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18" name="Shape 218"/>
          <p:cNvSpPr/>
          <p:nvPr>
            <p:ph type="sldImg"/>
          </p:nvPr>
        </p:nvSpPr>
        <p:spPr>
          <a:xfrm>
            <a:off x="1143000" y="685800"/>
            <a:ext cx="4572000" cy="3429000"/>
          </a:xfrm>
          <a:prstGeom prst="rect">
            <a:avLst/>
          </a:prstGeom>
        </p:spPr>
        <p:txBody>
          <a:bodyPr/>
          <a:lstStyle/>
          <a:p>
            <a:pPr/>
          </a:p>
        </p:txBody>
      </p:sp>
      <p:sp>
        <p:nvSpPr>
          <p:cNvPr id="219" name="Shape 2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1pPr>
            <a:lvl2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2pPr>
            <a:lvl3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3pPr>
            <a:lvl4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4pPr>
            <a:lvl5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21"/>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Bold"/>
                <a:ea typeface="DIN Alternate Bold"/>
                <a:cs typeface="DIN Alternate Bold"/>
                <a:sym typeface="DIN Alternate Bold"/>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21"/>
          </p:nvPr>
        </p:nvSpPr>
        <p:spPr>
          <a:xfrm>
            <a:off x="5463161" y="-90805"/>
            <a:ext cx="8585201" cy="5043805"/>
          </a:xfrm>
          <a:prstGeom prst="rect">
            <a:avLst/>
          </a:prstGeom>
        </p:spPr>
        <p:txBody>
          <a:bodyPr lIns="91439" tIns="45719" rIns="91439" bIns="45719">
            <a:noAutofit/>
          </a:bodyPr>
          <a:lstStyle/>
          <a:p>
            <a:pPr/>
          </a:p>
        </p:txBody>
      </p:sp>
      <p:sp>
        <p:nvSpPr>
          <p:cNvPr id="112" name="Image"/>
          <p:cNvSpPr/>
          <p:nvPr>
            <p:ph type="pic" sz="half" idx="22"/>
          </p:nvPr>
        </p:nvSpPr>
        <p:spPr>
          <a:xfrm>
            <a:off x="5918717" y="4660900"/>
            <a:ext cx="7669766" cy="5219700"/>
          </a:xfrm>
          <a:prstGeom prst="rect">
            <a:avLst/>
          </a:prstGeom>
        </p:spPr>
        <p:txBody>
          <a:bodyPr lIns="91439" tIns="45719" rIns="91439" bIns="45719">
            <a:noAutofit/>
          </a:bodyPr>
          <a:lstStyle/>
          <a:p>
            <a:pPr/>
          </a:p>
        </p:txBody>
      </p:sp>
      <p:sp>
        <p:nvSpPr>
          <p:cNvPr id="113" name="Image"/>
          <p:cNvSpPr/>
          <p:nvPr>
            <p:ph type="pic" idx="23"/>
          </p:nvPr>
        </p:nvSpPr>
        <p:spPr>
          <a:xfrm>
            <a:off x="-1016000" y="-12700"/>
            <a:ext cx="8860898" cy="97790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Bold"/>
              </a:defRPr>
            </a:pPr>
          </a:p>
        </p:txBody>
      </p:sp>
      <p:sp>
        <p:nvSpPr>
          <p:cNvPr id="122" name="Type a quote here."/>
          <p:cNvSpPr txBox="1"/>
          <p:nvPr>
            <p:ph type="body" sz="quarter" idx="21"/>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Bold"/>
              </a:defRPr>
            </a:lvl1pPr>
          </a:lstStyle>
          <a:p>
            <a:pPr/>
            <a:r>
              <a:t>Type a quote here.</a:t>
            </a:r>
          </a:p>
        </p:txBody>
      </p:sp>
      <p:sp>
        <p:nvSpPr>
          <p:cNvPr id="123" name="Johnny Appleseed"/>
          <p:cNvSpPr txBox="1"/>
          <p:nvPr>
            <p:ph type="body" sz="quarter" idx="22"/>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Bold"/>
              </a:defRPr>
            </a:lvl1pPr>
          </a:lstStyle>
          <a:p>
            <a:pPr/>
            <a:r>
              <a:t>Johnny Appleseed</a:t>
            </a:r>
          </a:p>
        </p:txBody>
      </p:sp>
      <p:sp>
        <p:nvSpPr>
          <p:cNvPr id="124" name="Text"/>
          <p:cNvSpPr txBox="1"/>
          <p:nvPr>
            <p:ph type="body" sz="quarter" idx="2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Bold"/>
                <a:ea typeface="DIN Alternate Bold"/>
                <a:cs typeface="DIN Alternate Bold"/>
                <a:sym typeface="DIN Alternate Bold"/>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21"/>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Bold"/>
              </a:defRPr>
            </a:lvl1pPr>
          </a:lstStyle>
          <a:p>
            <a:pPr/>
            <a:r>
              <a:t>Type a quote here.</a:t>
            </a:r>
          </a:p>
        </p:txBody>
      </p:sp>
      <p:sp>
        <p:nvSpPr>
          <p:cNvPr id="133" name="Image"/>
          <p:cNvSpPr/>
          <p:nvPr>
            <p:ph type="pic" idx="22"/>
          </p:nvPr>
        </p:nvSpPr>
        <p:spPr>
          <a:xfrm>
            <a:off x="-1016000" y="-12700"/>
            <a:ext cx="8860898" cy="9779000"/>
          </a:xfrm>
          <a:prstGeom prst="rect">
            <a:avLst/>
          </a:prstGeom>
        </p:spPr>
        <p:txBody>
          <a:bodyPr lIns="91439" tIns="45719" rIns="91439" bIns="45719">
            <a:noAutofit/>
          </a:bodyPr>
          <a:lstStyle/>
          <a:p>
            <a:pPr/>
          </a:p>
        </p:txBody>
      </p:sp>
      <p:sp>
        <p:nvSpPr>
          <p:cNvPr id="134" name="Johnny Appleseed"/>
          <p:cNvSpPr txBox="1"/>
          <p:nvPr>
            <p:ph type="body" sz="quarter" idx="23"/>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Bol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21"/>
          </p:nvPr>
        </p:nvSpPr>
        <p:spPr>
          <a:xfrm>
            <a:off x="-914400" y="-12700"/>
            <a:ext cx="14814645" cy="9779000"/>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164" name="Line"/>
          <p:cNvSpPr/>
          <p:nvPr/>
        </p:nvSpPr>
        <p:spPr>
          <a:xfrm flipV="1">
            <a:off x="406400" y="6140894"/>
            <a:ext cx="12192000" cy="265"/>
          </a:xfrm>
          <a:prstGeom prst="line">
            <a:avLst/>
          </a:prstGeom>
          <a:ln w="38100">
            <a:solidFill>
              <a:srgbClr val="A6AAA9"/>
            </a:solidFill>
            <a:miter lim="400000"/>
          </a:ln>
        </p:spPr>
        <p:txBody>
          <a:bodyPr lIns="45718" tIns="45718" rIns="45718" bIns="45718"/>
          <a:lstStyle/>
          <a:p>
            <a:pPr algn="ctr">
              <a:spcBef>
                <a:spcPts val="0"/>
              </a:spcBef>
              <a:defRPr sz="2400">
                <a:solidFill>
                  <a:srgbClr val="000000"/>
                </a:solidFill>
                <a:latin typeface="Helvetica"/>
                <a:ea typeface="Helvetica"/>
                <a:cs typeface="Helvetica"/>
                <a:sym typeface="Helvetica"/>
              </a:defRPr>
            </a:pPr>
          </a:p>
        </p:txBody>
      </p:sp>
      <p:sp>
        <p:nvSpPr>
          <p:cNvPr id="165"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66"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1pPr>
            <a:lvl2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2pPr>
            <a:lvl3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3pPr>
            <a:lvl4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4pPr>
            <a:lvl5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167" name="Slide Number"/>
          <p:cNvSpPr txBox="1"/>
          <p:nvPr>
            <p:ph type="sldNum" sz="quarter" idx="2"/>
          </p:nvPr>
        </p:nvSpPr>
        <p:spPr>
          <a:xfrm>
            <a:off x="12161860" y="4191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174" name="Title Text"/>
          <p:cNvSpPr txBox="1"/>
          <p:nvPr>
            <p:ph type="title"/>
          </p:nvPr>
        </p:nvSpPr>
        <p:spPr>
          <a:xfrm>
            <a:off x="952500" y="254000"/>
            <a:ext cx="11099800" cy="2159000"/>
          </a:xfrm>
          <a:prstGeom prst="rect">
            <a:avLst/>
          </a:prstGeom>
        </p:spPr>
        <p:txBody>
          <a:bodyPr anchor="ctr"/>
          <a:lstStyle>
            <a:lvl1pPr algn="ctr">
              <a:lnSpc>
                <a:spcPct val="100000"/>
              </a:lnSpc>
              <a:spcBef>
                <a:spcPts val="0"/>
              </a:spcBef>
              <a:defRPr cap="none" sz="8000">
                <a:solidFill>
                  <a:srgbClr val="000000"/>
                </a:solidFill>
                <a:latin typeface="Helvetica Neue Medium"/>
                <a:ea typeface="Helvetica Neue Medium"/>
                <a:cs typeface="Helvetica Neue Medium"/>
                <a:sym typeface="Helvetica Neue Medium"/>
              </a:defRPr>
            </a:lvl1pPr>
          </a:lstStyle>
          <a:p>
            <a:pPr/>
            <a:r>
              <a:t>Title Text</a:t>
            </a:r>
          </a:p>
        </p:txBody>
      </p:sp>
      <p:sp>
        <p:nvSpPr>
          <p:cNvPr id="175" name="Body Level One…"/>
          <p:cNvSpPr txBox="1"/>
          <p:nvPr>
            <p:ph type="body" idx="1"/>
          </p:nvPr>
        </p:nvSpPr>
        <p:spPr>
          <a:xfrm>
            <a:off x="952500" y="2590800"/>
            <a:ext cx="11099800" cy="6286500"/>
          </a:xfrm>
          <a:prstGeom prst="rect">
            <a:avLst/>
          </a:prstGeom>
        </p:spPr>
        <p:txBody>
          <a:bodyPr anchor="ctr"/>
          <a:lstStyle>
            <a:lvl1pPr>
              <a:spcBef>
                <a:spcPts val="4200"/>
              </a:spcBef>
              <a:buClrTx/>
              <a:buSzPct val="145000"/>
              <a:buFontTx/>
              <a:buChar char="•"/>
              <a:defRPr sz="3200">
                <a:solidFill>
                  <a:srgbClr val="000000"/>
                </a:solidFill>
                <a:latin typeface="Helvetica Neue"/>
                <a:ea typeface="Helvetica Neue"/>
                <a:cs typeface="Helvetica Neue"/>
                <a:sym typeface="Helvetica Neue"/>
              </a:defRPr>
            </a:lvl1pPr>
            <a:lvl2pPr>
              <a:spcBef>
                <a:spcPts val="4200"/>
              </a:spcBef>
              <a:buClrTx/>
              <a:buSzPct val="145000"/>
              <a:buFontTx/>
              <a:buChar char="•"/>
              <a:defRPr sz="3200">
                <a:solidFill>
                  <a:srgbClr val="000000"/>
                </a:solidFill>
                <a:latin typeface="Helvetica Neue"/>
                <a:ea typeface="Helvetica Neue"/>
                <a:cs typeface="Helvetica Neue"/>
                <a:sym typeface="Helvetica Neue"/>
              </a:defRPr>
            </a:lvl2pPr>
            <a:lvl3pPr>
              <a:spcBef>
                <a:spcPts val="4200"/>
              </a:spcBef>
              <a:buClrTx/>
              <a:buSzPct val="145000"/>
              <a:buFontTx/>
              <a:buChar char="•"/>
              <a:defRPr sz="3200">
                <a:solidFill>
                  <a:srgbClr val="000000"/>
                </a:solidFill>
                <a:latin typeface="Helvetica Neue"/>
                <a:ea typeface="Helvetica Neue"/>
                <a:cs typeface="Helvetica Neue"/>
                <a:sym typeface="Helvetica Neue"/>
              </a:defRPr>
            </a:lvl3pPr>
            <a:lvl4pPr>
              <a:spcBef>
                <a:spcPts val="4200"/>
              </a:spcBef>
              <a:buClrTx/>
              <a:buSzPct val="145000"/>
              <a:buFontTx/>
              <a:buChar char="•"/>
              <a:defRPr sz="3200">
                <a:solidFill>
                  <a:srgbClr val="000000"/>
                </a:solidFill>
                <a:latin typeface="Helvetica Neue"/>
                <a:ea typeface="Helvetica Neue"/>
                <a:cs typeface="Helvetica Neue"/>
                <a:sym typeface="Helvetica Neue"/>
              </a:defRPr>
            </a:lvl4pPr>
            <a:lvl5pPr>
              <a:spcBef>
                <a:spcPts val="4200"/>
              </a:spcBef>
              <a:buClrTx/>
              <a:buSzPct val="145000"/>
              <a:buFontTx/>
              <a:buChar char="•"/>
              <a:defRPr sz="3200">
                <a:solidFill>
                  <a:srgbClr val="000000"/>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76" name="Slide Number"/>
          <p:cNvSpPr txBox="1"/>
          <p:nvPr>
            <p:ph type="sldNum" sz="quarter" idx="2"/>
          </p:nvPr>
        </p:nvSpPr>
        <p:spPr>
          <a:xfrm>
            <a:off x="6328884" y="9296400"/>
            <a:ext cx="340259" cy="324306"/>
          </a:xfrm>
          <a:prstGeom prst="rect">
            <a:avLst/>
          </a:prstGeom>
        </p:spPr>
        <p:txBody>
          <a:bodyPr/>
          <a:lstStyle>
            <a:lvl1pPr algn="ctr">
              <a:lnSpc>
                <a:spcPct val="100000"/>
              </a:lnSpc>
              <a:defRPr sz="1600">
                <a:solidFill>
                  <a:srgbClr val="000000"/>
                </a:solidFill>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spTree>
      <p:nvGrpSpPr>
        <p:cNvPr id="1" name=""/>
        <p:cNvGrpSpPr/>
        <p:nvPr/>
      </p:nvGrpSpPr>
      <p:grpSpPr>
        <a:xfrm>
          <a:off x="0" y="0"/>
          <a:ext cx="0" cy="0"/>
          <a:chOff x="0" y="0"/>
          <a:chExt cx="0" cy="0"/>
        </a:xfrm>
      </p:grpSpPr>
      <p:sp>
        <p:nvSpPr>
          <p:cNvPr id="183" name="Image"/>
          <p:cNvSpPr/>
          <p:nvPr>
            <p:ph type="pic" idx="21"/>
          </p:nvPr>
        </p:nvSpPr>
        <p:spPr>
          <a:xfrm>
            <a:off x="2263775" y="613832"/>
            <a:ext cx="12401550" cy="8267703"/>
          </a:xfrm>
          <a:prstGeom prst="rect">
            <a:avLst/>
          </a:prstGeom>
        </p:spPr>
        <p:txBody>
          <a:bodyPr lIns="91439" tIns="45719" rIns="91439" bIns="45719">
            <a:noAutofit/>
          </a:bodyPr>
          <a:lstStyle/>
          <a:p>
            <a:pPr/>
          </a:p>
        </p:txBody>
      </p:sp>
      <p:sp>
        <p:nvSpPr>
          <p:cNvPr id="184" name="Title Text"/>
          <p:cNvSpPr txBox="1"/>
          <p:nvPr>
            <p:ph type="title"/>
          </p:nvPr>
        </p:nvSpPr>
        <p:spPr>
          <a:xfrm>
            <a:off x="952500" y="635000"/>
            <a:ext cx="5334000" cy="3987800"/>
          </a:xfrm>
          <a:prstGeom prst="rect">
            <a:avLst/>
          </a:prstGeom>
        </p:spPr>
        <p:txBody>
          <a:bodyPr anchor="b"/>
          <a:lstStyle>
            <a:lvl1pPr algn="ctr">
              <a:lnSpc>
                <a:spcPct val="100000"/>
              </a:lnSpc>
              <a:spcBef>
                <a:spcPts val="0"/>
              </a:spcBef>
              <a:defRPr cap="none">
                <a:solidFill>
                  <a:srgbClr val="000000"/>
                </a:solidFill>
                <a:latin typeface="Helvetica Neue Medium"/>
                <a:ea typeface="Helvetica Neue Medium"/>
                <a:cs typeface="Helvetica Neue Medium"/>
                <a:sym typeface="Helvetica Neue Medium"/>
              </a:defRPr>
            </a:lvl1pPr>
          </a:lstStyle>
          <a:p>
            <a:pPr/>
            <a:r>
              <a:t>Title Text</a:t>
            </a:r>
          </a:p>
        </p:txBody>
      </p:sp>
      <p:sp>
        <p:nvSpPr>
          <p:cNvPr id="185" name="Body Level One…"/>
          <p:cNvSpPr txBox="1"/>
          <p:nvPr>
            <p:ph type="body" sz="quarter" idx="1"/>
          </p:nvPr>
        </p:nvSpPr>
        <p:spPr>
          <a:xfrm>
            <a:off x="952500" y="4724400"/>
            <a:ext cx="5334000" cy="4114800"/>
          </a:xfrm>
          <a:prstGeom prst="rect">
            <a:avLst/>
          </a:prstGeom>
        </p:spPr>
        <p:txBody>
          <a:bodyPr/>
          <a:lstStyle>
            <a:lvl1pPr marL="0" indent="0" algn="ctr">
              <a:spcBef>
                <a:spcPts val="0"/>
              </a:spcBef>
              <a:buClrTx/>
              <a:buSzTx/>
              <a:buFontTx/>
              <a:buNone/>
              <a:defRPr sz="3700">
                <a:solidFill>
                  <a:srgbClr val="000000"/>
                </a:solidFill>
                <a:latin typeface="Helvetica Neue"/>
                <a:ea typeface="Helvetica Neue"/>
                <a:cs typeface="Helvetica Neue"/>
                <a:sym typeface="Helvetica Neue"/>
              </a:defRPr>
            </a:lvl1pPr>
            <a:lvl2pPr marL="0" indent="0" algn="ctr">
              <a:spcBef>
                <a:spcPts val="0"/>
              </a:spcBef>
              <a:buClrTx/>
              <a:buSzTx/>
              <a:buFontTx/>
              <a:buNone/>
              <a:defRPr sz="3700">
                <a:solidFill>
                  <a:srgbClr val="000000"/>
                </a:solidFill>
                <a:latin typeface="Helvetica Neue"/>
                <a:ea typeface="Helvetica Neue"/>
                <a:cs typeface="Helvetica Neue"/>
                <a:sym typeface="Helvetica Neue"/>
              </a:defRPr>
            </a:lvl2pPr>
            <a:lvl3pPr marL="0" indent="0" algn="ctr">
              <a:spcBef>
                <a:spcPts val="0"/>
              </a:spcBef>
              <a:buClrTx/>
              <a:buSzTx/>
              <a:buFontTx/>
              <a:buNone/>
              <a:defRPr sz="3700">
                <a:solidFill>
                  <a:srgbClr val="000000"/>
                </a:solidFill>
                <a:latin typeface="Helvetica Neue"/>
                <a:ea typeface="Helvetica Neue"/>
                <a:cs typeface="Helvetica Neue"/>
                <a:sym typeface="Helvetica Neue"/>
              </a:defRPr>
            </a:lvl3pPr>
            <a:lvl4pPr marL="0" indent="0" algn="ctr">
              <a:spcBef>
                <a:spcPts val="0"/>
              </a:spcBef>
              <a:buClrTx/>
              <a:buSzTx/>
              <a:buFontTx/>
              <a:buNone/>
              <a:defRPr sz="3700">
                <a:solidFill>
                  <a:srgbClr val="000000"/>
                </a:solidFill>
                <a:latin typeface="Helvetica Neue"/>
                <a:ea typeface="Helvetica Neue"/>
                <a:cs typeface="Helvetica Neue"/>
                <a:sym typeface="Helvetica Neue"/>
              </a:defRPr>
            </a:lvl4pPr>
            <a:lvl5pPr marL="0" indent="0" algn="ctr">
              <a:spcBef>
                <a:spcPts val="0"/>
              </a:spcBef>
              <a:buClrTx/>
              <a:buSzTx/>
              <a:buFontTx/>
              <a:buNone/>
              <a:defRPr sz="3700">
                <a:solidFill>
                  <a:srgbClr val="000000"/>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86" name="Slide Number"/>
          <p:cNvSpPr txBox="1"/>
          <p:nvPr>
            <p:ph type="sldNum" sz="quarter" idx="2"/>
          </p:nvPr>
        </p:nvSpPr>
        <p:spPr>
          <a:xfrm>
            <a:off x="6328884" y="9296400"/>
            <a:ext cx="340259" cy="324306"/>
          </a:xfrm>
          <a:prstGeom prst="rect">
            <a:avLst/>
          </a:prstGeom>
        </p:spPr>
        <p:txBody>
          <a:bodyPr/>
          <a:lstStyle>
            <a:lvl1pPr algn="ctr">
              <a:lnSpc>
                <a:spcPct val="100000"/>
              </a:lnSpc>
              <a:defRPr sz="1600">
                <a:solidFill>
                  <a:srgbClr val="000000"/>
                </a:solidFill>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21"/>
          </p:nvPr>
        </p:nvSpPr>
        <p:spPr>
          <a:xfrm>
            <a:off x="-914400" y="-12700"/>
            <a:ext cx="14814645" cy="9779000"/>
          </a:xfrm>
          <a:prstGeom prst="rect">
            <a:avLst/>
          </a:prstGeom>
        </p:spPr>
        <p:txBody>
          <a:bodyPr lIns="91439" tIns="45719" rIns="91439" bIns="45719">
            <a:noAutofit/>
          </a:bodyPr>
          <a:lstStyle/>
          <a:p>
            <a:pPr/>
          </a:p>
        </p:txBody>
      </p:sp>
      <p:sp>
        <p:nvSpPr>
          <p:cNvPr id="2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1pPr>
            <a:lvl2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2pPr>
            <a:lvl3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3pPr>
            <a:lvl4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4pPr>
            <a:lvl5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spTree>
      <p:nvGrpSpPr>
        <p:cNvPr id="1" name=""/>
        <p:cNvGrpSpPr/>
        <p:nvPr/>
      </p:nvGrpSpPr>
      <p:grpSpPr>
        <a:xfrm>
          <a:off x="0" y="0"/>
          <a:ext cx="0" cy="0"/>
          <a:chOff x="0" y="0"/>
          <a:chExt cx="0" cy="0"/>
        </a:xfrm>
      </p:grpSpPr>
      <p:sp>
        <p:nvSpPr>
          <p:cNvPr id="193" name="Image"/>
          <p:cNvSpPr/>
          <p:nvPr>
            <p:ph type="pic" idx="21"/>
          </p:nvPr>
        </p:nvSpPr>
        <p:spPr>
          <a:xfrm>
            <a:off x="1622088" y="289098"/>
            <a:ext cx="9753604" cy="6505790"/>
          </a:xfrm>
          <a:prstGeom prst="rect">
            <a:avLst/>
          </a:prstGeom>
        </p:spPr>
        <p:txBody>
          <a:bodyPr lIns="91439" tIns="45719" rIns="91439" bIns="45719">
            <a:noAutofit/>
          </a:bodyPr>
          <a:lstStyle/>
          <a:p>
            <a:pPr/>
          </a:p>
        </p:txBody>
      </p:sp>
      <p:sp>
        <p:nvSpPr>
          <p:cNvPr id="194" name="Title Text"/>
          <p:cNvSpPr txBox="1"/>
          <p:nvPr>
            <p:ph type="title"/>
          </p:nvPr>
        </p:nvSpPr>
        <p:spPr>
          <a:xfrm>
            <a:off x="1270000" y="6718300"/>
            <a:ext cx="10464800" cy="1422400"/>
          </a:xfrm>
          <a:prstGeom prst="rect">
            <a:avLst/>
          </a:prstGeom>
        </p:spPr>
        <p:txBody>
          <a:bodyPr anchor="b"/>
          <a:lstStyle>
            <a:lvl1pPr algn="ctr">
              <a:lnSpc>
                <a:spcPct val="100000"/>
              </a:lnSpc>
              <a:spcBef>
                <a:spcPts val="0"/>
              </a:spcBef>
              <a:defRPr cap="none" sz="8000">
                <a:solidFill>
                  <a:srgbClr val="000000"/>
                </a:solidFill>
                <a:latin typeface="Helvetica Neue Medium"/>
                <a:ea typeface="Helvetica Neue Medium"/>
                <a:cs typeface="Helvetica Neue Medium"/>
                <a:sym typeface="Helvetica Neue Medium"/>
              </a:defRPr>
            </a:lvl1pPr>
          </a:lstStyle>
          <a:p>
            <a:pPr/>
            <a:r>
              <a:t>Title Text</a:t>
            </a:r>
          </a:p>
        </p:txBody>
      </p:sp>
      <p:sp>
        <p:nvSpPr>
          <p:cNvPr id="195" name="Body Level One…"/>
          <p:cNvSpPr txBox="1"/>
          <p:nvPr>
            <p:ph type="body" sz="quarter" idx="1"/>
          </p:nvPr>
        </p:nvSpPr>
        <p:spPr>
          <a:xfrm>
            <a:off x="1270000" y="8153400"/>
            <a:ext cx="10464800" cy="1130300"/>
          </a:xfrm>
          <a:prstGeom prst="rect">
            <a:avLst/>
          </a:prstGeom>
        </p:spPr>
        <p:txBody>
          <a:bodyPr/>
          <a:lstStyle>
            <a:lvl1pPr marL="0" indent="0" algn="ctr">
              <a:spcBef>
                <a:spcPts val="0"/>
              </a:spcBef>
              <a:buClrTx/>
              <a:buSzTx/>
              <a:buFontTx/>
              <a:buNone/>
              <a:defRPr sz="3700">
                <a:solidFill>
                  <a:srgbClr val="000000"/>
                </a:solidFill>
                <a:latin typeface="Helvetica Neue"/>
                <a:ea typeface="Helvetica Neue"/>
                <a:cs typeface="Helvetica Neue"/>
                <a:sym typeface="Helvetica Neue"/>
              </a:defRPr>
            </a:lvl1pPr>
            <a:lvl2pPr marL="0" indent="0" algn="ctr">
              <a:spcBef>
                <a:spcPts val="0"/>
              </a:spcBef>
              <a:buClrTx/>
              <a:buSzTx/>
              <a:buFontTx/>
              <a:buNone/>
              <a:defRPr sz="3700">
                <a:solidFill>
                  <a:srgbClr val="000000"/>
                </a:solidFill>
                <a:latin typeface="Helvetica Neue"/>
                <a:ea typeface="Helvetica Neue"/>
                <a:cs typeface="Helvetica Neue"/>
                <a:sym typeface="Helvetica Neue"/>
              </a:defRPr>
            </a:lvl2pPr>
            <a:lvl3pPr marL="0" indent="0" algn="ctr">
              <a:spcBef>
                <a:spcPts val="0"/>
              </a:spcBef>
              <a:buClrTx/>
              <a:buSzTx/>
              <a:buFontTx/>
              <a:buNone/>
              <a:defRPr sz="3700">
                <a:solidFill>
                  <a:srgbClr val="000000"/>
                </a:solidFill>
                <a:latin typeface="Helvetica Neue"/>
                <a:ea typeface="Helvetica Neue"/>
                <a:cs typeface="Helvetica Neue"/>
                <a:sym typeface="Helvetica Neue"/>
              </a:defRPr>
            </a:lvl3pPr>
            <a:lvl4pPr marL="0" indent="0" algn="ctr">
              <a:spcBef>
                <a:spcPts val="0"/>
              </a:spcBef>
              <a:buClrTx/>
              <a:buSzTx/>
              <a:buFontTx/>
              <a:buNone/>
              <a:defRPr sz="3700">
                <a:solidFill>
                  <a:srgbClr val="000000"/>
                </a:solidFill>
                <a:latin typeface="Helvetica Neue"/>
                <a:ea typeface="Helvetica Neue"/>
                <a:cs typeface="Helvetica Neue"/>
                <a:sym typeface="Helvetica Neue"/>
              </a:defRPr>
            </a:lvl4pPr>
            <a:lvl5pPr marL="0" indent="0" algn="ctr">
              <a:spcBef>
                <a:spcPts val="0"/>
              </a:spcBef>
              <a:buClrTx/>
              <a:buSzTx/>
              <a:buFontTx/>
              <a:buNone/>
              <a:defRPr sz="3700">
                <a:solidFill>
                  <a:srgbClr val="000000"/>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96" name="Slide Number"/>
          <p:cNvSpPr txBox="1"/>
          <p:nvPr>
            <p:ph type="sldNum" sz="quarter" idx="2"/>
          </p:nvPr>
        </p:nvSpPr>
        <p:spPr>
          <a:xfrm>
            <a:off x="6328884" y="9296400"/>
            <a:ext cx="340259" cy="324306"/>
          </a:xfrm>
          <a:prstGeom prst="rect">
            <a:avLst/>
          </a:prstGeom>
        </p:spPr>
        <p:txBody>
          <a:bodyPr/>
          <a:lstStyle>
            <a:lvl1pPr algn="ctr">
              <a:lnSpc>
                <a:spcPct val="100000"/>
              </a:lnSpc>
              <a:defRPr sz="1600">
                <a:solidFill>
                  <a:srgbClr val="000000"/>
                </a:solidFill>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203" name="Body Level One…"/>
          <p:cNvSpPr txBox="1"/>
          <p:nvPr>
            <p:ph type="body" idx="1"/>
          </p:nvPr>
        </p:nvSpPr>
        <p:spPr>
          <a:xfrm>
            <a:off x="952500" y="1270000"/>
            <a:ext cx="11099800" cy="7213600"/>
          </a:xfrm>
          <a:prstGeom prst="rect">
            <a:avLst/>
          </a:prstGeom>
        </p:spPr>
        <p:txBody>
          <a:bodyPr anchor="ctr"/>
          <a:lstStyle>
            <a:lvl1pPr>
              <a:spcBef>
                <a:spcPts val="4200"/>
              </a:spcBef>
              <a:buClrTx/>
              <a:buSzPct val="145000"/>
              <a:buFontTx/>
              <a:buChar char="•"/>
              <a:defRPr sz="3200">
                <a:solidFill>
                  <a:srgbClr val="000000"/>
                </a:solidFill>
                <a:latin typeface="Helvetica Neue"/>
                <a:ea typeface="Helvetica Neue"/>
                <a:cs typeface="Helvetica Neue"/>
                <a:sym typeface="Helvetica Neue"/>
              </a:defRPr>
            </a:lvl1pPr>
            <a:lvl2pPr>
              <a:spcBef>
                <a:spcPts val="4200"/>
              </a:spcBef>
              <a:buClrTx/>
              <a:buSzPct val="145000"/>
              <a:buFontTx/>
              <a:buChar char="•"/>
              <a:defRPr sz="3200">
                <a:solidFill>
                  <a:srgbClr val="000000"/>
                </a:solidFill>
                <a:latin typeface="Helvetica Neue"/>
                <a:ea typeface="Helvetica Neue"/>
                <a:cs typeface="Helvetica Neue"/>
                <a:sym typeface="Helvetica Neue"/>
              </a:defRPr>
            </a:lvl2pPr>
            <a:lvl3pPr>
              <a:spcBef>
                <a:spcPts val="4200"/>
              </a:spcBef>
              <a:buClrTx/>
              <a:buSzPct val="145000"/>
              <a:buFontTx/>
              <a:buChar char="•"/>
              <a:defRPr sz="3200">
                <a:solidFill>
                  <a:srgbClr val="000000"/>
                </a:solidFill>
                <a:latin typeface="Helvetica Neue"/>
                <a:ea typeface="Helvetica Neue"/>
                <a:cs typeface="Helvetica Neue"/>
                <a:sym typeface="Helvetica Neue"/>
              </a:defRPr>
            </a:lvl3pPr>
            <a:lvl4pPr>
              <a:spcBef>
                <a:spcPts val="4200"/>
              </a:spcBef>
              <a:buClrTx/>
              <a:buSzPct val="145000"/>
              <a:buFontTx/>
              <a:buChar char="•"/>
              <a:defRPr sz="3200">
                <a:solidFill>
                  <a:srgbClr val="000000"/>
                </a:solidFill>
                <a:latin typeface="Helvetica Neue"/>
                <a:ea typeface="Helvetica Neue"/>
                <a:cs typeface="Helvetica Neue"/>
                <a:sym typeface="Helvetica Neue"/>
              </a:defRPr>
            </a:lvl4pPr>
            <a:lvl5pPr>
              <a:spcBef>
                <a:spcPts val="4200"/>
              </a:spcBef>
              <a:buClrTx/>
              <a:buSzPct val="145000"/>
              <a:buFontTx/>
              <a:buChar char="•"/>
              <a:defRPr sz="3200">
                <a:solidFill>
                  <a:srgbClr val="000000"/>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204" name="Slide Number"/>
          <p:cNvSpPr txBox="1"/>
          <p:nvPr>
            <p:ph type="sldNum" sz="quarter" idx="2"/>
          </p:nvPr>
        </p:nvSpPr>
        <p:spPr>
          <a:xfrm>
            <a:off x="6328884" y="9296400"/>
            <a:ext cx="340259" cy="324306"/>
          </a:xfrm>
          <a:prstGeom prst="rect">
            <a:avLst/>
          </a:prstGeom>
        </p:spPr>
        <p:txBody>
          <a:bodyPr/>
          <a:lstStyle>
            <a:lvl1pPr algn="ctr">
              <a:lnSpc>
                <a:spcPct val="100000"/>
              </a:lnSpc>
              <a:defRPr sz="1600">
                <a:solidFill>
                  <a:srgbClr val="000000"/>
                </a:solidFill>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Top">
    <p:spTree>
      <p:nvGrpSpPr>
        <p:cNvPr id="1" name=""/>
        <p:cNvGrpSpPr/>
        <p:nvPr/>
      </p:nvGrpSpPr>
      <p:grpSpPr>
        <a:xfrm>
          <a:off x="0" y="0"/>
          <a:ext cx="0" cy="0"/>
          <a:chOff x="0" y="0"/>
          <a:chExt cx="0" cy="0"/>
        </a:xfrm>
      </p:grpSpPr>
      <p:sp>
        <p:nvSpPr>
          <p:cNvPr id="211" name="Title Text"/>
          <p:cNvSpPr txBox="1"/>
          <p:nvPr>
            <p:ph type="title"/>
          </p:nvPr>
        </p:nvSpPr>
        <p:spPr>
          <a:xfrm>
            <a:off x="952500" y="254000"/>
            <a:ext cx="11099800" cy="2159000"/>
          </a:xfrm>
          <a:prstGeom prst="rect">
            <a:avLst/>
          </a:prstGeom>
        </p:spPr>
        <p:txBody>
          <a:bodyPr anchor="ctr"/>
          <a:lstStyle>
            <a:lvl1pPr algn="ctr">
              <a:lnSpc>
                <a:spcPct val="100000"/>
              </a:lnSpc>
              <a:spcBef>
                <a:spcPts val="0"/>
              </a:spcBef>
              <a:defRPr cap="none" sz="8000">
                <a:solidFill>
                  <a:srgbClr val="000000"/>
                </a:solidFill>
                <a:latin typeface="Helvetica Neue Medium"/>
                <a:ea typeface="Helvetica Neue Medium"/>
                <a:cs typeface="Helvetica Neue Medium"/>
                <a:sym typeface="Helvetica Neue Medium"/>
              </a:defRPr>
            </a:lvl1pPr>
          </a:lstStyle>
          <a:p>
            <a:pPr/>
            <a:r>
              <a:t>Title Text</a:t>
            </a:r>
          </a:p>
        </p:txBody>
      </p:sp>
      <p:sp>
        <p:nvSpPr>
          <p:cNvPr id="212" name="Slide Number"/>
          <p:cNvSpPr txBox="1"/>
          <p:nvPr>
            <p:ph type="sldNum" sz="quarter" idx="2"/>
          </p:nvPr>
        </p:nvSpPr>
        <p:spPr>
          <a:xfrm>
            <a:off x="6328884" y="9296400"/>
            <a:ext cx="340259" cy="324306"/>
          </a:xfrm>
          <a:prstGeom prst="rect">
            <a:avLst/>
          </a:prstGeom>
        </p:spPr>
        <p:txBody>
          <a:bodyPr/>
          <a:lstStyle>
            <a:lvl1pPr algn="ctr">
              <a:lnSpc>
                <a:spcPct val="100000"/>
              </a:lnSpc>
              <a:defRPr sz="1600">
                <a:solidFill>
                  <a:srgbClr val="000000"/>
                </a:solidFill>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1pPr>
            <a:lvl2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2pPr>
            <a:lvl3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3pPr>
            <a:lvl4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4pPr>
            <a:lvl5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re">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21"/>
          </p:nvPr>
        </p:nvSpPr>
        <p:spPr>
          <a:xfrm>
            <a:off x="-1016000" y="-12700"/>
            <a:ext cx="8860898" cy="9779000"/>
          </a:xfrm>
          <a:prstGeom prst="rect">
            <a:avLst/>
          </a:prstGeom>
        </p:spPr>
        <p:txBody>
          <a:bodyPr lIns="91439" tIns="45719" rIns="91439" bIns="45719">
            <a:noAutofit/>
          </a:bodyPr>
          <a:lstStyle/>
          <a:p>
            <a:pPr/>
          </a:p>
        </p:txBody>
      </p:sp>
      <p:sp>
        <p:nvSpPr>
          <p:cNvPr id="53" name="Title Text"/>
          <p:cNvSpPr txBox="1"/>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1pPr>
            <a:lvl2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2pPr>
            <a:lvl3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3pPr>
            <a:lvl4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4pPr>
            <a:lvl5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21"/>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Bold"/>
                <a:ea typeface="DIN Alternate Bold"/>
                <a:cs typeface="DIN Alternate Bold"/>
                <a:sym typeface="DIN Alternate Bold"/>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21"/>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Bold"/>
                <a:ea typeface="DIN Alternate Bold"/>
                <a:cs typeface="DIN Alternate Bold"/>
                <a:sym typeface="DIN Alternate Bold"/>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21"/>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Bold"/>
                <a:ea typeface="DIN Alternate Bold"/>
                <a:cs typeface="DIN Alternate Bold"/>
                <a:sym typeface="DIN Alternate Bold"/>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21"/>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Bold"/>
                <a:ea typeface="DIN Alternate Bold"/>
                <a:cs typeface="DIN Alternate Bold"/>
                <a:sym typeface="DIN Alternate Bold"/>
              </a:defRPr>
            </a:lvl1pPr>
          </a:lstStyle>
          <a:p>
            <a:pPr/>
            <a:r>
              <a:t>Text</a:t>
            </a:r>
          </a:p>
        </p:txBody>
      </p:sp>
      <p:sp>
        <p:nvSpPr>
          <p:cNvPr id="92" name="Image"/>
          <p:cNvSpPr/>
          <p:nvPr>
            <p:ph type="pic" idx="22"/>
          </p:nvPr>
        </p:nvSpPr>
        <p:spPr>
          <a:xfrm>
            <a:off x="6665377" y="1219200"/>
            <a:ext cx="7445457" cy="8216900"/>
          </a:xfrm>
          <a:prstGeom prst="rect">
            <a:avLst/>
          </a:prstGeom>
        </p:spPr>
        <p:txBody>
          <a:bodyPr lIns="91439" tIns="45719" rIns="91439" bIns="45719">
            <a:noAutofit/>
          </a:bodyPr>
          <a:lstStyle/>
          <a:p>
            <a:pPr/>
          </a:p>
        </p:txBody>
      </p:sp>
      <p:sp>
        <p:nvSpPr>
          <p:cNvPr id="93" name="Title Text"/>
          <p:cNvSpPr txBox="1"/>
          <p:nvPr>
            <p:ph type="title"/>
          </p:nvPr>
        </p:nvSpPr>
        <p:spPr>
          <a:xfrm>
            <a:off x="406400" y="1536700"/>
            <a:ext cx="6299200" cy="723900"/>
          </a:xfrm>
          <a:prstGeom prst="rect">
            <a:avLst/>
          </a:prstGeom>
        </p:spPr>
        <p:txBody>
          <a:bodyPr/>
          <a:lstStyle/>
          <a:p>
            <a:pPr/>
            <a:r>
              <a:t>Title Text</a:t>
            </a:r>
          </a:p>
        </p:txBody>
      </p:sp>
      <p:sp>
        <p:nvSpPr>
          <p:cNvPr id="94" name="Body Level One…"/>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Bold"/>
                <a:ea typeface="DIN Alternate Bold"/>
                <a:cs typeface="DIN Alternate Bold"/>
                <a:sym typeface="DIN Alternate Bold"/>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Bold"/>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Bold"/>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Bold"/>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Bold"/>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Bold"/>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Bold"/>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Bold"/>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Bold"/>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Bold"/>
        </a:defRPr>
      </a:lvl9pPr>
    </p:titleStyle>
    <p:bodyStyle>
      <a:lvl1pPr marL="444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b="0" baseline="0" cap="none" i="0" spc="0" strike="noStrike" sz="3400" u="none">
          <a:solidFill>
            <a:srgbClr val="838787"/>
          </a:solidFill>
          <a:uFillTx/>
          <a:latin typeface="Avenir Next Medium"/>
          <a:ea typeface="Avenir Next Medium"/>
          <a:cs typeface="Avenir Next Medium"/>
          <a:sym typeface="Avenir Next Medium"/>
        </a:defRPr>
      </a:lvl1pPr>
      <a:lvl2pPr marL="889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b="0" baseline="0" cap="none" i="0" spc="0" strike="noStrike" sz="3400" u="none">
          <a:solidFill>
            <a:srgbClr val="838787"/>
          </a:solidFill>
          <a:uFillTx/>
          <a:latin typeface="Avenir Next Medium"/>
          <a:ea typeface="Avenir Next Medium"/>
          <a:cs typeface="Avenir Next Medium"/>
          <a:sym typeface="Avenir Next Medium"/>
        </a:defRPr>
      </a:lvl2pPr>
      <a:lvl3pPr marL="1333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b="0" baseline="0" cap="none" i="0" spc="0" strike="noStrike" sz="3400" u="none">
          <a:solidFill>
            <a:srgbClr val="838787"/>
          </a:solidFill>
          <a:uFillTx/>
          <a:latin typeface="Avenir Next Medium"/>
          <a:ea typeface="Avenir Next Medium"/>
          <a:cs typeface="Avenir Next Medium"/>
          <a:sym typeface="Avenir Next Medium"/>
        </a:defRPr>
      </a:lvl3pPr>
      <a:lvl4pPr marL="1778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b="0" baseline="0" cap="none" i="0" spc="0" strike="noStrike" sz="3400" u="none">
          <a:solidFill>
            <a:srgbClr val="838787"/>
          </a:solidFill>
          <a:uFillTx/>
          <a:latin typeface="Avenir Next Medium"/>
          <a:ea typeface="Avenir Next Medium"/>
          <a:cs typeface="Avenir Next Medium"/>
          <a:sym typeface="Avenir Next Medium"/>
        </a:defRPr>
      </a:lvl4pPr>
      <a:lvl5pPr marL="2222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b="0" baseline="0" cap="none" i="0" spc="0" strike="noStrike" sz="3400" u="none">
          <a:solidFill>
            <a:srgbClr val="838787"/>
          </a:solidFill>
          <a:uFillTx/>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b="0" baseline="0" cap="none" i="0" spc="0" strike="noStrike" sz="3400" u="none">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b="0" baseline="0" cap="none" i="0" spc="0" strike="noStrike" sz="3400" u="none">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b="0" baseline="0" cap="none" i="0" spc="0" strike="noStrike" sz="3400" u="none">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b="0" baseline="0" cap="none" i="0" spc="0" strike="noStrike" sz="3400" u="none">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2.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4.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5.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6.tif"/><Relationship Id="rId3" Type="http://schemas.openxmlformats.org/officeDocument/2006/relationships/image" Target="../media/image7.tif"/><Relationship Id="rId4" Type="http://schemas.openxmlformats.org/officeDocument/2006/relationships/image" Target="../media/image8.tif"/><Relationship Id="rId5" Type="http://schemas.openxmlformats.org/officeDocument/2006/relationships/image" Target="../media/image9.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1" name="Image" descr="Image"/>
          <p:cNvPicPr>
            <a:picLocks noChangeAspect="1"/>
          </p:cNvPicPr>
          <p:nvPr/>
        </p:nvPicPr>
        <p:blipFill>
          <a:blip r:embed="rId2">
            <a:extLst/>
          </a:blip>
          <a:stretch>
            <a:fillRect/>
          </a:stretch>
        </p:blipFill>
        <p:spPr>
          <a:xfrm>
            <a:off x="1885139" y="2495550"/>
            <a:ext cx="9284512" cy="5797159"/>
          </a:xfrm>
          <a:prstGeom prst="rect">
            <a:avLst/>
          </a:prstGeom>
          <a:ln w="12700">
            <a:miter lim="400000"/>
          </a:ln>
        </p:spPr>
      </p:pic>
      <p:sp>
        <p:nvSpPr>
          <p:cNvPr id="222" name="Sql for Datascience"/>
          <p:cNvSpPr txBox="1"/>
          <p:nvPr>
            <p:ph type="title"/>
          </p:nvPr>
        </p:nvSpPr>
        <p:spPr>
          <a:xfrm>
            <a:off x="787400" y="3962400"/>
            <a:ext cx="12192000" cy="1013371"/>
          </a:xfrm>
          <a:prstGeom prst="rect">
            <a:avLst/>
          </a:prstGeom>
        </p:spPr>
        <p:txBody>
          <a:bodyPr/>
          <a:lstStyle>
            <a:lvl1pPr defTabSz="245363">
              <a:defRPr sz="7100"/>
            </a:lvl1pPr>
          </a:lstStyle>
          <a:p>
            <a:pPr/>
            <a:r>
              <a:t>Sql for Datascience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Text"/>
          <p:cNvSpPr txBox="1"/>
          <p:nvPr>
            <p:ph type="body" idx="21"/>
          </p:nvPr>
        </p:nvSpPr>
        <p:spPr>
          <a:prstGeom prst="rect">
            <a:avLst/>
          </a:prstGeom>
        </p:spPr>
        <p:txBody>
          <a:bodyPr/>
          <a:lstStyle/>
          <a:p>
            <a:pPr/>
            <a:r>
              <a:t>Text</a:t>
            </a:r>
          </a:p>
        </p:txBody>
      </p:sp>
      <p:sp>
        <p:nvSpPr>
          <p:cNvPr id="275" name="TCL Statements"/>
          <p:cNvSpPr txBox="1"/>
          <p:nvPr>
            <p:ph type="title"/>
          </p:nvPr>
        </p:nvSpPr>
        <p:spPr>
          <a:xfrm>
            <a:off x="406400" y="1072183"/>
            <a:ext cx="12192000" cy="723901"/>
          </a:xfrm>
          <a:prstGeom prst="rect">
            <a:avLst/>
          </a:prstGeom>
        </p:spPr>
        <p:txBody>
          <a:bodyPr/>
          <a:lstStyle>
            <a:lvl1pPr defTabSz="467359">
              <a:spcBef>
                <a:spcPts val="2200"/>
              </a:spcBef>
              <a:defRPr sz="4800"/>
            </a:lvl1pPr>
          </a:lstStyle>
          <a:p>
            <a:pPr/>
            <a:r>
              <a:t>TCL Statements</a:t>
            </a:r>
          </a:p>
        </p:txBody>
      </p:sp>
      <p:sp>
        <p:nvSpPr>
          <p:cNvPr id="276" name="The following statements provide control over use of transactions:…"/>
          <p:cNvSpPr txBox="1"/>
          <p:nvPr>
            <p:ph type="body" idx="1"/>
          </p:nvPr>
        </p:nvSpPr>
        <p:spPr>
          <a:xfrm>
            <a:off x="406400" y="1700510"/>
            <a:ext cx="12192000" cy="7151390"/>
          </a:xfrm>
          <a:prstGeom prst="rect">
            <a:avLst/>
          </a:prstGeom>
        </p:spPr>
        <p:txBody>
          <a:bodyPr/>
          <a:lstStyle/>
          <a:p>
            <a:pPr marL="0" indent="0" defTabSz="549148">
              <a:spcBef>
                <a:spcPts val="2600"/>
              </a:spcBef>
              <a:buClrTx/>
              <a:buSzTx/>
              <a:buFontTx/>
              <a:buNone/>
              <a:defRPr sz="3196"/>
            </a:pPr>
            <a:r>
              <a:t>The following statements provide control over use of transactions:</a:t>
            </a:r>
          </a:p>
          <a:p>
            <a:pPr marL="417830" indent="-417830" defTabSz="549148">
              <a:spcBef>
                <a:spcPts val="2600"/>
              </a:spcBef>
              <a:buChar char="‣"/>
              <a:defRPr sz="3196"/>
            </a:pPr>
            <a:r>
              <a:t>START TRANSACTION or BEGIN </a:t>
            </a:r>
            <a:br/>
            <a:r>
              <a:t>        - start a new transaction.</a:t>
            </a:r>
          </a:p>
          <a:p>
            <a:pPr marL="417830" indent="-417830" defTabSz="549148">
              <a:spcBef>
                <a:spcPts val="2600"/>
              </a:spcBef>
              <a:buChar char="‣"/>
              <a:defRPr sz="3196"/>
            </a:pPr>
            <a:r>
              <a:t>COMMIT </a:t>
            </a:r>
            <a:br/>
            <a:r>
              <a:t>        - commits the current transaction, making its changes </a:t>
            </a:r>
            <a:br/>
            <a:r>
              <a:t>          permanent.</a:t>
            </a:r>
          </a:p>
          <a:p>
            <a:pPr marL="417830" indent="-417830" defTabSz="549148">
              <a:spcBef>
                <a:spcPts val="2600"/>
              </a:spcBef>
              <a:buChar char="‣"/>
              <a:defRPr sz="3196"/>
            </a:pPr>
            <a:r>
              <a:t>ROLLBACK </a:t>
            </a:r>
            <a:br/>
            <a:r>
              <a:t>        - rolls back the current transaction, canceling its changes.</a:t>
            </a:r>
          </a:p>
          <a:p>
            <a:pPr lvl="2" marL="0" indent="0" defTabSz="429768">
              <a:lnSpc>
                <a:spcPts val="3800"/>
              </a:lnSpc>
              <a:spcBef>
                <a:spcPts val="0"/>
              </a:spcBef>
              <a:buClrTx/>
              <a:buSzTx/>
              <a:buFontTx/>
              <a:buNone/>
              <a:defRPr sz="2224">
                <a:solidFill>
                  <a:srgbClr val="000000"/>
                </a:solidFill>
                <a:latin typeface="Courier"/>
                <a:ea typeface="Courier"/>
                <a:cs typeface="Courier"/>
                <a:sym typeface="Courier"/>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Text"/>
          <p:cNvSpPr txBox="1"/>
          <p:nvPr>
            <p:ph type="body" idx="21"/>
          </p:nvPr>
        </p:nvSpPr>
        <p:spPr>
          <a:prstGeom prst="rect">
            <a:avLst/>
          </a:prstGeom>
        </p:spPr>
        <p:txBody>
          <a:bodyPr/>
          <a:lstStyle/>
          <a:p>
            <a:pPr/>
            <a:r>
              <a:t>Text</a:t>
            </a:r>
          </a:p>
        </p:txBody>
      </p:sp>
      <p:sp>
        <p:nvSpPr>
          <p:cNvPr id="279" name="Auto commit"/>
          <p:cNvSpPr txBox="1"/>
          <p:nvPr>
            <p:ph type="title"/>
          </p:nvPr>
        </p:nvSpPr>
        <p:spPr>
          <a:prstGeom prst="rect">
            <a:avLst/>
          </a:prstGeom>
        </p:spPr>
        <p:txBody>
          <a:bodyPr/>
          <a:lstStyle>
            <a:lvl1pPr defTabSz="467359">
              <a:spcBef>
                <a:spcPts val="2200"/>
              </a:spcBef>
              <a:defRPr sz="4800"/>
            </a:lvl1pPr>
          </a:lstStyle>
          <a:p>
            <a:pPr/>
            <a:r>
              <a:t>Auto commit</a:t>
            </a:r>
          </a:p>
        </p:txBody>
      </p:sp>
      <p:sp>
        <p:nvSpPr>
          <p:cNvPr id="280" name="By default autocommit  is turned ON…"/>
          <p:cNvSpPr txBox="1"/>
          <p:nvPr>
            <p:ph type="body" idx="1"/>
          </p:nvPr>
        </p:nvSpPr>
        <p:spPr>
          <a:prstGeom prst="rect">
            <a:avLst/>
          </a:prstGeom>
        </p:spPr>
        <p:txBody>
          <a:bodyPr/>
          <a:lstStyle/>
          <a:p>
            <a:pPr/>
          </a:p>
          <a:p>
            <a:pPr/>
            <a:r>
              <a:t>By default autocommit  is turned ON</a:t>
            </a:r>
          </a:p>
          <a:p>
            <a:pPr/>
            <a:r>
              <a:t>With </a:t>
            </a:r>
            <a:r>
              <a:rPr>
                <a:solidFill>
                  <a:srgbClr val="026789"/>
                </a:solidFill>
                <a:latin typeface="Courier"/>
                <a:ea typeface="Courier"/>
                <a:cs typeface="Courier"/>
                <a:sym typeface="Courier"/>
              </a:rPr>
              <a:t>START TRANSACTION</a:t>
            </a:r>
            <a:r>
              <a:t>, autocommit remains disabled until you end the transaction with </a:t>
            </a:r>
            <a:r>
              <a:rPr>
                <a:solidFill>
                  <a:srgbClr val="026789"/>
                </a:solidFill>
                <a:latin typeface="Courier"/>
                <a:ea typeface="Courier"/>
                <a:cs typeface="Courier"/>
                <a:sym typeface="Courier"/>
              </a:rPr>
              <a:t>COMMIT </a:t>
            </a:r>
            <a:r>
              <a:t>or </a:t>
            </a:r>
            <a:r>
              <a:rPr>
                <a:solidFill>
                  <a:srgbClr val="026789"/>
                </a:solidFill>
                <a:latin typeface="Courier"/>
                <a:ea typeface="Courier"/>
                <a:cs typeface="Courier"/>
                <a:sym typeface="Courier"/>
              </a:rPr>
              <a:t>ROLLBACK</a:t>
            </a:r>
            <a:r>
              <a:t>.</a:t>
            </a:r>
          </a:p>
          <a:p>
            <a:pPr/>
            <a:r>
              <a:t>The autocommit mode then reverts to its previous state. </a:t>
            </a:r>
          </a:p>
          <a:p>
            <a:pPr marL="0" indent="0">
              <a:buClrTx/>
              <a:buSzTx/>
              <a:buFontTx/>
              <a:buNone/>
            </a:pPr>
            <a:endParaRPr sz="1200">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Text"/>
          <p:cNvSpPr txBox="1"/>
          <p:nvPr>
            <p:ph type="body" idx="21"/>
          </p:nvPr>
        </p:nvSpPr>
        <p:spPr>
          <a:prstGeom prst="rect">
            <a:avLst/>
          </a:prstGeom>
        </p:spPr>
        <p:txBody>
          <a:bodyPr/>
          <a:lstStyle/>
          <a:p>
            <a:pPr/>
            <a:r>
              <a:t>Text</a:t>
            </a:r>
          </a:p>
        </p:txBody>
      </p:sp>
      <p:sp>
        <p:nvSpPr>
          <p:cNvPr id="283" name="Savepoints"/>
          <p:cNvSpPr txBox="1"/>
          <p:nvPr>
            <p:ph type="title"/>
          </p:nvPr>
        </p:nvSpPr>
        <p:spPr>
          <a:prstGeom prst="rect">
            <a:avLst/>
          </a:prstGeom>
        </p:spPr>
        <p:txBody>
          <a:bodyPr/>
          <a:lstStyle>
            <a:lvl1pPr defTabSz="467359">
              <a:spcBef>
                <a:spcPts val="2200"/>
              </a:spcBef>
              <a:defRPr sz="4800"/>
            </a:lvl1pPr>
          </a:lstStyle>
          <a:p>
            <a:pPr/>
            <a:r>
              <a:t>Savepoints</a:t>
            </a:r>
          </a:p>
        </p:txBody>
      </p:sp>
      <p:sp>
        <p:nvSpPr>
          <p:cNvPr id="284" name="The SAVEPOINT statement sets a named transaction savepoint with a name of identifier.…"/>
          <p:cNvSpPr txBox="1"/>
          <p:nvPr>
            <p:ph type="body" idx="1"/>
          </p:nvPr>
        </p:nvSpPr>
        <p:spPr>
          <a:prstGeom prst="rect">
            <a:avLst/>
          </a:prstGeom>
        </p:spPr>
        <p:txBody>
          <a:bodyPr/>
          <a:lstStyle/>
          <a:p>
            <a:pPr/>
            <a:r>
              <a:t>The </a:t>
            </a:r>
            <a:r>
              <a:rPr>
                <a:solidFill>
                  <a:srgbClr val="026789"/>
                </a:solidFill>
                <a:latin typeface="Courier"/>
                <a:ea typeface="Courier"/>
                <a:cs typeface="Courier"/>
                <a:sym typeface="Courier"/>
              </a:rPr>
              <a:t>SAVEPOINT </a:t>
            </a:r>
            <a:r>
              <a:t>statement sets a named transaction savepoint with a name of </a:t>
            </a:r>
            <a:r>
              <a:rPr i="1">
                <a:solidFill>
                  <a:srgbClr val="026789"/>
                </a:solidFill>
                <a:latin typeface="Courier"/>
                <a:ea typeface="Courier"/>
                <a:cs typeface="Courier"/>
                <a:sym typeface="Courier"/>
              </a:rPr>
              <a:t>identifier</a:t>
            </a:r>
            <a:r>
              <a:t>. </a:t>
            </a:r>
          </a:p>
          <a:p>
            <a:pPr marL="0" indent="0" defTabSz="457200">
              <a:lnSpc>
                <a:spcPts val="4500"/>
              </a:lnSpc>
              <a:spcBef>
                <a:spcPts val="1200"/>
              </a:spcBef>
              <a:buClrTx/>
              <a:buSzTx/>
              <a:buFontTx/>
              <a:buNone/>
              <a:defRPr i="1" sz="1066">
                <a:solidFill>
                  <a:srgbClr val="026789"/>
                </a:solidFill>
                <a:latin typeface="Courier"/>
                <a:ea typeface="Courier"/>
                <a:cs typeface="Courier"/>
                <a:sym typeface="Courier"/>
              </a:defRPr>
            </a:pPr>
            <a:r>
              <a:t>                </a:t>
            </a:r>
            <a:r>
              <a:rPr i="0" sz="2666">
                <a:solidFill>
                  <a:srgbClr val="000000"/>
                </a:solidFill>
              </a:rPr>
              <a:t>SAVEPOINT </a:t>
            </a:r>
            <a:r>
              <a:rPr sz="2666"/>
              <a:t>identifier</a:t>
            </a:r>
            <a:br/>
            <a:endParaRPr i="0" sz="1200">
              <a:solidFill>
                <a:srgbClr val="000000"/>
              </a:solidFill>
              <a:latin typeface="Times Roman"/>
              <a:ea typeface="Times Roman"/>
              <a:cs typeface="Times Roman"/>
              <a:sym typeface="Times Roman"/>
            </a:endParaRPr>
          </a:p>
          <a:p>
            <a:pPr marL="0" indent="0" defTabSz="457200">
              <a:lnSpc>
                <a:spcPts val="2500"/>
              </a:lnSpc>
              <a:spcBef>
                <a:spcPts val="1200"/>
              </a:spcBef>
              <a:buClrTx/>
              <a:buSzTx/>
              <a:buFontTx/>
              <a:buNone/>
              <a:defRPr i="1" sz="1066">
                <a:solidFill>
                  <a:srgbClr val="026789"/>
                </a:solidFill>
                <a:latin typeface="Courier"/>
                <a:ea typeface="Courier"/>
                <a:cs typeface="Courier"/>
                <a:sym typeface="Courier"/>
              </a:defRPr>
            </a:pPr>
          </a:p>
          <a:p>
            <a:pPr/>
            <a:r>
              <a:t>If the current transaction has a savepoint with the same name, the old savepoint is deleted and a new one is set. </a:t>
            </a:r>
            <a:endParaRPr sz="1200">
              <a:latin typeface="Times Roman"/>
              <a:ea typeface="Times Roman"/>
              <a:cs typeface="Times Roman"/>
              <a:sym typeface="Times Roman"/>
            </a:endParaRPr>
          </a:p>
          <a:p>
            <a:pPr marL="0" indent="0">
              <a:buClrTx/>
              <a:buSzTx/>
              <a:buFontTx/>
              <a:buNone/>
            </a:pPr>
            <a:br>
              <a:rPr sz="1200">
                <a:latin typeface="Times Roman"/>
                <a:ea typeface="Times Roman"/>
                <a:cs typeface="Times Roman"/>
                <a:sym typeface="Times Roman"/>
              </a:rPr>
            </a:br>
            <a:endParaRPr sz="1200">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Text"/>
          <p:cNvSpPr txBox="1"/>
          <p:nvPr>
            <p:ph type="body" idx="21"/>
          </p:nvPr>
        </p:nvSpPr>
        <p:spPr>
          <a:prstGeom prst="rect">
            <a:avLst/>
          </a:prstGeom>
        </p:spPr>
        <p:txBody>
          <a:bodyPr/>
          <a:lstStyle/>
          <a:p>
            <a:pPr/>
            <a:r>
              <a:t>Text</a:t>
            </a:r>
          </a:p>
        </p:txBody>
      </p:sp>
      <p:sp>
        <p:nvSpPr>
          <p:cNvPr id="287" name="Savepoints contd."/>
          <p:cNvSpPr txBox="1"/>
          <p:nvPr>
            <p:ph type="title"/>
          </p:nvPr>
        </p:nvSpPr>
        <p:spPr>
          <a:prstGeom prst="rect">
            <a:avLst/>
          </a:prstGeom>
        </p:spPr>
        <p:txBody>
          <a:bodyPr/>
          <a:lstStyle>
            <a:lvl1pPr defTabSz="467359">
              <a:spcBef>
                <a:spcPts val="2200"/>
              </a:spcBef>
              <a:defRPr sz="4800"/>
            </a:lvl1pPr>
          </a:lstStyle>
          <a:p>
            <a:pPr/>
            <a:r>
              <a:t>Savepoints contd.</a:t>
            </a:r>
          </a:p>
        </p:txBody>
      </p:sp>
      <p:sp>
        <p:nvSpPr>
          <p:cNvPr id="288" name="The ROLLBACK TO SAVEPOINT statement rolls back a transaction to the named savepoint without terminating the transaction.…"/>
          <p:cNvSpPr txBox="1"/>
          <p:nvPr>
            <p:ph type="body" idx="1"/>
          </p:nvPr>
        </p:nvSpPr>
        <p:spPr>
          <a:prstGeom prst="rect">
            <a:avLst/>
          </a:prstGeom>
        </p:spPr>
        <p:txBody>
          <a:bodyPr/>
          <a:lstStyle/>
          <a:p>
            <a:pPr/>
            <a:r>
              <a:t>The </a:t>
            </a:r>
            <a:r>
              <a:rPr>
                <a:solidFill>
                  <a:srgbClr val="026789"/>
                </a:solidFill>
                <a:latin typeface="Courier"/>
                <a:ea typeface="Courier"/>
                <a:cs typeface="Courier"/>
                <a:sym typeface="Courier"/>
              </a:rPr>
              <a:t>ROLLBACK TO SAVEPOINT </a:t>
            </a:r>
            <a:r>
              <a:t>statement rolls back a transaction to the named savepoint without terminating the transaction. </a:t>
            </a:r>
          </a:p>
          <a:p>
            <a:pPr lvl="1" marL="0" indent="0" defTabSz="457200">
              <a:lnSpc>
                <a:spcPts val="3900"/>
              </a:lnSpc>
              <a:spcBef>
                <a:spcPts val="1200"/>
              </a:spcBef>
              <a:buClrTx/>
              <a:buSzTx/>
              <a:buFontTx/>
              <a:buNone/>
              <a:defRPr sz="1066">
                <a:solidFill>
                  <a:srgbClr val="000000"/>
                </a:solidFill>
                <a:latin typeface="Courier"/>
                <a:ea typeface="Courier"/>
                <a:cs typeface="Courier"/>
                <a:sym typeface="Courier"/>
              </a:defRPr>
            </a:pPr>
            <a:r>
              <a:t>               </a:t>
            </a:r>
            <a:r>
              <a:rPr sz="2166"/>
              <a:t>ROLLBACK [WORK] TO [SAVEPOINT] </a:t>
            </a:r>
            <a:r>
              <a:rPr i="1" sz="2166">
                <a:solidFill>
                  <a:srgbClr val="026789"/>
                </a:solidFill>
              </a:rPr>
              <a:t>identifier </a:t>
            </a:r>
            <a:endParaRPr sz="1200">
              <a:latin typeface="Times Roman"/>
              <a:ea typeface="Times Roman"/>
              <a:cs typeface="Times Roman"/>
              <a:sym typeface="Times Roman"/>
            </a:endParaRPr>
          </a:p>
          <a:p>
            <a:pPr marL="0" indent="0" defTabSz="457200">
              <a:lnSpc>
                <a:spcPts val="2500"/>
              </a:lnSpc>
              <a:spcBef>
                <a:spcPts val="1200"/>
              </a:spcBef>
              <a:buClrTx/>
              <a:buSzTx/>
              <a:buFontTx/>
              <a:buNone/>
              <a:defRPr sz="1066">
                <a:solidFill>
                  <a:srgbClr val="000000"/>
                </a:solidFill>
                <a:latin typeface="Courier"/>
                <a:ea typeface="Courier"/>
                <a:cs typeface="Courier"/>
                <a:sym typeface="Courier"/>
              </a:defRPr>
            </a:pPr>
          </a:p>
          <a:p>
            <a:pPr/>
            <a:r>
              <a:t>Modifications that the current transaction made to rows after the savepoint was set are undone in the rollback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Text"/>
          <p:cNvSpPr txBox="1"/>
          <p:nvPr>
            <p:ph type="body" idx="21"/>
          </p:nvPr>
        </p:nvSpPr>
        <p:spPr>
          <a:prstGeom prst="rect">
            <a:avLst/>
          </a:prstGeom>
        </p:spPr>
        <p:txBody>
          <a:bodyPr/>
          <a:lstStyle/>
          <a:p>
            <a:pPr/>
            <a:r>
              <a:t>Text</a:t>
            </a:r>
          </a:p>
        </p:txBody>
      </p:sp>
      <p:sp>
        <p:nvSpPr>
          <p:cNvPr id="291" name="Savepoints contd."/>
          <p:cNvSpPr txBox="1"/>
          <p:nvPr>
            <p:ph type="title"/>
          </p:nvPr>
        </p:nvSpPr>
        <p:spPr>
          <a:prstGeom prst="rect">
            <a:avLst/>
          </a:prstGeom>
        </p:spPr>
        <p:txBody>
          <a:bodyPr/>
          <a:lstStyle>
            <a:lvl1pPr defTabSz="467359">
              <a:spcBef>
                <a:spcPts val="2200"/>
              </a:spcBef>
              <a:defRPr sz="4800"/>
            </a:lvl1pPr>
          </a:lstStyle>
          <a:p>
            <a:pPr/>
            <a:r>
              <a:t>Savepoints contd.</a:t>
            </a:r>
          </a:p>
        </p:txBody>
      </p:sp>
      <p:sp>
        <p:nvSpPr>
          <p:cNvPr id="292" name="The RELEASE SAVEPOINT statement removes the named savepoint from the set of savepoints of the current transaction. No commit or rollback occurs. It is an error if the savepoint does not exist.…"/>
          <p:cNvSpPr txBox="1"/>
          <p:nvPr>
            <p:ph type="body" idx="1"/>
          </p:nvPr>
        </p:nvSpPr>
        <p:spPr>
          <a:prstGeom prst="rect">
            <a:avLst/>
          </a:prstGeom>
        </p:spPr>
        <p:txBody>
          <a:bodyPr/>
          <a:lstStyle/>
          <a:p>
            <a:pPr/>
            <a:r>
              <a:t>The </a:t>
            </a:r>
            <a:r>
              <a:rPr>
                <a:solidFill>
                  <a:srgbClr val="026789"/>
                </a:solidFill>
                <a:latin typeface="Courier"/>
                <a:ea typeface="Courier"/>
                <a:cs typeface="Courier"/>
                <a:sym typeface="Courier"/>
              </a:rPr>
              <a:t>RELEASE SAVEPOINT </a:t>
            </a:r>
            <a:r>
              <a:t>statement removes the named savepoint from the set of savepoints of the current transaction. No commit or rollback occurs. It is an error if the savepoint does not exist. </a:t>
            </a:r>
            <a:endParaRPr sz="1200">
              <a:latin typeface="Times Roman"/>
              <a:ea typeface="Times Roman"/>
              <a:cs typeface="Times Roman"/>
              <a:sym typeface="Times Roman"/>
            </a:endParaRPr>
          </a:p>
          <a:p>
            <a:pPr/>
            <a:r>
              <a:t>All savepoints of the current transaction are deleted if you execute a </a:t>
            </a:r>
            <a:r>
              <a:rPr>
                <a:solidFill>
                  <a:srgbClr val="026789"/>
                </a:solidFill>
                <a:latin typeface="Courier"/>
                <a:ea typeface="Courier"/>
                <a:cs typeface="Courier"/>
                <a:sym typeface="Courier"/>
              </a:rPr>
              <a:t>COMMIT</a:t>
            </a:r>
            <a:r>
              <a:t>, or a </a:t>
            </a:r>
            <a:r>
              <a:rPr>
                <a:solidFill>
                  <a:srgbClr val="026789"/>
                </a:solidFill>
                <a:latin typeface="Courier"/>
                <a:ea typeface="Courier"/>
                <a:cs typeface="Courier"/>
                <a:sym typeface="Courier"/>
              </a:rPr>
              <a:t>ROLLBACK </a:t>
            </a:r>
            <a:r>
              <a:t>that does not name a savepoint. </a:t>
            </a:r>
            <a:endParaRPr sz="1200">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Joining Tables"/>
          <p:cNvSpPr txBox="1"/>
          <p:nvPr>
            <p:ph type="title"/>
          </p:nvPr>
        </p:nvSpPr>
        <p:spPr>
          <a:xfrm>
            <a:off x="1270000" y="800100"/>
            <a:ext cx="10464800" cy="1422400"/>
          </a:xfrm>
          <a:prstGeom prst="rect">
            <a:avLst/>
          </a:prstGeom>
        </p:spPr>
        <p:txBody>
          <a:bodyPr/>
          <a:lstStyle/>
          <a:p>
            <a:pPr/>
            <a:r>
              <a:t>Joining Tables</a:t>
            </a:r>
          </a:p>
        </p:txBody>
      </p:sp>
      <p:pic>
        <p:nvPicPr>
          <p:cNvPr id="225" name="Image" descr="Image"/>
          <p:cNvPicPr>
            <a:picLocks noChangeAspect="1"/>
          </p:cNvPicPr>
          <p:nvPr/>
        </p:nvPicPr>
        <p:blipFill>
          <a:blip r:embed="rId2">
            <a:extLst/>
          </a:blip>
          <a:stretch>
            <a:fillRect/>
          </a:stretch>
        </p:blipFill>
        <p:spPr>
          <a:xfrm>
            <a:off x="2382141" y="2339174"/>
            <a:ext cx="8611503" cy="6458628"/>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SELECT officers.officer_name, officers.address, students.course_name…"/>
          <p:cNvSpPr txBox="1"/>
          <p:nvPr>
            <p:ph type="title"/>
          </p:nvPr>
        </p:nvSpPr>
        <p:spPr>
          <a:xfrm>
            <a:off x="1079500" y="3674910"/>
            <a:ext cx="5334000" cy="3987801"/>
          </a:xfrm>
          <a:prstGeom prst="rect">
            <a:avLst/>
          </a:prstGeom>
        </p:spPr>
        <p:txBody>
          <a:bodyPr/>
          <a:lstStyle/>
          <a:p>
            <a:pPr algn="l" defTabSz="245600">
              <a:defRPr sz="1649">
                <a:latin typeface="Courier"/>
                <a:ea typeface="Courier"/>
                <a:cs typeface="Courier"/>
                <a:sym typeface="Courier"/>
              </a:defRPr>
            </a:pPr>
          </a:p>
          <a:p>
            <a:pPr marL="95512" indent="-20467" algn="l" defTabSz="245600">
              <a:defRPr b="1" sz="1649">
                <a:solidFill>
                  <a:srgbClr val="006699"/>
                </a:solidFill>
                <a:latin typeface="Verdana"/>
                <a:ea typeface="Verdana"/>
                <a:cs typeface="Verdana"/>
                <a:sym typeface="Verdana"/>
              </a:defRPr>
            </a:pPr>
          </a:p>
          <a:p>
            <a:pPr marL="95512" indent="-20467" algn="l" defTabSz="245600">
              <a:defRPr b="1" sz="1552">
                <a:solidFill>
                  <a:srgbClr val="006699"/>
                </a:solidFill>
                <a:latin typeface="Verdana"/>
                <a:ea typeface="Verdana"/>
                <a:cs typeface="Verdana"/>
                <a:sym typeface="Verdana"/>
              </a:defRPr>
            </a:pPr>
            <a:r>
              <a:t>SELECT</a:t>
            </a:r>
            <a:r>
              <a:rPr b="0">
                <a:solidFill>
                  <a:srgbClr val="000000"/>
                </a:solidFill>
              </a:rPr>
              <a:t> columns</a:t>
            </a:r>
            <a:endParaRPr b="0">
              <a:solidFill>
                <a:srgbClr val="000000"/>
              </a:solidFill>
            </a:endParaRPr>
          </a:p>
          <a:p>
            <a:pPr marL="95512" indent="-20467" algn="l" defTabSz="245600">
              <a:defRPr b="1" sz="1552">
                <a:solidFill>
                  <a:srgbClr val="006699"/>
                </a:solidFill>
                <a:latin typeface="Verdana"/>
                <a:ea typeface="Verdana"/>
                <a:cs typeface="Verdana"/>
                <a:sym typeface="Verdana"/>
              </a:defRPr>
            </a:pPr>
            <a:r>
              <a:t>FROM</a:t>
            </a:r>
            <a:r>
              <a:rPr b="0">
                <a:solidFill>
                  <a:srgbClr val="000000"/>
                </a:solidFill>
              </a:rPr>
              <a:t> table1   </a:t>
            </a:r>
          </a:p>
          <a:p>
            <a:pPr marL="95512" indent="-20467" algn="l" defTabSz="245600">
              <a:defRPr b="1" sz="1552">
                <a:solidFill>
                  <a:srgbClr val="006699"/>
                </a:solidFill>
                <a:latin typeface="Verdana"/>
                <a:ea typeface="Verdana"/>
                <a:cs typeface="Verdana"/>
                <a:sym typeface="Verdana"/>
              </a:defRPr>
            </a:pPr>
            <a:r>
              <a:t>INNER</a:t>
            </a:r>
            <a:r>
              <a:rPr b="0">
                <a:solidFill>
                  <a:srgbClr val="000000"/>
                </a:solidFill>
              </a:rPr>
              <a:t> </a:t>
            </a:r>
            <a:r>
              <a:rPr b="0">
                <a:solidFill>
                  <a:srgbClr val="808080"/>
                </a:solidFill>
              </a:rPr>
              <a:t>JOIN</a:t>
            </a:r>
            <a:r>
              <a:rPr b="0">
                <a:solidFill>
                  <a:srgbClr val="000000"/>
                </a:solidFill>
              </a:rPr>
              <a:t> table2  </a:t>
            </a:r>
          </a:p>
          <a:p>
            <a:pPr marL="95512" indent="-20467" algn="l" defTabSz="245600">
              <a:defRPr b="1" sz="1649">
                <a:solidFill>
                  <a:srgbClr val="006699"/>
                </a:solidFill>
                <a:latin typeface="Verdana"/>
                <a:ea typeface="Verdana"/>
                <a:cs typeface="Verdana"/>
                <a:sym typeface="Verdana"/>
              </a:defRPr>
            </a:pPr>
            <a:r>
              <a:rPr sz="1552"/>
              <a:t>ON</a:t>
            </a:r>
            <a:r>
              <a:rPr b="0" sz="1552">
                <a:solidFill>
                  <a:srgbClr val="000000"/>
                </a:solidFill>
              </a:rPr>
              <a:t> table1.column = table2.column;  </a:t>
            </a:r>
            <a:r>
              <a:rPr b="0">
                <a:solidFill>
                  <a:srgbClr val="000000"/>
                </a:solidFill>
              </a:rPr>
              <a:t> </a:t>
            </a:r>
          </a:p>
          <a:p>
            <a:pPr marL="245600" indent="-245600" algn="l" defTabSz="245600">
              <a:tabLst>
                <a:tab pos="50800" algn="l"/>
                <a:tab pos="228600" algn="l"/>
              </a:tabLst>
              <a:defRPr sz="1649">
                <a:latin typeface="Verdana"/>
                <a:ea typeface="Verdana"/>
                <a:cs typeface="Verdana"/>
                <a:sym typeface="Verdana"/>
              </a:defRPr>
            </a:pPr>
          </a:p>
          <a:p>
            <a:pPr algn="l" defTabSz="245600">
              <a:defRPr sz="1649">
                <a:latin typeface="Courier"/>
                <a:ea typeface="Courier"/>
                <a:cs typeface="Courier"/>
                <a:sym typeface="Courier"/>
              </a:defRPr>
            </a:pPr>
          </a:p>
          <a:p>
            <a:pPr algn="l" defTabSz="245600">
              <a:defRPr sz="1649">
                <a:latin typeface="Courier"/>
                <a:ea typeface="Courier"/>
                <a:cs typeface="Courier"/>
                <a:sym typeface="Courier"/>
              </a:defRPr>
            </a:pPr>
          </a:p>
          <a:p>
            <a:pPr algn="l" defTabSz="245600">
              <a:defRPr sz="1746">
                <a:latin typeface="Courier"/>
                <a:ea typeface="Courier"/>
                <a:cs typeface="Courier"/>
                <a:sym typeface="Courier"/>
              </a:defRPr>
            </a:pPr>
            <a:r>
              <a:t>SELECT a.authorid, a.name, b.title</a:t>
            </a:r>
          </a:p>
          <a:p>
            <a:pPr algn="l" defTabSz="245600">
              <a:defRPr sz="1746">
                <a:latin typeface="Courier"/>
                <a:ea typeface="Courier"/>
                <a:cs typeface="Courier"/>
                <a:sym typeface="Courier"/>
              </a:defRPr>
            </a:pPr>
            <a:r>
              <a:t>FROM favauthors a INNER JOIN favbooks b</a:t>
            </a:r>
          </a:p>
          <a:p>
            <a:pPr algn="l" defTabSz="245600">
              <a:defRPr sz="1746">
                <a:latin typeface="Courier"/>
                <a:ea typeface="Courier"/>
                <a:cs typeface="Courier"/>
                <a:sym typeface="Courier"/>
              </a:defRPr>
            </a:pPr>
            <a:r>
              <a:t>WHERE a.authorid = b.authorid;</a:t>
            </a:r>
            <a:endParaRPr>
              <a:solidFill>
                <a:srgbClr val="666600"/>
              </a:solidFill>
            </a:endParaRPr>
          </a:p>
          <a:p>
            <a:pPr algn="l" defTabSz="245600">
              <a:lnSpc>
                <a:spcPts val="1800"/>
              </a:lnSpc>
              <a:defRPr sz="970">
                <a:solidFill>
                  <a:srgbClr val="666600"/>
                </a:solidFill>
                <a:latin typeface="Courier"/>
                <a:ea typeface="Courier"/>
                <a:cs typeface="Courier"/>
                <a:sym typeface="Courier"/>
              </a:defRPr>
            </a:pPr>
          </a:p>
          <a:p>
            <a:pPr algn="l" defTabSz="245600">
              <a:lnSpc>
                <a:spcPts val="1800"/>
              </a:lnSpc>
              <a:defRPr sz="970">
                <a:solidFill>
                  <a:srgbClr val="666600"/>
                </a:solidFill>
                <a:latin typeface="Courier"/>
                <a:ea typeface="Courier"/>
                <a:cs typeface="Courier"/>
                <a:sym typeface="Courier"/>
              </a:defRPr>
            </a:pPr>
          </a:p>
        </p:txBody>
      </p:sp>
      <p:sp>
        <p:nvSpPr>
          <p:cNvPr id="228" name="INNER JOIN"/>
          <p:cNvSpPr txBox="1"/>
          <p:nvPr/>
        </p:nvSpPr>
        <p:spPr>
          <a:xfrm>
            <a:off x="992308" y="672628"/>
            <a:ext cx="1786031" cy="68166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ts val="5100"/>
              </a:lnSpc>
              <a:spcBef>
                <a:spcPts val="700"/>
              </a:spcBef>
              <a:defRPr b="1" sz="2300">
                <a:solidFill>
                  <a:srgbClr val="666600"/>
                </a:solidFill>
                <a:latin typeface="Arial"/>
                <a:ea typeface="Arial"/>
                <a:cs typeface="Arial"/>
                <a:sym typeface="Arial"/>
              </a:defRPr>
            </a:lvl1pPr>
          </a:lstStyle>
          <a:p>
            <a:pPr/>
            <a:r>
              <a:t>INNER JOIN</a:t>
            </a:r>
          </a:p>
        </p:txBody>
      </p:sp>
      <p:pic>
        <p:nvPicPr>
          <p:cNvPr id="229" name="Image" descr="Image"/>
          <p:cNvPicPr>
            <a:picLocks noChangeAspect="1"/>
          </p:cNvPicPr>
          <p:nvPr/>
        </p:nvPicPr>
        <p:blipFill>
          <a:blip r:embed="rId2">
            <a:extLst/>
          </a:blip>
          <a:stretch>
            <a:fillRect/>
          </a:stretch>
        </p:blipFill>
        <p:spPr>
          <a:xfrm>
            <a:off x="8115300" y="5048250"/>
            <a:ext cx="3251200" cy="1968500"/>
          </a:xfrm>
          <a:prstGeom prst="rect">
            <a:avLst/>
          </a:prstGeom>
          <a:ln w="12700">
            <a:miter lim="400000"/>
          </a:ln>
        </p:spPr>
      </p:pic>
      <p:sp>
        <p:nvSpPr>
          <p:cNvPr id="230" name="INNER JOIN selects rows from both participating tables to appear in the result…"/>
          <p:cNvSpPr txBox="1"/>
          <p:nvPr/>
        </p:nvSpPr>
        <p:spPr>
          <a:xfrm>
            <a:off x="1016000" y="1879600"/>
            <a:ext cx="8859305" cy="127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ts val="4200"/>
              </a:lnSpc>
              <a:spcBef>
                <a:spcPts val="0"/>
              </a:spcBef>
              <a:defRPr sz="1900">
                <a:solidFill>
                  <a:srgbClr val="000000">
                    <a:alpha val="87058"/>
                  </a:srgbClr>
                </a:solidFill>
                <a:latin typeface="Helvetica"/>
                <a:ea typeface="Helvetica"/>
                <a:cs typeface="Helvetica"/>
                <a:sym typeface="Helvetica"/>
              </a:defRPr>
            </a:pPr>
            <a:r>
              <a:t>INNER JOIN selects rows from both participating tables to appear in the result </a:t>
            </a:r>
          </a:p>
          <a:p>
            <a:pPr defTabSz="457200">
              <a:lnSpc>
                <a:spcPts val="4200"/>
              </a:lnSpc>
              <a:spcBef>
                <a:spcPts val="0"/>
              </a:spcBef>
              <a:defRPr sz="1900">
                <a:solidFill>
                  <a:srgbClr val="000000">
                    <a:alpha val="87058"/>
                  </a:srgbClr>
                </a:solidFill>
                <a:latin typeface="Helvetica"/>
                <a:ea typeface="Helvetica"/>
                <a:cs typeface="Helvetica"/>
                <a:sym typeface="Helvetica"/>
              </a:defRPr>
            </a:pPr>
            <a:r>
              <a:t>Only those rows that meet the conditions specified in the ON clause are selected. </a:t>
            </a:r>
          </a:p>
          <a:p>
            <a:pPr defTabSz="457200">
              <a:lnSpc>
                <a:spcPts val="4200"/>
              </a:lnSpc>
              <a:spcBef>
                <a:spcPts val="0"/>
              </a:spcBef>
              <a:defRPr sz="1900">
                <a:solidFill>
                  <a:srgbClr val="000000">
                    <a:alpha val="87058"/>
                  </a:srgbClr>
                </a:solidFill>
                <a:latin typeface="Helvetica"/>
                <a:ea typeface="Helvetica"/>
                <a:cs typeface="Helvetica"/>
                <a:sym typeface="Helvetica"/>
              </a:defRPr>
            </a:pPr>
            <a:r>
              <a:t>JOIN, CROSS JOIN, and INNER JOIN are syntactic equivalents.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Joins Contd."/>
          <p:cNvSpPr txBox="1"/>
          <p:nvPr>
            <p:ph type="title"/>
          </p:nvPr>
        </p:nvSpPr>
        <p:spPr>
          <a:xfrm>
            <a:off x="820419" y="762000"/>
            <a:ext cx="11099801" cy="988616"/>
          </a:xfrm>
          <a:prstGeom prst="rect">
            <a:avLst/>
          </a:prstGeom>
        </p:spPr>
        <p:txBody>
          <a:bodyPr/>
          <a:lstStyle>
            <a:lvl1pPr defTabSz="420624">
              <a:defRPr sz="5760"/>
            </a:lvl1pPr>
          </a:lstStyle>
          <a:p>
            <a:pPr/>
            <a:r>
              <a:t>Joins Contd.</a:t>
            </a:r>
          </a:p>
        </p:txBody>
      </p:sp>
      <p:sp>
        <p:nvSpPr>
          <p:cNvPr id="233" name="Double-click to edit"/>
          <p:cNvSpPr txBox="1"/>
          <p:nvPr>
            <p:ph type="body" idx="1"/>
          </p:nvPr>
        </p:nvSpPr>
        <p:spPr>
          <a:xfrm>
            <a:off x="952500" y="2138679"/>
            <a:ext cx="11099800" cy="6286501"/>
          </a:xfrm>
          <a:prstGeom prst="rect">
            <a:avLst/>
          </a:prstGeom>
        </p:spPr>
        <p:txBody>
          <a:bodyPr/>
          <a:lstStyle/>
          <a:p>
            <a:pPr marL="0" indent="0">
              <a:buSzTx/>
              <a:buNone/>
            </a:pPr>
          </a:p>
        </p:txBody>
      </p:sp>
      <p:sp>
        <p:nvSpPr>
          <p:cNvPr id="234" name="SELECT columns…"/>
          <p:cNvSpPr txBox="1"/>
          <p:nvPr/>
        </p:nvSpPr>
        <p:spPr>
          <a:xfrm>
            <a:off x="952500" y="2138679"/>
            <a:ext cx="5334000" cy="411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301752">
              <a:lnSpc>
                <a:spcPts val="3300"/>
              </a:lnSpc>
              <a:spcBef>
                <a:spcPts val="400"/>
              </a:spcBef>
              <a:defRPr sz="1500">
                <a:solidFill>
                  <a:srgbClr val="000000">
                    <a:alpha val="87058"/>
                  </a:srgbClr>
                </a:solidFill>
                <a:latin typeface="Arial"/>
                <a:ea typeface="Arial"/>
                <a:cs typeface="Arial"/>
                <a:sym typeface="Arial"/>
              </a:defRPr>
            </a:pPr>
          </a:p>
          <a:p>
            <a:pPr defTabSz="301752">
              <a:lnSpc>
                <a:spcPts val="3000"/>
              </a:lnSpc>
              <a:spcBef>
                <a:spcPts val="400"/>
              </a:spcBef>
              <a:defRPr sz="1200">
                <a:solidFill>
                  <a:srgbClr val="000000">
                    <a:alpha val="87058"/>
                  </a:srgbClr>
                </a:solidFill>
                <a:latin typeface="Arial"/>
                <a:ea typeface="Arial"/>
                <a:cs typeface="Arial"/>
                <a:sym typeface="Arial"/>
              </a:defRPr>
            </a:pPr>
          </a:p>
          <a:p>
            <a:pPr defTabSz="301752">
              <a:spcBef>
                <a:spcPts val="0"/>
              </a:spcBef>
              <a:defRPr b="1" sz="1700">
                <a:solidFill>
                  <a:srgbClr val="006699"/>
                </a:solidFill>
                <a:latin typeface="Verdana"/>
                <a:ea typeface="Verdana"/>
                <a:cs typeface="Verdana"/>
                <a:sym typeface="Verdana"/>
              </a:defRPr>
            </a:pPr>
            <a:r>
              <a:t>SELECT</a:t>
            </a:r>
            <a:r>
              <a:rPr b="0">
                <a:solidFill>
                  <a:srgbClr val="000000"/>
                </a:solidFill>
              </a:rPr>
              <a:t> columns  </a:t>
            </a:r>
          </a:p>
          <a:p>
            <a:pPr defTabSz="301752">
              <a:spcBef>
                <a:spcPts val="0"/>
              </a:spcBef>
              <a:defRPr b="1" sz="1700">
                <a:solidFill>
                  <a:srgbClr val="006699"/>
                </a:solidFill>
                <a:latin typeface="Verdana"/>
                <a:ea typeface="Verdana"/>
                <a:cs typeface="Verdana"/>
                <a:sym typeface="Verdana"/>
              </a:defRPr>
            </a:pPr>
            <a:r>
              <a:t>FROM</a:t>
            </a:r>
            <a:r>
              <a:rPr b="0">
                <a:solidFill>
                  <a:srgbClr val="000000"/>
                </a:solidFill>
              </a:rPr>
              <a:t> table1  </a:t>
            </a:r>
          </a:p>
          <a:p>
            <a:pPr defTabSz="301752">
              <a:spcBef>
                <a:spcPts val="0"/>
              </a:spcBef>
              <a:defRPr sz="1700">
                <a:solidFill>
                  <a:srgbClr val="FF1493"/>
                </a:solidFill>
                <a:latin typeface="Verdana"/>
                <a:ea typeface="Verdana"/>
                <a:cs typeface="Verdana"/>
                <a:sym typeface="Verdana"/>
              </a:defRPr>
            </a:pPr>
            <a:r>
              <a:t>LEFT</a:t>
            </a:r>
            <a:r>
              <a:rPr>
                <a:solidFill>
                  <a:srgbClr val="000000"/>
                </a:solidFill>
              </a:rPr>
              <a:t> [</a:t>
            </a:r>
            <a:r>
              <a:rPr>
                <a:solidFill>
                  <a:srgbClr val="808080"/>
                </a:solidFill>
              </a:rPr>
              <a:t>OUTER</a:t>
            </a:r>
            <a:r>
              <a:rPr>
                <a:solidFill>
                  <a:srgbClr val="000000"/>
                </a:solidFill>
              </a:rPr>
              <a:t>] </a:t>
            </a:r>
            <a:r>
              <a:rPr>
                <a:solidFill>
                  <a:srgbClr val="808080"/>
                </a:solidFill>
              </a:rPr>
              <a:t>JOIN</a:t>
            </a:r>
            <a:r>
              <a:rPr>
                <a:solidFill>
                  <a:srgbClr val="000000"/>
                </a:solidFill>
              </a:rPr>
              <a:t> table2  </a:t>
            </a:r>
            <a:endParaRPr>
              <a:solidFill>
                <a:srgbClr val="000000"/>
              </a:solidFill>
            </a:endParaRPr>
          </a:p>
          <a:p>
            <a:pPr defTabSz="301752">
              <a:spcBef>
                <a:spcPts val="0"/>
              </a:spcBef>
              <a:defRPr sz="1700">
                <a:solidFill>
                  <a:srgbClr val="FF1493"/>
                </a:solidFill>
                <a:latin typeface="Verdana"/>
                <a:ea typeface="Verdana"/>
                <a:cs typeface="Verdana"/>
                <a:sym typeface="Verdana"/>
              </a:defRPr>
            </a:pPr>
            <a:r>
              <a:t>ON</a:t>
            </a:r>
            <a:r>
              <a:rPr>
                <a:solidFill>
                  <a:srgbClr val="000000"/>
                </a:solidFill>
              </a:rPr>
              <a:t> table1.</a:t>
            </a:r>
            <a:r>
              <a:t>column</a:t>
            </a:r>
            <a:r>
              <a:rPr>
                <a:solidFill>
                  <a:srgbClr val="000000"/>
                </a:solidFill>
              </a:rPr>
              <a:t> = table2.</a:t>
            </a:r>
            <a:r>
              <a:t>column</a:t>
            </a:r>
            <a:r>
              <a:rPr>
                <a:solidFill>
                  <a:srgbClr val="000000"/>
                </a:solidFill>
              </a:rPr>
              <a:t>;  </a:t>
            </a:r>
            <a:endParaRPr b="1" sz="800">
              <a:solidFill>
                <a:srgbClr val="006699"/>
              </a:solidFill>
            </a:endParaRPr>
          </a:p>
          <a:p>
            <a:pPr defTabSz="301752">
              <a:lnSpc>
                <a:spcPts val="2000"/>
              </a:lnSpc>
              <a:spcBef>
                <a:spcPts val="0"/>
              </a:spcBef>
              <a:defRPr sz="800">
                <a:solidFill>
                  <a:srgbClr val="000000"/>
                </a:solidFill>
                <a:latin typeface="Verdana"/>
                <a:ea typeface="Verdana"/>
                <a:cs typeface="Verdana"/>
                <a:sym typeface="Verdana"/>
              </a:defRPr>
            </a:pPr>
          </a:p>
          <a:p>
            <a:pPr defTabSz="301752">
              <a:lnSpc>
                <a:spcPts val="3000"/>
              </a:lnSpc>
              <a:spcBef>
                <a:spcPts val="400"/>
              </a:spcBef>
              <a:defRPr sz="1200">
                <a:solidFill>
                  <a:srgbClr val="000000">
                    <a:alpha val="87058"/>
                  </a:srgbClr>
                </a:solidFill>
                <a:latin typeface="Arial"/>
                <a:ea typeface="Arial"/>
                <a:cs typeface="Arial"/>
                <a:sym typeface="Arial"/>
              </a:defRPr>
            </a:pPr>
          </a:p>
          <a:p>
            <a:pPr defTabSz="301752">
              <a:spcBef>
                <a:spcPts val="400"/>
              </a:spcBef>
              <a:defRPr sz="1900">
                <a:solidFill>
                  <a:srgbClr val="000000">
                    <a:alpha val="87058"/>
                  </a:srgbClr>
                </a:solidFill>
                <a:latin typeface="Courier"/>
                <a:ea typeface="Courier"/>
                <a:cs typeface="Courier"/>
                <a:sym typeface="Courier"/>
              </a:defRPr>
            </a:pPr>
            <a:r>
              <a:t>SELECT a.authorid, a.name, b.title</a:t>
            </a:r>
            <a:br/>
            <a:r>
              <a:rPr>
                <a:latin typeface="Arial"/>
                <a:ea typeface="Arial"/>
                <a:cs typeface="Arial"/>
                <a:sym typeface="Arial"/>
              </a:rPr>
              <a:t>FROM favauthors a LEFT JOIN favbooks b</a:t>
            </a:r>
            <a:br>
              <a:rPr>
                <a:latin typeface="Arial"/>
                <a:ea typeface="Arial"/>
                <a:cs typeface="Arial"/>
                <a:sym typeface="Arial"/>
              </a:rPr>
            </a:br>
            <a:r>
              <a:rPr>
                <a:latin typeface="Arial"/>
                <a:ea typeface="Arial"/>
                <a:cs typeface="Arial"/>
                <a:sym typeface="Arial"/>
              </a:rPr>
              <a:t>ON a.authorid = b.authorid;</a:t>
            </a:r>
          </a:p>
        </p:txBody>
      </p:sp>
      <p:pic>
        <p:nvPicPr>
          <p:cNvPr id="235" name="Image" descr="Image"/>
          <p:cNvPicPr>
            <a:picLocks noChangeAspect="1"/>
          </p:cNvPicPr>
          <p:nvPr/>
        </p:nvPicPr>
        <p:blipFill>
          <a:blip r:embed="rId2">
            <a:extLst/>
          </a:blip>
          <a:stretch>
            <a:fillRect/>
          </a:stretch>
        </p:blipFill>
        <p:spPr>
          <a:xfrm>
            <a:off x="7632700" y="4297679"/>
            <a:ext cx="3251200" cy="1968501"/>
          </a:xfrm>
          <a:prstGeom prst="rect">
            <a:avLst/>
          </a:prstGeom>
          <a:ln w="12700">
            <a:miter lim="400000"/>
          </a:ln>
        </p:spPr>
      </p:pic>
      <p:sp>
        <p:nvSpPr>
          <p:cNvPr id="236" name="LEFT JOIN"/>
          <p:cNvSpPr txBox="1"/>
          <p:nvPr/>
        </p:nvSpPr>
        <p:spPr>
          <a:xfrm>
            <a:off x="1082039" y="1542655"/>
            <a:ext cx="1542407" cy="67897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ts val="5100"/>
              </a:lnSpc>
              <a:spcBef>
                <a:spcPts val="700"/>
              </a:spcBef>
              <a:defRPr b="1" sz="2200">
                <a:solidFill>
                  <a:srgbClr val="666600"/>
                </a:solidFill>
                <a:latin typeface="Arial"/>
                <a:ea typeface="Arial"/>
                <a:cs typeface="Arial"/>
                <a:sym typeface="Arial"/>
              </a:defRPr>
            </a:lvl1pPr>
          </a:lstStyle>
          <a:p>
            <a:pPr/>
            <a:r>
              <a:t>LEFT JOIN</a:t>
            </a:r>
          </a:p>
        </p:txBody>
      </p:sp>
      <p:sp>
        <p:nvSpPr>
          <p:cNvPr id="237" name="LEFT JOIN fetches all the rows from the table on the left of the JOIN clause along with  matching rows from the table on the right of the JOIN clause."/>
          <p:cNvSpPr txBox="1"/>
          <p:nvPr/>
        </p:nvSpPr>
        <p:spPr>
          <a:xfrm>
            <a:off x="956943" y="2501900"/>
            <a:ext cx="7682304"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spcBef>
                <a:spcPts val="1600"/>
              </a:spcBef>
              <a:defRPr sz="1700">
                <a:solidFill>
                  <a:srgbClr val="000000">
                    <a:alpha val="87058"/>
                  </a:srgbClr>
                </a:solidFill>
                <a:latin typeface="Helvetica"/>
                <a:ea typeface="Helvetica"/>
                <a:cs typeface="Helvetica"/>
                <a:sym typeface="Helvetica"/>
              </a:defRPr>
            </a:lvl1pPr>
          </a:lstStyle>
          <a:p>
            <a:pPr/>
            <a:r>
              <a:t>LEFT JOIN fetches all the rows from the table on the left of the JOIN clause along with  matching rows from the table on the right of the JOIN clause.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SELECT a.authorid, a.name, b.title…"/>
          <p:cNvSpPr txBox="1"/>
          <p:nvPr>
            <p:ph type="title"/>
          </p:nvPr>
        </p:nvSpPr>
        <p:spPr>
          <a:xfrm>
            <a:off x="1089786" y="2387648"/>
            <a:ext cx="5334001" cy="3133757"/>
          </a:xfrm>
          <a:prstGeom prst="rect">
            <a:avLst/>
          </a:prstGeom>
        </p:spPr>
        <p:txBody>
          <a:bodyPr/>
          <a:lstStyle/>
          <a:p>
            <a:pPr algn="l">
              <a:defRPr sz="2000">
                <a:latin typeface="Courier"/>
                <a:ea typeface="Courier"/>
                <a:cs typeface="Courier"/>
                <a:sym typeface="Courier"/>
              </a:defRPr>
            </a:pPr>
            <a:r>
              <a:t>SELECT a.authorid, a.name, b.title </a:t>
            </a:r>
          </a:p>
          <a:p>
            <a:pPr algn="l">
              <a:defRPr sz="2000">
                <a:latin typeface="Courier"/>
                <a:ea typeface="Courier"/>
                <a:cs typeface="Courier"/>
                <a:sym typeface="Courier"/>
              </a:defRPr>
            </a:pPr>
            <a:r>
              <a:t>FROM favbooks b </a:t>
            </a:r>
          </a:p>
          <a:p>
            <a:pPr algn="l">
              <a:defRPr sz="2000">
                <a:latin typeface="Courier"/>
                <a:ea typeface="Courier"/>
                <a:cs typeface="Courier"/>
                <a:sym typeface="Courier"/>
              </a:defRPr>
            </a:pPr>
            <a:r>
              <a:t>RIGHT  JOIN favauthors a</a:t>
            </a:r>
          </a:p>
          <a:p>
            <a:pPr algn="l">
              <a:defRPr sz="2000">
                <a:latin typeface="Courier"/>
                <a:ea typeface="Courier"/>
                <a:cs typeface="Courier"/>
                <a:sym typeface="Courier"/>
              </a:defRPr>
            </a:pPr>
            <a:r>
              <a:t>ON a.authorid = b.authorid;</a:t>
            </a:r>
          </a:p>
        </p:txBody>
      </p:sp>
      <p:sp>
        <p:nvSpPr>
          <p:cNvPr id="240" name="SELECT a.authorid, a.name, b.title…"/>
          <p:cNvSpPr txBox="1"/>
          <p:nvPr>
            <p:ph type="body" sz="quarter" idx="1"/>
          </p:nvPr>
        </p:nvSpPr>
        <p:spPr>
          <a:xfrm>
            <a:off x="1005055" y="5788971"/>
            <a:ext cx="6503919" cy="2133416"/>
          </a:xfrm>
          <a:prstGeom prst="rect">
            <a:avLst/>
          </a:prstGeom>
        </p:spPr>
        <p:txBody>
          <a:bodyPr/>
          <a:lstStyle/>
          <a:p>
            <a:pPr algn="l" defTabSz="549148">
              <a:defRPr sz="1786">
                <a:latin typeface="Courier"/>
                <a:ea typeface="Courier"/>
                <a:cs typeface="Courier"/>
                <a:sym typeface="Courier"/>
              </a:defRPr>
            </a:pPr>
          </a:p>
          <a:p>
            <a:pPr algn="l" defTabSz="549148">
              <a:defRPr sz="1786">
                <a:latin typeface="Courier"/>
                <a:ea typeface="Courier"/>
                <a:cs typeface="Courier"/>
                <a:sym typeface="Courier"/>
              </a:defRPr>
            </a:pPr>
          </a:p>
          <a:p>
            <a:pPr algn="l" defTabSz="549148">
              <a:defRPr sz="1786">
                <a:latin typeface="Courier"/>
                <a:ea typeface="Courier"/>
                <a:cs typeface="Courier"/>
                <a:sym typeface="Courier"/>
              </a:defRPr>
            </a:pPr>
          </a:p>
          <a:p>
            <a:pPr algn="l" defTabSz="549148">
              <a:defRPr sz="2068">
                <a:latin typeface="Courier"/>
                <a:ea typeface="Courier"/>
                <a:cs typeface="Courier"/>
                <a:sym typeface="Courier"/>
              </a:defRPr>
            </a:pPr>
            <a:r>
              <a:t>SELECT a.authorid, a.name, b.title  </a:t>
            </a:r>
          </a:p>
          <a:p>
            <a:pPr algn="l" defTabSz="549148">
              <a:defRPr sz="2068">
                <a:latin typeface="Courier"/>
                <a:ea typeface="Courier"/>
                <a:cs typeface="Courier"/>
                <a:sym typeface="Courier"/>
              </a:defRPr>
            </a:pPr>
            <a:r>
              <a:t>FROM favauthors a </a:t>
            </a:r>
          </a:p>
          <a:p>
            <a:pPr algn="l" defTabSz="549148">
              <a:defRPr sz="2068">
                <a:latin typeface="Courier"/>
                <a:ea typeface="Courier"/>
                <a:cs typeface="Courier"/>
                <a:sym typeface="Courier"/>
              </a:defRPr>
            </a:pPr>
            <a:r>
              <a:t>RIGHT  JOIN favbooks b</a:t>
            </a:r>
          </a:p>
          <a:p>
            <a:pPr algn="l" defTabSz="549148">
              <a:defRPr sz="2068">
                <a:latin typeface="Courier"/>
                <a:ea typeface="Courier"/>
                <a:cs typeface="Courier"/>
                <a:sym typeface="Courier"/>
              </a:defRPr>
            </a:pPr>
            <a:r>
              <a:t>ON a.authorid = b.authorid;</a:t>
            </a:r>
          </a:p>
        </p:txBody>
      </p:sp>
      <p:sp>
        <p:nvSpPr>
          <p:cNvPr id="241" name="SELECT columns…"/>
          <p:cNvSpPr txBox="1"/>
          <p:nvPr/>
        </p:nvSpPr>
        <p:spPr>
          <a:xfrm>
            <a:off x="1059899" y="2476468"/>
            <a:ext cx="5169124" cy="132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spcBef>
                <a:spcPts val="0"/>
              </a:spcBef>
              <a:defRPr b="1">
                <a:solidFill>
                  <a:srgbClr val="006699"/>
                </a:solidFill>
                <a:latin typeface="Verdana"/>
                <a:ea typeface="Verdana"/>
                <a:cs typeface="Verdana"/>
                <a:sym typeface="Verdana"/>
              </a:defRPr>
            </a:pPr>
            <a:r>
              <a:t>SELECT</a:t>
            </a:r>
            <a:r>
              <a:rPr b="0">
                <a:solidFill>
                  <a:srgbClr val="000000"/>
                </a:solidFill>
              </a:rPr>
              <a:t> columns  </a:t>
            </a:r>
          </a:p>
          <a:p>
            <a:pPr defTabSz="457200">
              <a:spcBef>
                <a:spcPts val="0"/>
              </a:spcBef>
              <a:defRPr b="1">
                <a:solidFill>
                  <a:srgbClr val="006699"/>
                </a:solidFill>
                <a:latin typeface="Verdana"/>
                <a:ea typeface="Verdana"/>
                <a:cs typeface="Verdana"/>
                <a:sym typeface="Verdana"/>
              </a:defRPr>
            </a:pPr>
            <a:r>
              <a:t>FROM</a:t>
            </a:r>
            <a:r>
              <a:rPr b="0">
                <a:solidFill>
                  <a:srgbClr val="000000"/>
                </a:solidFill>
              </a:rPr>
              <a:t> table1  </a:t>
            </a:r>
          </a:p>
          <a:p>
            <a:pPr defTabSz="457200">
              <a:spcBef>
                <a:spcPts val="0"/>
              </a:spcBef>
              <a:defRPr>
                <a:solidFill>
                  <a:srgbClr val="FF1493"/>
                </a:solidFill>
                <a:latin typeface="Verdana"/>
                <a:ea typeface="Verdana"/>
                <a:cs typeface="Verdana"/>
                <a:sym typeface="Verdana"/>
              </a:defRPr>
            </a:pPr>
            <a:r>
              <a:t>RIGHT</a:t>
            </a:r>
            <a:r>
              <a:rPr>
                <a:solidFill>
                  <a:srgbClr val="000000"/>
                </a:solidFill>
              </a:rPr>
              <a:t> [</a:t>
            </a:r>
            <a:r>
              <a:rPr>
                <a:solidFill>
                  <a:srgbClr val="808080"/>
                </a:solidFill>
              </a:rPr>
              <a:t>OUTER</a:t>
            </a:r>
            <a:r>
              <a:rPr>
                <a:solidFill>
                  <a:srgbClr val="000000"/>
                </a:solidFill>
              </a:rPr>
              <a:t>] </a:t>
            </a:r>
            <a:r>
              <a:rPr>
                <a:solidFill>
                  <a:srgbClr val="808080"/>
                </a:solidFill>
              </a:rPr>
              <a:t>JOIN</a:t>
            </a:r>
            <a:r>
              <a:rPr>
                <a:solidFill>
                  <a:srgbClr val="000000"/>
                </a:solidFill>
              </a:rPr>
              <a:t> table2  </a:t>
            </a:r>
          </a:p>
          <a:p>
            <a:pPr defTabSz="457200">
              <a:spcBef>
                <a:spcPts val="0"/>
              </a:spcBef>
              <a:defRPr b="1">
                <a:solidFill>
                  <a:srgbClr val="006699"/>
                </a:solidFill>
                <a:latin typeface="Verdana"/>
                <a:ea typeface="Verdana"/>
                <a:cs typeface="Verdana"/>
                <a:sym typeface="Verdana"/>
              </a:defRPr>
            </a:pPr>
            <a:r>
              <a:t>ON</a:t>
            </a:r>
            <a:r>
              <a:rPr b="0">
                <a:solidFill>
                  <a:srgbClr val="000000"/>
                </a:solidFill>
              </a:rPr>
              <a:t> table1.</a:t>
            </a:r>
            <a:r>
              <a:t>column</a:t>
            </a:r>
            <a:r>
              <a:rPr b="0">
                <a:solidFill>
                  <a:srgbClr val="000000"/>
                </a:solidFill>
              </a:rPr>
              <a:t> = table2.</a:t>
            </a:r>
            <a:r>
              <a:t>column</a:t>
            </a:r>
            <a:r>
              <a:rPr b="0">
                <a:solidFill>
                  <a:srgbClr val="000000"/>
                </a:solidFill>
              </a:rPr>
              <a:t>;  </a:t>
            </a:r>
          </a:p>
        </p:txBody>
      </p:sp>
      <p:sp>
        <p:nvSpPr>
          <p:cNvPr id="242" name="RIGHT JOIN"/>
          <p:cNvSpPr txBox="1"/>
          <p:nvPr/>
        </p:nvSpPr>
        <p:spPr>
          <a:xfrm>
            <a:off x="1179778" y="437654"/>
            <a:ext cx="1785889" cy="6816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ts val="5100"/>
              </a:lnSpc>
              <a:spcBef>
                <a:spcPts val="700"/>
              </a:spcBef>
              <a:defRPr b="1" sz="2300">
                <a:solidFill>
                  <a:srgbClr val="666600"/>
                </a:solidFill>
                <a:latin typeface="Arial"/>
                <a:ea typeface="Arial"/>
                <a:cs typeface="Arial"/>
                <a:sym typeface="Arial"/>
              </a:defRPr>
            </a:lvl1pPr>
          </a:lstStyle>
          <a:p>
            <a:pPr/>
            <a:r>
              <a:t>RIGHT JOIN</a:t>
            </a:r>
          </a:p>
        </p:txBody>
      </p:sp>
      <p:pic>
        <p:nvPicPr>
          <p:cNvPr id="243" name="Image" descr="Image"/>
          <p:cNvPicPr>
            <a:picLocks noChangeAspect="1"/>
          </p:cNvPicPr>
          <p:nvPr/>
        </p:nvPicPr>
        <p:blipFill>
          <a:blip r:embed="rId2">
            <a:extLst/>
          </a:blip>
          <a:stretch>
            <a:fillRect/>
          </a:stretch>
        </p:blipFill>
        <p:spPr>
          <a:xfrm>
            <a:off x="7895166" y="4135966"/>
            <a:ext cx="3251201" cy="1968501"/>
          </a:xfrm>
          <a:prstGeom prst="rect">
            <a:avLst/>
          </a:prstGeom>
          <a:ln w="12700">
            <a:miter lim="400000"/>
          </a:ln>
        </p:spPr>
      </p:pic>
      <p:sp>
        <p:nvSpPr>
          <p:cNvPr id="244" name="Text"/>
          <p:cNvSpPr txBox="1"/>
          <p:nvPr/>
        </p:nvSpPr>
        <p:spPr>
          <a:xfrm>
            <a:off x="1037765" y="1409830"/>
            <a:ext cx="7796603" cy="7761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spcBef>
                <a:spcPts val="0"/>
              </a:spcBef>
              <a:defRPr sz="2400">
                <a:solidFill>
                  <a:srgbClr val="000000"/>
                </a:solidFill>
                <a:latin typeface="Helvetica Neue"/>
                <a:ea typeface="Helvetica Neue"/>
                <a:cs typeface="Helvetica Neue"/>
                <a:sym typeface="Helvetica Neue"/>
              </a:defRPr>
            </a:pPr>
          </a:p>
        </p:txBody>
      </p:sp>
      <p:sp>
        <p:nvSpPr>
          <p:cNvPr id="245" name="RIGHT JOIN fetches all the rows from the table on the right of the JOIN clause along with  matching rows from the table on the left of the JOIN clause."/>
          <p:cNvSpPr txBox="1"/>
          <p:nvPr/>
        </p:nvSpPr>
        <p:spPr>
          <a:xfrm>
            <a:off x="1037765" y="1409830"/>
            <a:ext cx="7682303"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spcBef>
                <a:spcPts val="1600"/>
              </a:spcBef>
              <a:defRPr sz="1700">
                <a:solidFill>
                  <a:srgbClr val="000000">
                    <a:alpha val="87058"/>
                  </a:srgbClr>
                </a:solidFill>
                <a:latin typeface="Helvetica"/>
                <a:ea typeface="Helvetica"/>
                <a:cs typeface="Helvetica"/>
                <a:sym typeface="Helvetica"/>
              </a:defRPr>
            </a:lvl1pPr>
          </a:lstStyle>
          <a:p>
            <a:pPr/>
            <a:r>
              <a:t>RIGHT JOIN fetches all the rows from the table on the right of the JOIN clause along with  matching rows from the table on the left of the JOIN clause.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SELECT * FROM `movies` CROSS JOIN `members`"/>
          <p:cNvSpPr txBox="1"/>
          <p:nvPr/>
        </p:nvSpPr>
        <p:spPr>
          <a:xfrm>
            <a:off x="586420" y="1498612"/>
            <a:ext cx="4046860" cy="54607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ts val="3400"/>
              </a:lnSpc>
              <a:spcBef>
                <a:spcPts val="0"/>
              </a:spcBef>
              <a:defRPr sz="1200">
                <a:solidFill>
                  <a:srgbClr val="222222"/>
                </a:solidFill>
                <a:latin typeface="Monaco"/>
                <a:ea typeface="Monaco"/>
                <a:cs typeface="Monaco"/>
                <a:sym typeface="Monaco"/>
              </a:defRPr>
            </a:lvl1pPr>
          </a:lstStyle>
          <a:p>
            <a:pPr/>
            <a:r>
              <a:t>SELECT * FROM `movies` CROSS JOIN `members`</a:t>
            </a:r>
          </a:p>
        </p:txBody>
      </p:sp>
      <p:pic>
        <p:nvPicPr>
          <p:cNvPr id="248" name="Image" descr="Image"/>
          <p:cNvPicPr>
            <a:picLocks noChangeAspect="1"/>
          </p:cNvPicPr>
          <p:nvPr/>
        </p:nvPicPr>
        <p:blipFill>
          <a:blip r:embed="rId2">
            <a:extLst/>
          </a:blip>
          <a:stretch>
            <a:fillRect/>
          </a:stretch>
        </p:blipFill>
        <p:spPr>
          <a:xfrm>
            <a:off x="4938176" y="1047750"/>
            <a:ext cx="6491824" cy="1647020"/>
          </a:xfrm>
          <a:prstGeom prst="rect">
            <a:avLst/>
          </a:prstGeom>
          <a:ln w="12700">
            <a:miter lim="400000"/>
          </a:ln>
        </p:spPr>
      </p:pic>
      <p:pic>
        <p:nvPicPr>
          <p:cNvPr id="249" name="Image" descr="Image"/>
          <p:cNvPicPr>
            <a:picLocks noChangeAspect="1"/>
          </p:cNvPicPr>
          <p:nvPr/>
        </p:nvPicPr>
        <p:blipFill>
          <a:blip r:embed="rId3">
            <a:extLst/>
          </a:blip>
          <a:stretch>
            <a:fillRect/>
          </a:stretch>
        </p:blipFill>
        <p:spPr>
          <a:xfrm>
            <a:off x="5019716" y="2673350"/>
            <a:ext cx="6213434" cy="1727200"/>
          </a:xfrm>
          <a:prstGeom prst="rect">
            <a:avLst/>
          </a:prstGeom>
          <a:ln w="12700">
            <a:miter lim="400000"/>
          </a:ln>
        </p:spPr>
      </p:pic>
      <p:sp>
        <p:nvSpPr>
          <p:cNvPr id="250" name="- List of members who have rented movies along with titles of movies rented by them."/>
          <p:cNvSpPr txBox="1"/>
          <p:nvPr/>
        </p:nvSpPr>
        <p:spPr>
          <a:xfrm>
            <a:off x="619190" y="3868954"/>
            <a:ext cx="7782918" cy="3235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spcBef>
                <a:spcPts val="0"/>
              </a:spcBef>
              <a:defRPr sz="1600">
                <a:solidFill>
                  <a:srgbClr val="535353"/>
                </a:solidFill>
                <a:latin typeface="Arial"/>
                <a:ea typeface="Arial"/>
                <a:cs typeface="Arial"/>
                <a:sym typeface="Arial"/>
              </a:defRPr>
            </a:lvl1pPr>
          </a:lstStyle>
          <a:p>
            <a:pPr/>
            <a:r>
              <a:t>- List of members who have rented movies along with titles of movies rented by them.</a:t>
            </a:r>
          </a:p>
        </p:txBody>
      </p:sp>
      <p:sp>
        <p:nvSpPr>
          <p:cNvPr id="251" name="SELECT A.`first_name` , A.`last_name` , B.`title`…"/>
          <p:cNvSpPr txBox="1"/>
          <p:nvPr/>
        </p:nvSpPr>
        <p:spPr>
          <a:xfrm>
            <a:off x="686705" y="2429878"/>
            <a:ext cx="4595590" cy="130807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ts val="3400"/>
              </a:lnSpc>
              <a:spcBef>
                <a:spcPts val="0"/>
              </a:spcBef>
              <a:defRPr sz="1200">
                <a:solidFill>
                  <a:srgbClr val="222222"/>
                </a:solidFill>
                <a:latin typeface="Monaco"/>
                <a:ea typeface="Monaco"/>
                <a:cs typeface="Monaco"/>
                <a:sym typeface="Monaco"/>
              </a:defRPr>
            </a:pPr>
            <a:r>
              <a:t>SELECT A.`first_name` , A.`last_name` , B.`title`</a:t>
            </a:r>
          </a:p>
          <a:p>
            <a:pPr defTabSz="457200">
              <a:lnSpc>
                <a:spcPts val="3400"/>
              </a:lnSpc>
              <a:spcBef>
                <a:spcPts val="0"/>
              </a:spcBef>
              <a:defRPr sz="1200">
                <a:solidFill>
                  <a:srgbClr val="222222"/>
                </a:solidFill>
                <a:latin typeface="Monaco"/>
                <a:ea typeface="Monaco"/>
                <a:cs typeface="Monaco"/>
                <a:sym typeface="Monaco"/>
              </a:defRPr>
            </a:pPr>
            <a:r>
              <a:t>FROM `members`AS A</a:t>
            </a:r>
          </a:p>
          <a:p>
            <a:pPr defTabSz="457200">
              <a:lnSpc>
                <a:spcPts val="3400"/>
              </a:lnSpc>
              <a:spcBef>
                <a:spcPts val="0"/>
              </a:spcBef>
              <a:defRPr sz="1200">
                <a:solidFill>
                  <a:srgbClr val="222222"/>
                </a:solidFill>
                <a:latin typeface="Monaco"/>
                <a:ea typeface="Monaco"/>
                <a:cs typeface="Monaco"/>
                <a:sym typeface="Monaco"/>
              </a:defRPr>
            </a:pPr>
            <a:r>
              <a:t>INNER JOIN `movies` AS B</a:t>
            </a:r>
          </a:p>
          <a:p>
            <a:pPr defTabSz="457200">
              <a:lnSpc>
                <a:spcPts val="3400"/>
              </a:lnSpc>
              <a:spcBef>
                <a:spcPts val="0"/>
              </a:spcBef>
              <a:defRPr sz="1200">
                <a:solidFill>
                  <a:srgbClr val="222222"/>
                </a:solidFill>
                <a:latin typeface="Monaco"/>
                <a:ea typeface="Monaco"/>
                <a:cs typeface="Monaco"/>
                <a:sym typeface="Monaco"/>
              </a:defRPr>
            </a:pPr>
            <a:r>
              <a:t>ON B.`id` = A.`movie_id`</a:t>
            </a:r>
          </a:p>
        </p:txBody>
      </p:sp>
      <p:pic>
        <p:nvPicPr>
          <p:cNvPr id="252" name="Image" descr="Image"/>
          <p:cNvPicPr>
            <a:picLocks noChangeAspect="1"/>
          </p:cNvPicPr>
          <p:nvPr/>
        </p:nvPicPr>
        <p:blipFill>
          <a:blip r:embed="rId4">
            <a:extLst/>
          </a:blip>
          <a:stretch>
            <a:fillRect/>
          </a:stretch>
        </p:blipFill>
        <p:spPr>
          <a:xfrm>
            <a:off x="4976916" y="4487598"/>
            <a:ext cx="6897584" cy="1727201"/>
          </a:xfrm>
          <a:prstGeom prst="rect">
            <a:avLst/>
          </a:prstGeom>
          <a:ln w="12700">
            <a:miter lim="400000"/>
          </a:ln>
        </p:spPr>
      </p:pic>
      <p:sp>
        <p:nvSpPr>
          <p:cNvPr id="253" name="- Titles of all movies together with names of members who have rented them."/>
          <p:cNvSpPr txBox="1"/>
          <p:nvPr/>
        </p:nvSpPr>
        <p:spPr>
          <a:xfrm>
            <a:off x="636537" y="6016773"/>
            <a:ext cx="7037488" cy="32355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spcBef>
                <a:spcPts val="0"/>
              </a:spcBef>
              <a:defRPr sz="1600">
                <a:solidFill>
                  <a:srgbClr val="535353"/>
                </a:solidFill>
                <a:latin typeface="Arial"/>
                <a:ea typeface="Arial"/>
                <a:cs typeface="Arial"/>
                <a:sym typeface="Arial"/>
              </a:defRPr>
            </a:lvl1pPr>
          </a:lstStyle>
          <a:p>
            <a:pPr/>
            <a:r>
              <a:t>- Titles of all movies together with names of members who have rented them.</a:t>
            </a:r>
          </a:p>
        </p:txBody>
      </p:sp>
      <p:sp>
        <p:nvSpPr>
          <p:cNvPr id="254" name="SELECT A.`title` , B.`first_name` , B.`last_name`…"/>
          <p:cNvSpPr txBox="1"/>
          <p:nvPr/>
        </p:nvSpPr>
        <p:spPr>
          <a:xfrm>
            <a:off x="686705" y="4697161"/>
            <a:ext cx="4595590" cy="130807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ts val="3400"/>
              </a:lnSpc>
              <a:spcBef>
                <a:spcPts val="0"/>
              </a:spcBef>
              <a:defRPr sz="1200">
                <a:solidFill>
                  <a:srgbClr val="222222"/>
                </a:solidFill>
                <a:latin typeface="Monaco"/>
                <a:ea typeface="Monaco"/>
                <a:cs typeface="Monaco"/>
                <a:sym typeface="Monaco"/>
              </a:defRPr>
            </a:pPr>
            <a:r>
              <a:t>SELECT A.`title` , B.`first_name` , B.`last_name`</a:t>
            </a:r>
          </a:p>
          <a:p>
            <a:pPr defTabSz="457200">
              <a:lnSpc>
                <a:spcPts val="3400"/>
              </a:lnSpc>
              <a:spcBef>
                <a:spcPts val="0"/>
              </a:spcBef>
              <a:defRPr sz="1200">
                <a:solidFill>
                  <a:srgbClr val="222222"/>
                </a:solidFill>
                <a:latin typeface="Monaco"/>
                <a:ea typeface="Monaco"/>
                <a:cs typeface="Monaco"/>
                <a:sym typeface="Monaco"/>
              </a:defRPr>
            </a:pPr>
            <a:r>
              <a:t>FROM `movies` AS A</a:t>
            </a:r>
          </a:p>
          <a:p>
            <a:pPr defTabSz="457200">
              <a:lnSpc>
                <a:spcPts val="3400"/>
              </a:lnSpc>
              <a:spcBef>
                <a:spcPts val="0"/>
              </a:spcBef>
              <a:defRPr sz="1200">
                <a:solidFill>
                  <a:srgbClr val="222222"/>
                </a:solidFill>
                <a:latin typeface="Monaco"/>
                <a:ea typeface="Monaco"/>
                <a:cs typeface="Monaco"/>
                <a:sym typeface="Monaco"/>
              </a:defRPr>
            </a:pPr>
            <a:r>
              <a:t>LEFT JOIN `members` AS B</a:t>
            </a:r>
          </a:p>
          <a:p>
            <a:pPr defTabSz="457200">
              <a:lnSpc>
                <a:spcPts val="3400"/>
              </a:lnSpc>
              <a:spcBef>
                <a:spcPts val="0"/>
              </a:spcBef>
              <a:defRPr sz="1200">
                <a:solidFill>
                  <a:srgbClr val="222222"/>
                </a:solidFill>
                <a:latin typeface="Monaco"/>
                <a:ea typeface="Monaco"/>
                <a:cs typeface="Monaco"/>
                <a:sym typeface="Monaco"/>
              </a:defRPr>
            </a:pPr>
            <a:r>
              <a:t>ON B.`movie_id` = A.`id`</a:t>
            </a:r>
          </a:p>
        </p:txBody>
      </p:sp>
      <p:pic>
        <p:nvPicPr>
          <p:cNvPr id="255" name="Image" descr="Image"/>
          <p:cNvPicPr>
            <a:picLocks noChangeAspect="1"/>
          </p:cNvPicPr>
          <p:nvPr/>
        </p:nvPicPr>
        <p:blipFill>
          <a:blip r:embed="rId5">
            <a:extLst/>
          </a:blip>
          <a:stretch>
            <a:fillRect/>
          </a:stretch>
        </p:blipFill>
        <p:spPr>
          <a:xfrm>
            <a:off x="4988166" y="6645186"/>
            <a:ext cx="7098387" cy="1777483"/>
          </a:xfrm>
          <a:prstGeom prst="rect">
            <a:avLst/>
          </a:prstGeom>
          <a:ln w="12700">
            <a:miter lim="400000"/>
          </a:ln>
        </p:spPr>
      </p:pic>
      <p:sp>
        <p:nvSpPr>
          <p:cNvPr id="256" name="SELECT  A.`first_name` , A.`last_name`, B.`title`…"/>
          <p:cNvSpPr txBox="1"/>
          <p:nvPr/>
        </p:nvSpPr>
        <p:spPr>
          <a:xfrm>
            <a:off x="686705" y="6821327"/>
            <a:ext cx="4595590" cy="13080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ts val="3400"/>
              </a:lnSpc>
              <a:spcBef>
                <a:spcPts val="0"/>
              </a:spcBef>
              <a:defRPr sz="1200">
                <a:solidFill>
                  <a:srgbClr val="222222"/>
                </a:solidFill>
                <a:latin typeface="Monaco"/>
                <a:ea typeface="Monaco"/>
                <a:cs typeface="Monaco"/>
                <a:sym typeface="Monaco"/>
              </a:defRPr>
            </a:pPr>
            <a:r>
              <a:t>SELECT  A.`first_name` , A.`last_name`, B.`title`</a:t>
            </a:r>
          </a:p>
          <a:p>
            <a:pPr defTabSz="457200">
              <a:lnSpc>
                <a:spcPts val="3400"/>
              </a:lnSpc>
              <a:spcBef>
                <a:spcPts val="0"/>
              </a:spcBef>
              <a:defRPr sz="1200">
                <a:solidFill>
                  <a:srgbClr val="222222"/>
                </a:solidFill>
                <a:latin typeface="Monaco"/>
                <a:ea typeface="Monaco"/>
                <a:cs typeface="Monaco"/>
                <a:sym typeface="Monaco"/>
              </a:defRPr>
            </a:pPr>
            <a:r>
              <a:t>FROM `members` AS A</a:t>
            </a:r>
          </a:p>
          <a:p>
            <a:pPr defTabSz="457200">
              <a:lnSpc>
                <a:spcPts val="3400"/>
              </a:lnSpc>
              <a:spcBef>
                <a:spcPts val="0"/>
              </a:spcBef>
              <a:defRPr sz="1200">
                <a:solidFill>
                  <a:srgbClr val="222222"/>
                </a:solidFill>
                <a:latin typeface="Monaco"/>
                <a:ea typeface="Monaco"/>
                <a:cs typeface="Monaco"/>
                <a:sym typeface="Monaco"/>
              </a:defRPr>
            </a:pPr>
            <a:r>
              <a:t>RIGHT JOIN `movies` AS B</a:t>
            </a:r>
          </a:p>
          <a:p>
            <a:pPr defTabSz="457200">
              <a:lnSpc>
                <a:spcPts val="3400"/>
              </a:lnSpc>
              <a:spcBef>
                <a:spcPts val="0"/>
              </a:spcBef>
              <a:defRPr sz="1200">
                <a:solidFill>
                  <a:srgbClr val="222222"/>
                </a:solidFill>
                <a:latin typeface="Monaco"/>
                <a:ea typeface="Monaco"/>
                <a:cs typeface="Monaco"/>
                <a:sym typeface="Monaco"/>
              </a:defRPr>
            </a:pPr>
            <a:r>
              <a:t>ON B.`id` = A.`movie_id`</a:t>
            </a:r>
          </a:p>
        </p:txBody>
      </p:sp>
      <p:sp>
        <p:nvSpPr>
          <p:cNvPr id="257" name="Cross Join"/>
          <p:cNvSpPr txBox="1"/>
          <p:nvPr/>
        </p:nvSpPr>
        <p:spPr>
          <a:xfrm>
            <a:off x="593162" y="840845"/>
            <a:ext cx="1323341" cy="3992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spcBef>
                <a:spcPts val="0"/>
              </a:spcBef>
              <a:defRPr>
                <a:solidFill>
                  <a:srgbClr val="12B9A6"/>
                </a:solidFill>
                <a:latin typeface="Helvetica Neue"/>
                <a:ea typeface="Helvetica Neue"/>
                <a:cs typeface="Helvetica Neue"/>
                <a:sym typeface="Helvetica Neue"/>
              </a:defRPr>
            </a:lvl1pPr>
          </a:lstStyle>
          <a:p>
            <a:pPr/>
            <a:r>
              <a:t>Cross Join</a:t>
            </a:r>
          </a:p>
        </p:txBody>
      </p:sp>
      <p:sp>
        <p:nvSpPr>
          <p:cNvPr id="258" name="Inner Join"/>
          <p:cNvSpPr txBox="1"/>
          <p:nvPr/>
        </p:nvSpPr>
        <p:spPr>
          <a:xfrm>
            <a:off x="640152" y="1903878"/>
            <a:ext cx="1229361" cy="3992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spcBef>
                <a:spcPts val="0"/>
              </a:spcBef>
              <a:defRPr>
                <a:solidFill>
                  <a:srgbClr val="12B9A6"/>
                </a:solidFill>
                <a:latin typeface="Helvetica Neue"/>
                <a:ea typeface="Helvetica Neue"/>
                <a:cs typeface="Helvetica Neue"/>
                <a:sym typeface="Helvetica Neue"/>
              </a:defRPr>
            </a:lvl1pPr>
          </a:lstStyle>
          <a:p>
            <a:pPr/>
            <a:r>
              <a:t>Inner Join</a:t>
            </a:r>
          </a:p>
        </p:txBody>
      </p:sp>
      <p:sp>
        <p:nvSpPr>
          <p:cNvPr id="259" name="Left Join"/>
          <p:cNvSpPr txBox="1"/>
          <p:nvPr/>
        </p:nvSpPr>
        <p:spPr>
          <a:xfrm>
            <a:off x="821010" y="4244430"/>
            <a:ext cx="1092963" cy="3992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spcBef>
                <a:spcPts val="0"/>
              </a:spcBef>
              <a:defRPr>
                <a:solidFill>
                  <a:srgbClr val="12B9A6"/>
                </a:solidFill>
                <a:latin typeface="Helvetica Neue"/>
                <a:ea typeface="Helvetica Neue"/>
                <a:cs typeface="Helvetica Neue"/>
                <a:sym typeface="Helvetica Neue"/>
              </a:defRPr>
            </a:lvl1pPr>
          </a:lstStyle>
          <a:p>
            <a:pPr/>
            <a:r>
              <a:t>Left Join</a:t>
            </a:r>
          </a:p>
        </p:txBody>
      </p:sp>
      <p:sp>
        <p:nvSpPr>
          <p:cNvPr id="260" name="Right Join"/>
          <p:cNvSpPr txBox="1"/>
          <p:nvPr/>
        </p:nvSpPr>
        <p:spPr>
          <a:xfrm>
            <a:off x="626055" y="6381182"/>
            <a:ext cx="1257555" cy="3992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spcBef>
                <a:spcPts val="0"/>
              </a:spcBef>
              <a:defRPr>
                <a:solidFill>
                  <a:srgbClr val="12B9A6"/>
                </a:solidFill>
                <a:latin typeface="Helvetica Neue"/>
                <a:ea typeface="Helvetica Neue"/>
                <a:cs typeface="Helvetica Neue"/>
                <a:sym typeface="Helvetica Neue"/>
              </a:defRPr>
            </a:lvl1pPr>
          </a:lstStyle>
          <a:p>
            <a:pPr/>
            <a:r>
              <a:t>Right Join</a:t>
            </a:r>
          </a:p>
        </p:txBody>
      </p:sp>
      <p:sp>
        <p:nvSpPr>
          <p:cNvPr id="261" name="- Names of members and movies rented by them."/>
          <p:cNvSpPr txBox="1"/>
          <p:nvPr/>
        </p:nvSpPr>
        <p:spPr>
          <a:xfrm>
            <a:off x="688935" y="8399231"/>
            <a:ext cx="5132786" cy="3608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spcBef>
                <a:spcPts val="0"/>
              </a:spcBef>
              <a:defRPr sz="1800">
                <a:solidFill>
                  <a:srgbClr val="222222"/>
                </a:solidFill>
                <a:latin typeface="Arial"/>
                <a:ea typeface="Arial"/>
                <a:cs typeface="Arial"/>
                <a:sym typeface="Arial"/>
              </a:defRPr>
            </a:pPr>
            <a:r>
              <a:t>- </a:t>
            </a:r>
            <a:r>
              <a:rPr>
                <a:solidFill>
                  <a:srgbClr val="535353"/>
                </a:solidFill>
              </a:rPr>
              <a:t>Names of members and movies rented by them.</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Commands"/>
          <p:cNvSpPr txBox="1"/>
          <p:nvPr>
            <p:ph type="title"/>
          </p:nvPr>
        </p:nvSpPr>
        <p:spPr>
          <a:prstGeom prst="rect">
            <a:avLst/>
          </a:prstGeom>
        </p:spPr>
        <p:txBody>
          <a:bodyPr/>
          <a:lstStyle/>
          <a:p>
            <a:pPr/>
            <a:r>
              <a:t>Commands</a:t>
            </a:r>
          </a:p>
        </p:txBody>
      </p:sp>
      <p:sp>
        <p:nvSpPr>
          <p:cNvPr id="264" name="Transaction control"/>
          <p:cNvSpPr txBox="1"/>
          <p:nvPr>
            <p:ph type="body" sz="quarter" idx="1"/>
          </p:nvPr>
        </p:nvSpPr>
        <p:spPr>
          <a:prstGeom prst="rect">
            <a:avLst/>
          </a:prstGeom>
        </p:spPr>
        <p:txBody>
          <a:bodyPr/>
          <a:lstStyle/>
          <a:p>
            <a:pPr/>
            <a:r>
              <a:t>Transaction control</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Text"/>
          <p:cNvSpPr txBox="1"/>
          <p:nvPr>
            <p:ph type="body" idx="21"/>
          </p:nvPr>
        </p:nvSpPr>
        <p:spPr>
          <a:prstGeom prst="rect">
            <a:avLst/>
          </a:prstGeom>
        </p:spPr>
        <p:txBody>
          <a:bodyPr/>
          <a:lstStyle/>
          <a:p>
            <a:pPr/>
            <a:r>
              <a:t>Text</a:t>
            </a:r>
          </a:p>
        </p:txBody>
      </p:sp>
      <p:sp>
        <p:nvSpPr>
          <p:cNvPr id="267" name="Sql Transactions"/>
          <p:cNvSpPr txBox="1"/>
          <p:nvPr>
            <p:ph type="title"/>
          </p:nvPr>
        </p:nvSpPr>
        <p:spPr>
          <a:prstGeom prst="rect">
            <a:avLst/>
          </a:prstGeom>
        </p:spPr>
        <p:txBody>
          <a:bodyPr/>
          <a:lstStyle>
            <a:lvl1pPr defTabSz="467359">
              <a:spcBef>
                <a:spcPts val="2200"/>
              </a:spcBef>
              <a:defRPr sz="4800"/>
            </a:lvl1pPr>
          </a:lstStyle>
          <a:p>
            <a:pPr/>
            <a:r>
              <a:t>Sql Transactions</a:t>
            </a:r>
          </a:p>
        </p:txBody>
      </p:sp>
      <p:sp>
        <p:nvSpPr>
          <p:cNvPr id="268" name="A transaction is a sequence of operations performed on a database as a single logical unit of work.…"/>
          <p:cNvSpPr txBox="1"/>
          <p:nvPr>
            <p:ph type="body" idx="1"/>
          </p:nvPr>
        </p:nvSpPr>
        <p:spPr>
          <a:prstGeom prst="rect">
            <a:avLst/>
          </a:prstGeom>
        </p:spPr>
        <p:txBody>
          <a:bodyPr/>
          <a:lstStyle/>
          <a:p>
            <a:pPr marL="364489" indent="-364489" defTabSz="479044">
              <a:spcBef>
                <a:spcPts val="2200"/>
              </a:spcBef>
              <a:defRPr sz="2788"/>
            </a:pPr>
            <a:r>
              <a:t>A transaction is a sequence of operations performed on a database as a single logical unit of work. </a:t>
            </a:r>
          </a:p>
          <a:p>
            <a:pPr marL="364489" indent="-364489" defTabSz="479044">
              <a:spcBef>
                <a:spcPts val="2200"/>
              </a:spcBef>
              <a:defRPr sz="2788"/>
            </a:pPr>
            <a:r>
              <a:t>The effects of all the SQL statements in a transaction can be either all committed (applied to the database) or all rolled back (undone from the database). </a:t>
            </a:r>
          </a:p>
          <a:p>
            <a:pPr marL="364489" indent="-364489" defTabSz="479044">
              <a:spcBef>
                <a:spcPts val="2200"/>
              </a:spcBef>
              <a:defRPr sz="2788"/>
            </a:pPr>
            <a:r>
              <a:t>For example , the following actions would comprise a transaction.</a:t>
            </a:r>
          </a:p>
          <a:p>
            <a:pPr lvl="7" marL="1176781" indent="-260350" defTabSz="374904">
              <a:spcBef>
                <a:spcPts val="0"/>
              </a:spcBef>
              <a:buClr>
                <a:srgbClr val="000000">
                  <a:alpha val="87059"/>
                </a:srgbClr>
              </a:buClr>
              <a:buSzPct val="100000"/>
              <a:buFont typeface="Helvetica"/>
              <a:buChar char="•"/>
              <a:defRPr sz="2624">
                <a:solidFill>
                  <a:srgbClr val="000000">
                    <a:alpha val="87059"/>
                  </a:srgbClr>
                </a:solidFill>
                <a:latin typeface="Helvetica"/>
                <a:ea typeface="Helvetica"/>
                <a:cs typeface="Helvetica"/>
                <a:sym typeface="Helvetica"/>
              </a:defRPr>
            </a:pPr>
            <a:r>
              <a:t>Debit SB a/c.</a:t>
            </a:r>
          </a:p>
          <a:p>
            <a:pPr lvl="7" marL="1176781" indent="-260350" defTabSz="374904">
              <a:spcBef>
                <a:spcPts val="0"/>
              </a:spcBef>
              <a:buClr>
                <a:srgbClr val="000000">
                  <a:alpha val="87059"/>
                </a:srgbClr>
              </a:buClr>
              <a:buSzPct val="100000"/>
              <a:buFont typeface="Helvetica"/>
              <a:buChar char="•"/>
              <a:defRPr sz="2624">
                <a:solidFill>
                  <a:srgbClr val="000000">
                    <a:alpha val="87059"/>
                  </a:srgbClr>
                </a:solidFill>
                <a:latin typeface="Helvetica"/>
                <a:ea typeface="Helvetica"/>
                <a:cs typeface="Helvetica"/>
                <a:sym typeface="Helvetica"/>
              </a:defRPr>
            </a:pPr>
            <a:r>
              <a:t>Credit OD a/c.</a:t>
            </a:r>
          </a:p>
          <a:p>
            <a:pPr lvl="7" marL="1176781" indent="-260350" defTabSz="374904">
              <a:spcBef>
                <a:spcPts val="0"/>
              </a:spcBef>
              <a:buClr>
                <a:srgbClr val="000000">
                  <a:alpha val="87059"/>
                </a:srgbClr>
              </a:buClr>
              <a:buSzPct val="100000"/>
              <a:buFont typeface="Helvetica"/>
              <a:buChar char="•"/>
              <a:defRPr sz="2624">
                <a:solidFill>
                  <a:srgbClr val="000000">
                    <a:alpha val="87059"/>
                  </a:srgbClr>
                </a:solidFill>
                <a:latin typeface="Helvetica"/>
                <a:ea typeface="Helvetica"/>
                <a:cs typeface="Helvetica"/>
                <a:sym typeface="Helvetica"/>
              </a:defRPr>
            </a:pPr>
            <a:r>
              <a:t>Record in Transaction Journal</a:t>
            </a:r>
          </a:p>
          <a:p>
            <a:pPr lvl="7" marL="1176781" indent="-260350" defTabSz="374904">
              <a:spcBef>
                <a:spcPts val="0"/>
              </a:spcBef>
              <a:buClr>
                <a:srgbClr val="000000">
                  <a:alpha val="87059"/>
                </a:srgbClr>
              </a:buClr>
              <a:buSzPct val="100000"/>
              <a:buFont typeface="Helvetica"/>
              <a:buChar char="•"/>
              <a:defRPr sz="2624">
                <a:solidFill>
                  <a:srgbClr val="000000">
                    <a:alpha val="87059"/>
                  </a:srgbClr>
                </a:solidFill>
                <a:latin typeface="Helvetica"/>
                <a:ea typeface="Helvetica"/>
                <a:cs typeface="Helvetica"/>
                <a:sym typeface="Helvetica"/>
              </a:defRPr>
            </a:pPr>
            <a:r>
              <a:t>End Transaction</a:t>
            </a:r>
          </a:p>
          <a:p>
            <a:pPr marL="0" indent="0" defTabSz="374904">
              <a:spcBef>
                <a:spcPts val="0"/>
              </a:spcBef>
              <a:buClrTx/>
              <a:buSzTx/>
              <a:buFontTx/>
              <a:buNone/>
              <a:defRPr sz="2132">
                <a:solidFill>
                  <a:srgbClr val="000000">
                    <a:alpha val="87059"/>
                  </a:srgbClr>
                </a:solidFill>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Text"/>
          <p:cNvSpPr txBox="1"/>
          <p:nvPr>
            <p:ph type="body" idx="21"/>
          </p:nvPr>
        </p:nvSpPr>
        <p:spPr>
          <a:prstGeom prst="rect">
            <a:avLst/>
          </a:prstGeom>
        </p:spPr>
        <p:txBody>
          <a:bodyPr/>
          <a:lstStyle/>
          <a:p>
            <a:pPr/>
            <a:r>
              <a:t>Text</a:t>
            </a:r>
          </a:p>
        </p:txBody>
      </p:sp>
      <p:sp>
        <p:nvSpPr>
          <p:cNvPr id="271" name="ACID Properties"/>
          <p:cNvSpPr txBox="1"/>
          <p:nvPr>
            <p:ph type="title"/>
          </p:nvPr>
        </p:nvSpPr>
        <p:spPr>
          <a:prstGeom prst="rect">
            <a:avLst/>
          </a:prstGeom>
        </p:spPr>
        <p:txBody>
          <a:bodyPr/>
          <a:lstStyle>
            <a:lvl1pPr defTabSz="467359">
              <a:spcBef>
                <a:spcPts val="2200"/>
              </a:spcBef>
              <a:defRPr sz="4800"/>
            </a:lvl1pPr>
          </a:lstStyle>
          <a:p>
            <a:pPr/>
            <a:r>
              <a:t>ACID Properties</a:t>
            </a:r>
          </a:p>
        </p:txBody>
      </p:sp>
      <p:sp>
        <p:nvSpPr>
          <p:cNvPr id="272" name="A database transaction must be atomic, consistent, isolated and durable.…"/>
          <p:cNvSpPr txBox="1"/>
          <p:nvPr>
            <p:ph type="body" idx="1"/>
          </p:nvPr>
        </p:nvSpPr>
        <p:spPr>
          <a:prstGeom prst="rect">
            <a:avLst/>
          </a:prstGeom>
        </p:spPr>
        <p:txBody>
          <a:bodyPr/>
          <a:lstStyle/>
          <a:p>
            <a:pPr marL="0" indent="0">
              <a:buClrTx/>
              <a:buSzTx/>
              <a:buFontTx/>
              <a:buNone/>
            </a:pPr>
            <a:r>
              <a:t>A database transaction must be atomic, consistent, isolated and durable. </a:t>
            </a:r>
          </a:p>
          <a:p>
            <a:pPr marL="339911" indent="-339911" defTabSz="457200">
              <a:spcBef>
                <a:spcPts val="0"/>
              </a:spcBef>
              <a:buChar char="‣"/>
              <a:defRPr sz="2600">
                <a:solidFill>
                  <a:srgbClr val="000000">
                    <a:alpha val="87059"/>
                  </a:srgbClr>
                </a:solidFill>
                <a:latin typeface="Helvetica"/>
                <a:ea typeface="Helvetica"/>
                <a:cs typeface="Helvetica"/>
                <a:sym typeface="Helvetica"/>
              </a:defRPr>
            </a:pPr>
            <a:r>
              <a:rPr b="1"/>
              <a:t>Atomic :</a:t>
            </a:r>
            <a:r>
              <a:t> A  logical unit of work which must be either completed with all of its data modifications, or none of them is performed.</a:t>
            </a:r>
          </a:p>
          <a:p>
            <a:pPr marL="339911" indent="-339911" defTabSz="457200">
              <a:spcBef>
                <a:spcPts val="0"/>
              </a:spcBef>
              <a:buChar char="‣"/>
              <a:defRPr sz="2600">
                <a:solidFill>
                  <a:srgbClr val="000000">
                    <a:alpha val="87059"/>
                  </a:srgbClr>
                </a:solidFill>
                <a:latin typeface="Helvetica"/>
                <a:ea typeface="Helvetica"/>
                <a:cs typeface="Helvetica"/>
                <a:sym typeface="Helvetica"/>
              </a:defRPr>
            </a:pPr>
            <a:r>
              <a:rPr b="1"/>
              <a:t>Consistent :</a:t>
            </a:r>
            <a:r>
              <a:t> At the end of the transaction, all data must be left in a consistent state.</a:t>
            </a:r>
          </a:p>
          <a:p>
            <a:pPr marL="339911" indent="-339911" defTabSz="457200">
              <a:spcBef>
                <a:spcPts val="0"/>
              </a:spcBef>
              <a:buChar char="‣"/>
              <a:defRPr sz="2600">
                <a:solidFill>
                  <a:srgbClr val="000000">
                    <a:alpha val="87059"/>
                  </a:srgbClr>
                </a:solidFill>
                <a:latin typeface="Helvetica"/>
                <a:ea typeface="Helvetica"/>
                <a:cs typeface="Helvetica"/>
                <a:sym typeface="Helvetica"/>
              </a:defRPr>
            </a:pPr>
            <a:r>
              <a:rPr b="1"/>
              <a:t>Isolated :</a:t>
            </a:r>
            <a:r>
              <a:t> Modifications of data performed by a transaction must be independent of another transaction.</a:t>
            </a:r>
          </a:p>
          <a:p>
            <a:pPr marL="339911" indent="-339911" defTabSz="457200">
              <a:spcBef>
                <a:spcPts val="0"/>
              </a:spcBef>
              <a:buChar char="‣"/>
              <a:defRPr sz="2600">
                <a:solidFill>
                  <a:srgbClr val="000000">
                    <a:alpha val="87059"/>
                  </a:srgbClr>
                </a:solidFill>
                <a:latin typeface="Helvetica"/>
                <a:ea typeface="Helvetica"/>
                <a:cs typeface="Helvetica"/>
                <a:sym typeface="Helvetica"/>
              </a:defRPr>
            </a:pPr>
            <a:r>
              <a:rPr b="1"/>
              <a:t>Durable :</a:t>
            </a:r>
            <a:r>
              <a:t> The modifications performed by the transaction must be permanent in the system.</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