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61" r:id="rId3"/>
    <p:sldId id="263" r:id="rId4"/>
    <p:sldId id="274" r:id="rId5"/>
    <p:sldId id="289" r:id="rId6"/>
  </p:sldIdLst>
  <p:sldSz cx="9144000" cy="5143500" type="screen16x9"/>
  <p:notesSz cx="6858000" cy="9144000"/>
  <p:embeddedFontLst>
    <p:embeddedFont>
      <p:font typeface="Anaheim" panose="020B0604020202020204" charset="0"/>
      <p:regular r:id="rId8"/>
    </p:embeddedFont>
    <p:embeddedFont>
      <p:font typeface="Mulish" panose="020B0604020202020204" charset="0"/>
      <p:regular r:id="rId9"/>
      <p:bold r:id="rId10"/>
      <p:italic r:id="rId11"/>
      <p:boldItalic r:id="rId12"/>
    </p:embeddedFont>
    <p:embeddedFont>
      <p:font typeface="Nunito Light" pitchFamily="2" charset="0"/>
      <p:regular r:id="rId13"/>
      <p:italic r:id="rId14"/>
    </p:embeddedFont>
    <p:embeddedFont>
      <p:font typeface="Poppins SemiBold" panose="000007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FDF141-1906-42E4-941F-F96E26855BA4}">
  <a:tblStyle styleId="{6EFDF141-1906-42E4-941F-F96E26855B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196" autoAdjust="0"/>
  </p:normalViewPr>
  <p:slideViewPr>
    <p:cSldViewPr snapToGrid="0">
      <p:cViewPr varScale="1">
        <p:scale>
          <a:sx n="107" d="100"/>
          <a:sy n="107" d="100"/>
        </p:scale>
        <p:origin x="12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microsoft.com/office/2016/11/relationships/changesInfo" Target="changesInfos/changesInfo1.xml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u saxena" userId="eaf6c604876dce27" providerId="LiveId" clId="{78C78F56-567F-4F92-8179-1C7837B49F50}"/>
    <pc:docChg chg="modSld">
      <pc:chgData name="himanshu saxena" userId="eaf6c604876dce27" providerId="LiveId" clId="{78C78F56-567F-4F92-8179-1C7837B49F50}" dt="2024-02-03T08:11:18.871" v="2" actId="14100"/>
      <pc:docMkLst>
        <pc:docMk/>
      </pc:docMkLst>
      <pc:sldChg chg="modSp mod">
        <pc:chgData name="himanshu saxena" userId="eaf6c604876dce27" providerId="LiveId" clId="{78C78F56-567F-4F92-8179-1C7837B49F50}" dt="2024-02-03T08:11:18.871" v="2" actId="14100"/>
        <pc:sldMkLst>
          <pc:docMk/>
          <pc:sldMk cId="0" sldId="261"/>
        </pc:sldMkLst>
        <pc:spChg chg="mod">
          <ac:chgData name="himanshu saxena" userId="eaf6c604876dce27" providerId="LiveId" clId="{78C78F56-567F-4F92-8179-1C7837B49F50}" dt="2024-02-03T08:11:09.105" v="0" actId="1076"/>
          <ac:spMkLst>
            <pc:docMk/>
            <pc:sldMk cId="0" sldId="261"/>
            <ac:spMk id="566" creationId="{00000000-0000-0000-0000-000000000000}"/>
          </ac:spMkLst>
        </pc:spChg>
        <pc:spChg chg="mod">
          <ac:chgData name="himanshu saxena" userId="eaf6c604876dce27" providerId="LiveId" clId="{78C78F56-567F-4F92-8179-1C7837B49F50}" dt="2024-02-03T08:11:18.871" v="2" actId="14100"/>
          <ac:spMkLst>
            <pc:docMk/>
            <pc:sldMk cId="0" sldId="261"/>
            <ac:spMk id="5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3ee194b270_1_2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3ee194b270_1_2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13ec310839d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13ec310839d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13ec310839d_0_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13ec310839d_0_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4100" y="539500"/>
            <a:ext cx="4892100" cy="24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953500"/>
            <a:ext cx="24618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32" y="1609344"/>
            <a:ext cx="4590300" cy="7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3232" y="2359152"/>
            <a:ext cx="4590300" cy="15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8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cxnSp>
        <p:nvCxnSpPr>
          <p:cNvPr id="19" name="Google Shape;19;p4"/>
          <p:cNvCxnSpPr/>
          <p:nvPr/>
        </p:nvCxnSpPr>
        <p:spPr>
          <a:xfrm rot="10800000">
            <a:off x="355088" y="63000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20;p4"/>
          <p:cNvCxnSpPr/>
          <p:nvPr/>
        </p:nvCxnSpPr>
        <p:spPr>
          <a:xfrm>
            <a:off x="4688700" y="52067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21" name="Google Shape;21;p4"/>
          <p:cNvGrpSpPr/>
          <p:nvPr/>
        </p:nvGrpSpPr>
        <p:grpSpPr>
          <a:xfrm>
            <a:off x="5961413" y="1647425"/>
            <a:ext cx="1457675" cy="5553475"/>
            <a:chOff x="5961413" y="1647425"/>
            <a:chExt cx="1457675" cy="5553475"/>
          </a:xfrm>
        </p:grpSpPr>
        <p:cxnSp>
          <p:nvCxnSpPr>
            <p:cNvPr id="22" name="Google Shape;22;p4"/>
            <p:cNvCxnSpPr/>
            <p:nvPr/>
          </p:nvCxnSpPr>
          <p:spPr>
            <a:xfrm rot="10800000">
              <a:off x="6690250" y="1647425"/>
              <a:ext cx="0" cy="451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" name="Google Shape;23;p4"/>
            <p:cNvCxnSpPr/>
            <p:nvPr/>
          </p:nvCxnSpPr>
          <p:spPr>
            <a:xfrm rot="10800000">
              <a:off x="7419088" y="2687400"/>
              <a:ext cx="0" cy="451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Google Shape;24;p4"/>
            <p:cNvCxnSpPr/>
            <p:nvPr/>
          </p:nvCxnSpPr>
          <p:spPr>
            <a:xfrm rot="10800000">
              <a:off x="5961413" y="2687400"/>
              <a:ext cx="0" cy="451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789425" y="1930800"/>
            <a:ext cx="37035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2" hasCustomPrompt="1"/>
          </p:nvPr>
        </p:nvSpPr>
        <p:spPr>
          <a:xfrm>
            <a:off x="933725" y="785400"/>
            <a:ext cx="868800" cy="101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"/>
          </p:nvPr>
        </p:nvSpPr>
        <p:spPr>
          <a:xfrm>
            <a:off x="789725" y="3818425"/>
            <a:ext cx="37029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16"/>
          <p:cNvCxnSpPr/>
          <p:nvPr/>
        </p:nvCxnSpPr>
        <p:spPr>
          <a:xfrm>
            <a:off x="4688700" y="4604000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>
            <a:off x="2912513" y="-391255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6"/>
          <p:cNvCxnSpPr/>
          <p:nvPr/>
        </p:nvCxnSpPr>
        <p:spPr>
          <a:xfrm>
            <a:off x="3641350" y="-2872575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4370188" y="-391255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2_1_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593575" y="953925"/>
            <a:ext cx="4837200" cy="7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3590875" y="1617475"/>
            <a:ext cx="4839900" cy="18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9" name="Google Shape;139;p23"/>
          <p:cNvCxnSpPr/>
          <p:nvPr/>
        </p:nvCxnSpPr>
        <p:spPr>
          <a:xfrm>
            <a:off x="4694775" y="4042072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40" name="Google Shape;140;p23"/>
          <p:cNvCxnSpPr/>
          <p:nvPr/>
        </p:nvCxnSpPr>
        <p:spPr>
          <a:xfrm rot="10800000">
            <a:off x="1221988" y="1579464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23"/>
          <p:cNvCxnSpPr/>
          <p:nvPr/>
        </p:nvCxnSpPr>
        <p:spPr>
          <a:xfrm rot="10800000">
            <a:off x="1950825" y="539489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23"/>
          <p:cNvCxnSpPr/>
          <p:nvPr/>
        </p:nvCxnSpPr>
        <p:spPr>
          <a:xfrm rot="10800000">
            <a:off x="2679663" y="1579464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title" idx="2"/>
          </p:nvPr>
        </p:nvSpPr>
        <p:spPr>
          <a:xfrm>
            <a:off x="1213688" y="2595475"/>
            <a:ext cx="3072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3"/>
          </p:nvPr>
        </p:nvSpPr>
        <p:spPr>
          <a:xfrm>
            <a:off x="4858013" y="2595475"/>
            <a:ext cx="3072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1"/>
          </p:nvPr>
        </p:nvSpPr>
        <p:spPr>
          <a:xfrm>
            <a:off x="4858013" y="3154375"/>
            <a:ext cx="30723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4"/>
          </p:nvPr>
        </p:nvSpPr>
        <p:spPr>
          <a:xfrm>
            <a:off x="1213688" y="3154375"/>
            <a:ext cx="30723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4" name="Google Shape;154;p25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25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34"/>
          <p:cNvCxnSpPr/>
          <p:nvPr/>
        </p:nvCxnSpPr>
        <p:spPr>
          <a:xfrm>
            <a:off x="4688700" y="27572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43" name="Google Shape;243;p34"/>
          <p:cNvCxnSpPr/>
          <p:nvPr/>
        </p:nvCxnSpPr>
        <p:spPr>
          <a:xfrm rot="10800000">
            <a:off x="0" y="490437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35"/>
          <p:cNvCxnSpPr/>
          <p:nvPr/>
        </p:nvCxnSpPr>
        <p:spPr>
          <a:xfrm>
            <a:off x="342713" y="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35"/>
          <p:cNvCxnSpPr/>
          <p:nvPr/>
        </p:nvCxnSpPr>
        <p:spPr>
          <a:xfrm rot="10800000">
            <a:off x="8785338" y="63000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2" r:id="rId4"/>
    <p:sldLayoutId id="2147483669" r:id="rId5"/>
    <p:sldLayoutId id="2147483671" r:id="rId6"/>
    <p:sldLayoutId id="2147483680" r:id="rId7"/>
    <p:sldLayoutId id="214748368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>
            <a:spLocks noGrp="1"/>
          </p:cNvSpPr>
          <p:nvPr>
            <p:ph type="ctrTitle"/>
          </p:nvPr>
        </p:nvSpPr>
        <p:spPr>
          <a:xfrm>
            <a:off x="617592" y="1161211"/>
            <a:ext cx="4892100" cy="24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/>
              <a:t>Report On Mobile Price Predection </a:t>
            </a:r>
            <a:endParaRPr dirty="0"/>
          </a:p>
        </p:txBody>
      </p:sp>
      <p:cxnSp>
        <p:nvCxnSpPr>
          <p:cNvPr id="259" name="Google Shape;259;p39"/>
          <p:cNvCxnSpPr/>
          <p:nvPr/>
        </p:nvCxnSpPr>
        <p:spPr>
          <a:xfrm>
            <a:off x="342713" y="1180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39"/>
          <p:cNvCxnSpPr/>
          <p:nvPr/>
        </p:nvCxnSpPr>
        <p:spPr>
          <a:xfrm>
            <a:off x="4681900" y="97787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261" name="Google Shape;261;p39"/>
          <p:cNvGrpSpPr/>
          <p:nvPr/>
        </p:nvGrpSpPr>
        <p:grpSpPr>
          <a:xfrm>
            <a:off x="4574843" y="1377864"/>
            <a:ext cx="3937605" cy="3228503"/>
            <a:chOff x="3870725" y="238100"/>
            <a:chExt cx="2277125" cy="1867050"/>
          </a:xfrm>
        </p:grpSpPr>
        <p:sp>
          <p:nvSpPr>
            <p:cNvPr id="262" name="Google Shape;262;p39"/>
            <p:cNvSpPr/>
            <p:nvPr/>
          </p:nvSpPr>
          <p:spPr>
            <a:xfrm>
              <a:off x="3882025" y="2100250"/>
              <a:ext cx="2265825" cy="4900"/>
            </a:xfrm>
            <a:custGeom>
              <a:avLst/>
              <a:gdLst/>
              <a:ahLst/>
              <a:cxnLst/>
              <a:rect l="l" t="t" r="r" b="b"/>
              <a:pathLst>
                <a:path w="90633" h="196" extrusionOk="0">
                  <a:moveTo>
                    <a:pt x="0" y="0"/>
                  </a:moveTo>
                  <a:lnTo>
                    <a:pt x="0" y="195"/>
                  </a:lnTo>
                  <a:lnTo>
                    <a:pt x="90632" y="195"/>
                  </a:lnTo>
                  <a:lnTo>
                    <a:pt x="9063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9"/>
            <p:cNvSpPr/>
            <p:nvPr/>
          </p:nvSpPr>
          <p:spPr>
            <a:xfrm>
              <a:off x="3870725" y="808800"/>
              <a:ext cx="2267325" cy="1291475"/>
            </a:xfrm>
            <a:custGeom>
              <a:avLst/>
              <a:gdLst/>
              <a:ahLst/>
              <a:cxnLst/>
              <a:rect l="l" t="t" r="r" b="b"/>
              <a:pathLst>
                <a:path w="90693" h="51659" extrusionOk="0">
                  <a:moveTo>
                    <a:pt x="52053" y="1"/>
                  </a:moveTo>
                  <a:cubicBezTo>
                    <a:pt x="51401" y="1"/>
                    <a:pt x="50747" y="84"/>
                    <a:pt x="50109" y="231"/>
                  </a:cubicBezTo>
                  <a:cubicBezTo>
                    <a:pt x="47163" y="910"/>
                    <a:pt x="44759" y="2741"/>
                    <a:pt x="42228" y="4285"/>
                  </a:cubicBezTo>
                  <a:cubicBezTo>
                    <a:pt x="40944" y="5069"/>
                    <a:pt x="39597" y="5790"/>
                    <a:pt x="38140" y="6194"/>
                  </a:cubicBezTo>
                  <a:cubicBezTo>
                    <a:pt x="37373" y="6406"/>
                    <a:pt x="36596" y="6507"/>
                    <a:pt x="35816" y="6507"/>
                  </a:cubicBezTo>
                  <a:cubicBezTo>
                    <a:pt x="35157" y="6507"/>
                    <a:pt x="34496" y="6435"/>
                    <a:pt x="33838" y="6298"/>
                  </a:cubicBezTo>
                  <a:cubicBezTo>
                    <a:pt x="31097" y="5733"/>
                    <a:pt x="28622" y="4297"/>
                    <a:pt x="25875" y="3744"/>
                  </a:cubicBezTo>
                  <a:cubicBezTo>
                    <a:pt x="25268" y="3622"/>
                    <a:pt x="24664" y="3561"/>
                    <a:pt x="24068" y="3561"/>
                  </a:cubicBezTo>
                  <a:cubicBezTo>
                    <a:pt x="22137" y="3561"/>
                    <a:pt x="20301" y="4204"/>
                    <a:pt x="18739" y="5483"/>
                  </a:cubicBezTo>
                  <a:cubicBezTo>
                    <a:pt x="13895" y="9442"/>
                    <a:pt x="13840" y="16084"/>
                    <a:pt x="12801" y="21736"/>
                  </a:cubicBezTo>
                  <a:cubicBezTo>
                    <a:pt x="12259" y="24690"/>
                    <a:pt x="11378" y="27690"/>
                    <a:pt x="9426" y="30041"/>
                  </a:cubicBezTo>
                  <a:cubicBezTo>
                    <a:pt x="7562" y="32287"/>
                    <a:pt x="4974" y="33824"/>
                    <a:pt x="3261" y="36207"/>
                  </a:cubicBezTo>
                  <a:cubicBezTo>
                    <a:pt x="382" y="40211"/>
                    <a:pt x="0" y="45808"/>
                    <a:pt x="2091" y="50244"/>
                  </a:cubicBezTo>
                  <a:cubicBezTo>
                    <a:pt x="2319" y="50732"/>
                    <a:pt x="2580" y="51204"/>
                    <a:pt x="2871" y="51658"/>
                  </a:cubicBezTo>
                  <a:lnTo>
                    <a:pt x="89456" y="51658"/>
                  </a:lnTo>
                  <a:cubicBezTo>
                    <a:pt x="90692" y="48508"/>
                    <a:pt x="90466" y="44780"/>
                    <a:pt x="88858" y="41795"/>
                  </a:cubicBezTo>
                  <a:cubicBezTo>
                    <a:pt x="88336" y="40825"/>
                    <a:pt x="87669" y="39936"/>
                    <a:pt x="86869" y="39178"/>
                  </a:cubicBezTo>
                  <a:cubicBezTo>
                    <a:pt x="85882" y="38245"/>
                    <a:pt x="84696" y="37562"/>
                    <a:pt x="83611" y="36755"/>
                  </a:cubicBezTo>
                  <a:cubicBezTo>
                    <a:pt x="82480" y="35914"/>
                    <a:pt x="81522" y="34920"/>
                    <a:pt x="81026" y="33578"/>
                  </a:cubicBezTo>
                  <a:cubicBezTo>
                    <a:pt x="80575" y="32367"/>
                    <a:pt x="80492" y="31054"/>
                    <a:pt x="80484" y="29773"/>
                  </a:cubicBezTo>
                  <a:cubicBezTo>
                    <a:pt x="80469" y="27252"/>
                    <a:pt x="80854" y="24494"/>
                    <a:pt x="79699" y="22149"/>
                  </a:cubicBezTo>
                  <a:cubicBezTo>
                    <a:pt x="78559" y="19832"/>
                    <a:pt x="76149" y="18711"/>
                    <a:pt x="73758" y="18114"/>
                  </a:cubicBezTo>
                  <a:cubicBezTo>
                    <a:pt x="71013" y="17429"/>
                    <a:pt x="68067" y="17414"/>
                    <a:pt x="65496" y="16125"/>
                  </a:cubicBezTo>
                  <a:cubicBezTo>
                    <a:pt x="62834" y="14792"/>
                    <a:pt x="61555" y="12145"/>
                    <a:pt x="60585" y="9473"/>
                  </a:cubicBezTo>
                  <a:cubicBezTo>
                    <a:pt x="59702" y="7045"/>
                    <a:pt x="58954" y="4474"/>
                    <a:pt x="57243" y="2471"/>
                  </a:cubicBezTo>
                  <a:cubicBezTo>
                    <a:pt x="56440" y="1529"/>
                    <a:pt x="55436" y="759"/>
                    <a:pt x="54257" y="356"/>
                  </a:cubicBezTo>
                  <a:cubicBezTo>
                    <a:pt x="53542" y="110"/>
                    <a:pt x="52799" y="1"/>
                    <a:pt x="52053" y="1"/>
                  </a:cubicBezTo>
                  <a:close/>
                </a:path>
              </a:pathLst>
            </a:custGeom>
            <a:solidFill>
              <a:srgbClr val="678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4893375" y="1577100"/>
              <a:ext cx="196600" cy="349050"/>
            </a:xfrm>
            <a:custGeom>
              <a:avLst/>
              <a:gdLst/>
              <a:ahLst/>
              <a:cxnLst/>
              <a:rect l="l" t="t" r="r" b="b"/>
              <a:pathLst>
                <a:path w="7864" h="13962" extrusionOk="0">
                  <a:moveTo>
                    <a:pt x="6195" y="0"/>
                  </a:moveTo>
                  <a:lnTo>
                    <a:pt x="6195" y="10031"/>
                  </a:lnTo>
                  <a:cubicBezTo>
                    <a:pt x="6195" y="11279"/>
                    <a:pt x="5180" y="12295"/>
                    <a:pt x="3932" y="12295"/>
                  </a:cubicBezTo>
                  <a:cubicBezTo>
                    <a:pt x="2684" y="12295"/>
                    <a:pt x="1669" y="11279"/>
                    <a:pt x="1669" y="10031"/>
                  </a:cubicBezTo>
                  <a:lnTo>
                    <a:pt x="1669" y="7440"/>
                  </a:lnTo>
                  <a:lnTo>
                    <a:pt x="1" y="7440"/>
                  </a:lnTo>
                  <a:lnTo>
                    <a:pt x="1" y="10031"/>
                  </a:lnTo>
                  <a:cubicBezTo>
                    <a:pt x="1" y="12199"/>
                    <a:pt x="1764" y="13962"/>
                    <a:pt x="3932" y="13962"/>
                  </a:cubicBezTo>
                  <a:cubicBezTo>
                    <a:pt x="6099" y="13962"/>
                    <a:pt x="7863" y="12199"/>
                    <a:pt x="7864" y="10031"/>
                  </a:cubicBezTo>
                  <a:lnTo>
                    <a:pt x="7864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9"/>
            <p:cNvSpPr/>
            <p:nvPr/>
          </p:nvSpPr>
          <p:spPr>
            <a:xfrm>
              <a:off x="4851825" y="1673300"/>
              <a:ext cx="124800" cy="108050"/>
            </a:xfrm>
            <a:custGeom>
              <a:avLst/>
              <a:gdLst/>
              <a:ahLst/>
              <a:cxnLst/>
              <a:rect l="l" t="t" r="r" b="b"/>
              <a:pathLst>
                <a:path w="4992" h="4322" extrusionOk="0">
                  <a:moveTo>
                    <a:pt x="2497" y="0"/>
                  </a:moveTo>
                  <a:lnTo>
                    <a:pt x="1" y="4321"/>
                  </a:lnTo>
                  <a:lnTo>
                    <a:pt x="4992" y="4321"/>
                  </a:lnTo>
                  <a:lnTo>
                    <a:pt x="2497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9"/>
            <p:cNvSpPr/>
            <p:nvPr/>
          </p:nvSpPr>
          <p:spPr>
            <a:xfrm>
              <a:off x="5089800" y="1577100"/>
              <a:ext cx="41725" cy="397800"/>
            </a:xfrm>
            <a:custGeom>
              <a:avLst/>
              <a:gdLst/>
              <a:ahLst/>
              <a:cxnLst/>
              <a:rect l="l" t="t" r="r" b="b"/>
              <a:pathLst>
                <a:path w="1669" h="15912" extrusionOk="0">
                  <a:moveTo>
                    <a:pt x="1" y="0"/>
                  </a:moveTo>
                  <a:lnTo>
                    <a:pt x="1" y="15911"/>
                  </a:lnTo>
                  <a:lnTo>
                    <a:pt x="1669" y="15911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5048250" y="1956600"/>
              <a:ext cx="124825" cy="108075"/>
            </a:xfrm>
            <a:custGeom>
              <a:avLst/>
              <a:gdLst/>
              <a:ahLst/>
              <a:cxnLst/>
              <a:rect l="l" t="t" r="r" b="b"/>
              <a:pathLst>
                <a:path w="4993" h="4323" extrusionOk="0">
                  <a:moveTo>
                    <a:pt x="1" y="1"/>
                  </a:moveTo>
                  <a:lnTo>
                    <a:pt x="2497" y="4323"/>
                  </a:lnTo>
                  <a:lnTo>
                    <a:pt x="4993" y="1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5131500" y="1577100"/>
              <a:ext cx="196600" cy="304850"/>
            </a:xfrm>
            <a:custGeom>
              <a:avLst/>
              <a:gdLst/>
              <a:ahLst/>
              <a:cxnLst/>
              <a:rect l="l" t="t" r="r" b="b"/>
              <a:pathLst>
                <a:path w="7864" h="12194" extrusionOk="0">
                  <a:moveTo>
                    <a:pt x="1" y="0"/>
                  </a:moveTo>
                  <a:lnTo>
                    <a:pt x="1" y="8262"/>
                  </a:lnTo>
                  <a:cubicBezTo>
                    <a:pt x="1" y="10430"/>
                    <a:pt x="1765" y="12193"/>
                    <a:pt x="3932" y="12193"/>
                  </a:cubicBezTo>
                  <a:cubicBezTo>
                    <a:pt x="6100" y="12193"/>
                    <a:pt x="7864" y="10430"/>
                    <a:pt x="7864" y="8262"/>
                  </a:cubicBezTo>
                  <a:lnTo>
                    <a:pt x="7864" y="5670"/>
                  </a:lnTo>
                  <a:lnTo>
                    <a:pt x="6196" y="5670"/>
                  </a:lnTo>
                  <a:lnTo>
                    <a:pt x="6196" y="8262"/>
                  </a:lnTo>
                  <a:cubicBezTo>
                    <a:pt x="6196" y="9509"/>
                    <a:pt x="5181" y="10524"/>
                    <a:pt x="3932" y="10524"/>
                  </a:cubicBezTo>
                  <a:cubicBezTo>
                    <a:pt x="2685" y="10524"/>
                    <a:pt x="1670" y="9509"/>
                    <a:pt x="1670" y="8262"/>
                  </a:cubicBezTo>
                  <a:lnTo>
                    <a:pt x="1670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9"/>
            <p:cNvSpPr/>
            <p:nvPr/>
          </p:nvSpPr>
          <p:spPr>
            <a:xfrm>
              <a:off x="5244825" y="1629025"/>
              <a:ext cx="124825" cy="108100"/>
            </a:xfrm>
            <a:custGeom>
              <a:avLst/>
              <a:gdLst/>
              <a:ahLst/>
              <a:cxnLst/>
              <a:rect l="l" t="t" r="r" b="b"/>
              <a:pathLst>
                <a:path w="4993" h="4324" extrusionOk="0">
                  <a:moveTo>
                    <a:pt x="2497" y="1"/>
                  </a:moveTo>
                  <a:lnTo>
                    <a:pt x="1" y="4323"/>
                  </a:lnTo>
                  <a:lnTo>
                    <a:pt x="4993" y="4323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9"/>
            <p:cNvSpPr/>
            <p:nvPr/>
          </p:nvSpPr>
          <p:spPr>
            <a:xfrm>
              <a:off x="3941325" y="1152300"/>
              <a:ext cx="411925" cy="411850"/>
            </a:xfrm>
            <a:custGeom>
              <a:avLst/>
              <a:gdLst/>
              <a:ahLst/>
              <a:cxnLst/>
              <a:rect l="l" t="t" r="r" b="b"/>
              <a:pathLst>
                <a:path w="16477" h="16474" extrusionOk="0">
                  <a:moveTo>
                    <a:pt x="8236" y="3484"/>
                  </a:moveTo>
                  <a:cubicBezTo>
                    <a:pt x="10318" y="3484"/>
                    <a:pt x="12234" y="4864"/>
                    <a:pt x="12818" y="6964"/>
                  </a:cubicBezTo>
                  <a:cubicBezTo>
                    <a:pt x="13518" y="9489"/>
                    <a:pt x="12035" y="12113"/>
                    <a:pt x="9511" y="12815"/>
                  </a:cubicBezTo>
                  <a:cubicBezTo>
                    <a:pt x="9087" y="12933"/>
                    <a:pt x="8660" y="12989"/>
                    <a:pt x="8240" y="12989"/>
                  </a:cubicBezTo>
                  <a:cubicBezTo>
                    <a:pt x="6159" y="12989"/>
                    <a:pt x="4245" y="11610"/>
                    <a:pt x="3660" y="9509"/>
                  </a:cubicBezTo>
                  <a:cubicBezTo>
                    <a:pt x="2958" y="6984"/>
                    <a:pt x="4442" y="4359"/>
                    <a:pt x="6966" y="3658"/>
                  </a:cubicBezTo>
                  <a:cubicBezTo>
                    <a:pt x="7390" y="3540"/>
                    <a:pt x="7816" y="3484"/>
                    <a:pt x="8236" y="3484"/>
                  </a:cubicBezTo>
                  <a:close/>
                  <a:moveTo>
                    <a:pt x="8236" y="3281"/>
                  </a:moveTo>
                  <a:cubicBezTo>
                    <a:pt x="7799" y="3281"/>
                    <a:pt x="7354" y="3339"/>
                    <a:pt x="6912" y="3462"/>
                  </a:cubicBezTo>
                  <a:cubicBezTo>
                    <a:pt x="4280" y="4194"/>
                    <a:pt x="2733" y="6931"/>
                    <a:pt x="3464" y="9564"/>
                  </a:cubicBezTo>
                  <a:cubicBezTo>
                    <a:pt x="4074" y="11753"/>
                    <a:pt x="6070" y="13192"/>
                    <a:pt x="8240" y="13192"/>
                  </a:cubicBezTo>
                  <a:cubicBezTo>
                    <a:pt x="8678" y="13192"/>
                    <a:pt x="9123" y="13133"/>
                    <a:pt x="9565" y="13010"/>
                  </a:cubicBezTo>
                  <a:cubicBezTo>
                    <a:pt x="12197" y="12278"/>
                    <a:pt x="13744" y="9543"/>
                    <a:pt x="13012" y="6910"/>
                  </a:cubicBezTo>
                  <a:cubicBezTo>
                    <a:pt x="12404" y="4720"/>
                    <a:pt x="10406" y="3281"/>
                    <a:pt x="8236" y="3281"/>
                  </a:cubicBezTo>
                  <a:close/>
                  <a:moveTo>
                    <a:pt x="7755" y="208"/>
                  </a:moveTo>
                  <a:lnTo>
                    <a:pt x="7809" y="1329"/>
                  </a:lnTo>
                  <a:cubicBezTo>
                    <a:pt x="7811" y="1384"/>
                    <a:pt x="7856" y="1425"/>
                    <a:pt x="7909" y="1425"/>
                  </a:cubicBezTo>
                  <a:cubicBezTo>
                    <a:pt x="7911" y="1425"/>
                    <a:pt x="7913" y="1425"/>
                    <a:pt x="7915" y="1425"/>
                  </a:cubicBezTo>
                  <a:cubicBezTo>
                    <a:pt x="8024" y="1420"/>
                    <a:pt x="8134" y="1417"/>
                    <a:pt x="8244" y="1417"/>
                  </a:cubicBezTo>
                  <a:cubicBezTo>
                    <a:pt x="8829" y="1417"/>
                    <a:pt x="9412" y="1493"/>
                    <a:pt x="9978" y="1643"/>
                  </a:cubicBezTo>
                  <a:cubicBezTo>
                    <a:pt x="9987" y="1645"/>
                    <a:pt x="9995" y="1646"/>
                    <a:pt x="10004" y="1646"/>
                  </a:cubicBezTo>
                  <a:cubicBezTo>
                    <a:pt x="10049" y="1646"/>
                    <a:pt x="10090" y="1616"/>
                    <a:pt x="10102" y="1571"/>
                  </a:cubicBezTo>
                  <a:lnTo>
                    <a:pt x="10389" y="486"/>
                  </a:lnTo>
                  <a:cubicBezTo>
                    <a:pt x="11459" y="780"/>
                    <a:pt x="12487" y="1317"/>
                    <a:pt x="13373" y="2044"/>
                  </a:cubicBezTo>
                  <a:lnTo>
                    <a:pt x="12647" y="2901"/>
                  </a:lnTo>
                  <a:cubicBezTo>
                    <a:pt x="12610" y="2944"/>
                    <a:pt x="12615" y="3008"/>
                    <a:pt x="12658" y="3044"/>
                  </a:cubicBezTo>
                  <a:cubicBezTo>
                    <a:pt x="13304" y="3591"/>
                    <a:pt x="13840" y="4254"/>
                    <a:pt x="14241" y="5000"/>
                  </a:cubicBezTo>
                  <a:cubicBezTo>
                    <a:pt x="14259" y="5033"/>
                    <a:pt x="14294" y="5053"/>
                    <a:pt x="14330" y="5053"/>
                  </a:cubicBezTo>
                  <a:cubicBezTo>
                    <a:pt x="14346" y="5053"/>
                    <a:pt x="14362" y="5049"/>
                    <a:pt x="14377" y="5041"/>
                  </a:cubicBezTo>
                  <a:lnTo>
                    <a:pt x="15365" y="4509"/>
                  </a:lnTo>
                  <a:cubicBezTo>
                    <a:pt x="15892" y="5515"/>
                    <a:pt x="16199" y="6620"/>
                    <a:pt x="16267" y="7753"/>
                  </a:cubicBezTo>
                  <a:lnTo>
                    <a:pt x="15147" y="7807"/>
                  </a:lnTo>
                  <a:cubicBezTo>
                    <a:pt x="15090" y="7810"/>
                    <a:pt x="15047" y="7858"/>
                    <a:pt x="15050" y="7913"/>
                  </a:cubicBezTo>
                  <a:cubicBezTo>
                    <a:pt x="15084" y="8607"/>
                    <a:pt x="15011" y="9303"/>
                    <a:pt x="14832" y="9974"/>
                  </a:cubicBezTo>
                  <a:cubicBezTo>
                    <a:pt x="14818" y="10029"/>
                    <a:pt x="14849" y="10084"/>
                    <a:pt x="14904" y="10098"/>
                  </a:cubicBezTo>
                  <a:lnTo>
                    <a:pt x="15989" y="10387"/>
                  </a:lnTo>
                  <a:cubicBezTo>
                    <a:pt x="15695" y="11456"/>
                    <a:pt x="15159" y="12484"/>
                    <a:pt x="14431" y="13371"/>
                  </a:cubicBezTo>
                  <a:lnTo>
                    <a:pt x="13574" y="12644"/>
                  </a:lnTo>
                  <a:cubicBezTo>
                    <a:pt x="13555" y="12628"/>
                    <a:pt x="13532" y="12620"/>
                    <a:pt x="13509" y="12620"/>
                  </a:cubicBezTo>
                  <a:cubicBezTo>
                    <a:pt x="13480" y="12620"/>
                    <a:pt x="13451" y="12632"/>
                    <a:pt x="13431" y="12656"/>
                  </a:cubicBezTo>
                  <a:cubicBezTo>
                    <a:pt x="12884" y="13302"/>
                    <a:pt x="12221" y="13839"/>
                    <a:pt x="11476" y="14239"/>
                  </a:cubicBezTo>
                  <a:cubicBezTo>
                    <a:pt x="11427" y="14266"/>
                    <a:pt x="11408" y="14326"/>
                    <a:pt x="11434" y="14376"/>
                  </a:cubicBezTo>
                  <a:lnTo>
                    <a:pt x="11966" y="15364"/>
                  </a:lnTo>
                  <a:cubicBezTo>
                    <a:pt x="10961" y="15890"/>
                    <a:pt x="9855" y="16197"/>
                    <a:pt x="8722" y="16266"/>
                  </a:cubicBezTo>
                  <a:lnTo>
                    <a:pt x="8668" y="15144"/>
                  </a:lnTo>
                  <a:cubicBezTo>
                    <a:pt x="8666" y="15089"/>
                    <a:pt x="8622" y="15048"/>
                    <a:pt x="8568" y="15048"/>
                  </a:cubicBezTo>
                  <a:cubicBezTo>
                    <a:pt x="8566" y="15048"/>
                    <a:pt x="8564" y="15048"/>
                    <a:pt x="8562" y="15048"/>
                  </a:cubicBezTo>
                  <a:cubicBezTo>
                    <a:pt x="8453" y="15053"/>
                    <a:pt x="8343" y="15056"/>
                    <a:pt x="8234" y="15056"/>
                  </a:cubicBezTo>
                  <a:cubicBezTo>
                    <a:pt x="7649" y="15056"/>
                    <a:pt x="7066" y="14980"/>
                    <a:pt x="6499" y="14830"/>
                  </a:cubicBezTo>
                  <a:cubicBezTo>
                    <a:pt x="6491" y="14828"/>
                    <a:pt x="6482" y="14827"/>
                    <a:pt x="6473" y="14827"/>
                  </a:cubicBezTo>
                  <a:cubicBezTo>
                    <a:pt x="6429" y="14827"/>
                    <a:pt x="6388" y="14857"/>
                    <a:pt x="6375" y="14902"/>
                  </a:cubicBezTo>
                  <a:lnTo>
                    <a:pt x="6089" y="15986"/>
                  </a:lnTo>
                  <a:cubicBezTo>
                    <a:pt x="5016" y="15692"/>
                    <a:pt x="3987" y="15155"/>
                    <a:pt x="3104" y="14428"/>
                  </a:cubicBezTo>
                  <a:lnTo>
                    <a:pt x="3831" y="13574"/>
                  </a:lnTo>
                  <a:cubicBezTo>
                    <a:pt x="3867" y="13531"/>
                    <a:pt x="3862" y="13466"/>
                    <a:pt x="3819" y="13431"/>
                  </a:cubicBezTo>
                  <a:cubicBezTo>
                    <a:pt x="3173" y="12884"/>
                    <a:pt x="2636" y="12220"/>
                    <a:pt x="2237" y="11474"/>
                  </a:cubicBezTo>
                  <a:cubicBezTo>
                    <a:pt x="2218" y="11441"/>
                    <a:pt x="2183" y="11421"/>
                    <a:pt x="2147" y="11421"/>
                  </a:cubicBezTo>
                  <a:cubicBezTo>
                    <a:pt x="2131" y="11421"/>
                    <a:pt x="2115" y="11425"/>
                    <a:pt x="2100" y="11433"/>
                  </a:cubicBezTo>
                  <a:lnTo>
                    <a:pt x="1112" y="11965"/>
                  </a:lnTo>
                  <a:cubicBezTo>
                    <a:pt x="586" y="10959"/>
                    <a:pt x="278" y="9854"/>
                    <a:pt x="210" y="8722"/>
                  </a:cubicBezTo>
                  <a:lnTo>
                    <a:pt x="1331" y="8667"/>
                  </a:lnTo>
                  <a:cubicBezTo>
                    <a:pt x="1387" y="8664"/>
                    <a:pt x="1430" y="8617"/>
                    <a:pt x="1428" y="8561"/>
                  </a:cubicBezTo>
                  <a:cubicBezTo>
                    <a:pt x="1393" y="7866"/>
                    <a:pt x="1466" y="7170"/>
                    <a:pt x="1645" y="6498"/>
                  </a:cubicBezTo>
                  <a:cubicBezTo>
                    <a:pt x="1659" y="6444"/>
                    <a:pt x="1626" y="6389"/>
                    <a:pt x="1573" y="6374"/>
                  </a:cubicBezTo>
                  <a:lnTo>
                    <a:pt x="488" y="6087"/>
                  </a:lnTo>
                  <a:cubicBezTo>
                    <a:pt x="781" y="5016"/>
                    <a:pt x="1318" y="3988"/>
                    <a:pt x="2046" y="3103"/>
                  </a:cubicBezTo>
                  <a:lnTo>
                    <a:pt x="2903" y="3830"/>
                  </a:lnTo>
                  <a:cubicBezTo>
                    <a:pt x="2922" y="3846"/>
                    <a:pt x="2945" y="3854"/>
                    <a:pt x="2968" y="3854"/>
                  </a:cubicBezTo>
                  <a:cubicBezTo>
                    <a:pt x="2997" y="3854"/>
                    <a:pt x="3026" y="3842"/>
                    <a:pt x="3046" y="3818"/>
                  </a:cubicBezTo>
                  <a:cubicBezTo>
                    <a:pt x="3593" y="3173"/>
                    <a:pt x="4256" y="2635"/>
                    <a:pt x="5001" y="2235"/>
                  </a:cubicBezTo>
                  <a:cubicBezTo>
                    <a:pt x="5051" y="2209"/>
                    <a:pt x="5069" y="2147"/>
                    <a:pt x="5043" y="2098"/>
                  </a:cubicBezTo>
                  <a:lnTo>
                    <a:pt x="4511" y="1110"/>
                  </a:lnTo>
                  <a:cubicBezTo>
                    <a:pt x="5516" y="582"/>
                    <a:pt x="6622" y="275"/>
                    <a:pt x="7755" y="208"/>
                  </a:cubicBezTo>
                  <a:close/>
                  <a:moveTo>
                    <a:pt x="7851" y="1"/>
                  </a:moveTo>
                  <a:cubicBezTo>
                    <a:pt x="7849" y="1"/>
                    <a:pt x="7847" y="1"/>
                    <a:pt x="7845" y="1"/>
                  </a:cubicBezTo>
                  <a:cubicBezTo>
                    <a:pt x="6613" y="57"/>
                    <a:pt x="5409" y="392"/>
                    <a:pt x="4323" y="979"/>
                  </a:cubicBezTo>
                  <a:cubicBezTo>
                    <a:pt x="4275" y="1006"/>
                    <a:pt x="4257" y="1066"/>
                    <a:pt x="4283" y="1116"/>
                  </a:cubicBezTo>
                  <a:lnTo>
                    <a:pt x="4815" y="2105"/>
                  </a:lnTo>
                  <a:cubicBezTo>
                    <a:pt x="4114" y="2495"/>
                    <a:pt x="3484" y="3005"/>
                    <a:pt x="2955" y="3610"/>
                  </a:cubicBezTo>
                  <a:lnTo>
                    <a:pt x="2099" y="2881"/>
                  </a:lnTo>
                  <a:cubicBezTo>
                    <a:pt x="2080" y="2866"/>
                    <a:pt x="2056" y="2858"/>
                    <a:pt x="2033" y="2858"/>
                  </a:cubicBezTo>
                  <a:cubicBezTo>
                    <a:pt x="2004" y="2858"/>
                    <a:pt x="1975" y="2870"/>
                    <a:pt x="1955" y="2894"/>
                  </a:cubicBezTo>
                  <a:cubicBezTo>
                    <a:pt x="1153" y="3846"/>
                    <a:pt x="569" y="4966"/>
                    <a:pt x="266" y="6133"/>
                  </a:cubicBezTo>
                  <a:cubicBezTo>
                    <a:pt x="252" y="6188"/>
                    <a:pt x="283" y="6242"/>
                    <a:pt x="338" y="6257"/>
                  </a:cubicBezTo>
                  <a:lnTo>
                    <a:pt x="1424" y="6544"/>
                  </a:lnTo>
                  <a:cubicBezTo>
                    <a:pt x="1267" y="7173"/>
                    <a:pt x="1198" y="7821"/>
                    <a:pt x="1221" y="8469"/>
                  </a:cubicBezTo>
                  <a:lnTo>
                    <a:pt x="99" y="8523"/>
                  </a:lnTo>
                  <a:cubicBezTo>
                    <a:pt x="43" y="8526"/>
                    <a:pt x="0" y="8574"/>
                    <a:pt x="2" y="8629"/>
                  </a:cubicBezTo>
                  <a:cubicBezTo>
                    <a:pt x="61" y="9861"/>
                    <a:pt x="395" y="11065"/>
                    <a:pt x="980" y="12150"/>
                  </a:cubicBezTo>
                  <a:cubicBezTo>
                    <a:pt x="999" y="12184"/>
                    <a:pt x="1034" y="12203"/>
                    <a:pt x="1070" y="12203"/>
                  </a:cubicBezTo>
                  <a:cubicBezTo>
                    <a:pt x="1086" y="12203"/>
                    <a:pt x="1102" y="12199"/>
                    <a:pt x="1117" y="12191"/>
                  </a:cubicBezTo>
                  <a:lnTo>
                    <a:pt x="2107" y="11659"/>
                  </a:lnTo>
                  <a:cubicBezTo>
                    <a:pt x="2497" y="12361"/>
                    <a:pt x="3006" y="12990"/>
                    <a:pt x="3612" y="13518"/>
                  </a:cubicBezTo>
                  <a:lnTo>
                    <a:pt x="2883" y="14375"/>
                  </a:lnTo>
                  <a:cubicBezTo>
                    <a:pt x="2847" y="14418"/>
                    <a:pt x="2852" y="14481"/>
                    <a:pt x="2895" y="14518"/>
                  </a:cubicBezTo>
                  <a:cubicBezTo>
                    <a:pt x="3846" y="15320"/>
                    <a:pt x="4965" y="15905"/>
                    <a:pt x="6136" y="16210"/>
                  </a:cubicBezTo>
                  <a:cubicBezTo>
                    <a:pt x="6144" y="16212"/>
                    <a:pt x="6152" y="16213"/>
                    <a:pt x="6161" y="16213"/>
                  </a:cubicBezTo>
                  <a:cubicBezTo>
                    <a:pt x="6205" y="16213"/>
                    <a:pt x="6247" y="16183"/>
                    <a:pt x="6259" y="16137"/>
                  </a:cubicBezTo>
                  <a:lnTo>
                    <a:pt x="6546" y="15052"/>
                  </a:lnTo>
                  <a:cubicBezTo>
                    <a:pt x="7096" y="15189"/>
                    <a:pt x="7660" y="15259"/>
                    <a:pt x="8227" y="15259"/>
                  </a:cubicBezTo>
                  <a:cubicBezTo>
                    <a:pt x="8308" y="15259"/>
                    <a:pt x="8389" y="15257"/>
                    <a:pt x="8471" y="15255"/>
                  </a:cubicBezTo>
                  <a:lnTo>
                    <a:pt x="8524" y="16377"/>
                  </a:lnTo>
                  <a:cubicBezTo>
                    <a:pt x="8527" y="16431"/>
                    <a:pt x="8573" y="16473"/>
                    <a:pt x="8627" y="16473"/>
                  </a:cubicBezTo>
                  <a:cubicBezTo>
                    <a:pt x="8628" y="16473"/>
                    <a:pt x="8629" y="16473"/>
                    <a:pt x="8631" y="16473"/>
                  </a:cubicBezTo>
                  <a:cubicBezTo>
                    <a:pt x="9245" y="16443"/>
                    <a:pt x="9853" y="16345"/>
                    <a:pt x="10447" y="16181"/>
                  </a:cubicBezTo>
                  <a:cubicBezTo>
                    <a:pt x="11038" y="16015"/>
                    <a:pt x="11610" y="15784"/>
                    <a:pt x="12152" y="15494"/>
                  </a:cubicBezTo>
                  <a:cubicBezTo>
                    <a:pt x="12200" y="15467"/>
                    <a:pt x="12219" y="15406"/>
                    <a:pt x="12192" y="15356"/>
                  </a:cubicBezTo>
                  <a:lnTo>
                    <a:pt x="11661" y="14368"/>
                  </a:lnTo>
                  <a:cubicBezTo>
                    <a:pt x="12362" y="13977"/>
                    <a:pt x="12992" y="13468"/>
                    <a:pt x="13519" y="12863"/>
                  </a:cubicBezTo>
                  <a:lnTo>
                    <a:pt x="14377" y="13591"/>
                  </a:lnTo>
                  <a:cubicBezTo>
                    <a:pt x="14395" y="13607"/>
                    <a:pt x="14419" y="13615"/>
                    <a:pt x="14444" y="13615"/>
                  </a:cubicBezTo>
                  <a:cubicBezTo>
                    <a:pt x="14446" y="13615"/>
                    <a:pt x="14449" y="13615"/>
                    <a:pt x="14452" y="13614"/>
                  </a:cubicBezTo>
                  <a:cubicBezTo>
                    <a:pt x="14479" y="13611"/>
                    <a:pt x="14504" y="13600"/>
                    <a:pt x="14520" y="13579"/>
                  </a:cubicBezTo>
                  <a:cubicBezTo>
                    <a:pt x="15323" y="12624"/>
                    <a:pt x="15907" y="11504"/>
                    <a:pt x="16210" y="10339"/>
                  </a:cubicBezTo>
                  <a:cubicBezTo>
                    <a:pt x="16224" y="10285"/>
                    <a:pt x="16192" y="10230"/>
                    <a:pt x="16139" y="10216"/>
                  </a:cubicBezTo>
                  <a:lnTo>
                    <a:pt x="15052" y="9927"/>
                  </a:lnTo>
                  <a:cubicBezTo>
                    <a:pt x="15209" y="9299"/>
                    <a:pt x="15278" y="8651"/>
                    <a:pt x="15256" y="8004"/>
                  </a:cubicBezTo>
                  <a:lnTo>
                    <a:pt x="16377" y="7949"/>
                  </a:lnTo>
                  <a:cubicBezTo>
                    <a:pt x="16433" y="7946"/>
                    <a:pt x="16477" y="7900"/>
                    <a:pt x="16474" y="7844"/>
                  </a:cubicBezTo>
                  <a:cubicBezTo>
                    <a:pt x="16415" y="6611"/>
                    <a:pt x="16081" y="5408"/>
                    <a:pt x="15496" y="4323"/>
                  </a:cubicBezTo>
                  <a:cubicBezTo>
                    <a:pt x="15477" y="4289"/>
                    <a:pt x="15442" y="4269"/>
                    <a:pt x="15407" y="4269"/>
                  </a:cubicBezTo>
                  <a:cubicBezTo>
                    <a:pt x="15391" y="4269"/>
                    <a:pt x="15374" y="4273"/>
                    <a:pt x="15359" y="4281"/>
                  </a:cubicBezTo>
                  <a:lnTo>
                    <a:pt x="14370" y="4814"/>
                  </a:lnTo>
                  <a:cubicBezTo>
                    <a:pt x="13980" y="4112"/>
                    <a:pt x="13471" y="3483"/>
                    <a:pt x="12865" y="2954"/>
                  </a:cubicBezTo>
                  <a:lnTo>
                    <a:pt x="13593" y="2097"/>
                  </a:lnTo>
                  <a:cubicBezTo>
                    <a:pt x="13629" y="2054"/>
                    <a:pt x="13624" y="1990"/>
                    <a:pt x="13581" y="1954"/>
                  </a:cubicBezTo>
                  <a:cubicBezTo>
                    <a:pt x="12627" y="1152"/>
                    <a:pt x="11506" y="567"/>
                    <a:pt x="10341" y="264"/>
                  </a:cubicBezTo>
                  <a:cubicBezTo>
                    <a:pt x="10333" y="262"/>
                    <a:pt x="10324" y="261"/>
                    <a:pt x="10316" y="261"/>
                  </a:cubicBezTo>
                  <a:cubicBezTo>
                    <a:pt x="10270" y="261"/>
                    <a:pt x="10230" y="291"/>
                    <a:pt x="10218" y="337"/>
                  </a:cubicBezTo>
                  <a:lnTo>
                    <a:pt x="9931" y="1422"/>
                  </a:lnTo>
                  <a:cubicBezTo>
                    <a:pt x="9378" y="1284"/>
                    <a:pt x="8810" y="1214"/>
                    <a:pt x="8241" y="1214"/>
                  </a:cubicBezTo>
                  <a:cubicBezTo>
                    <a:pt x="8162" y="1214"/>
                    <a:pt x="8084" y="1216"/>
                    <a:pt x="8005" y="1218"/>
                  </a:cubicBezTo>
                  <a:lnTo>
                    <a:pt x="7951" y="97"/>
                  </a:lnTo>
                  <a:cubicBezTo>
                    <a:pt x="7949" y="43"/>
                    <a:pt x="7904" y="1"/>
                    <a:pt x="7851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5655725" y="713050"/>
              <a:ext cx="415750" cy="412375"/>
            </a:xfrm>
            <a:custGeom>
              <a:avLst/>
              <a:gdLst/>
              <a:ahLst/>
              <a:cxnLst/>
              <a:rect l="l" t="t" r="r" b="b"/>
              <a:pathLst>
                <a:path w="16630" h="16495" extrusionOk="0">
                  <a:moveTo>
                    <a:pt x="8305" y="3294"/>
                  </a:moveTo>
                  <a:cubicBezTo>
                    <a:pt x="11129" y="3294"/>
                    <a:pt x="13426" y="5591"/>
                    <a:pt x="13426" y="8415"/>
                  </a:cubicBezTo>
                  <a:cubicBezTo>
                    <a:pt x="13426" y="11239"/>
                    <a:pt x="11129" y="13537"/>
                    <a:pt x="8305" y="13537"/>
                  </a:cubicBezTo>
                  <a:cubicBezTo>
                    <a:pt x="5481" y="13537"/>
                    <a:pt x="3184" y="11239"/>
                    <a:pt x="3184" y="8415"/>
                  </a:cubicBezTo>
                  <a:cubicBezTo>
                    <a:pt x="3184" y="5591"/>
                    <a:pt x="5481" y="3294"/>
                    <a:pt x="8305" y="3294"/>
                  </a:cubicBezTo>
                  <a:close/>
                  <a:moveTo>
                    <a:pt x="8305" y="3091"/>
                  </a:moveTo>
                  <a:cubicBezTo>
                    <a:pt x="5370" y="3091"/>
                    <a:pt x="2981" y="5480"/>
                    <a:pt x="2981" y="8415"/>
                  </a:cubicBezTo>
                  <a:cubicBezTo>
                    <a:pt x="2981" y="11351"/>
                    <a:pt x="5370" y="13740"/>
                    <a:pt x="8305" y="13740"/>
                  </a:cubicBezTo>
                  <a:cubicBezTo>
                    <a:pt x="11242" y="13740"/>
                    <a:pt x="13629" y="11351"/>
                    <a:pt x="13629" y="8415"/>
                  </a:cubicBezTo>
                  <a:cubicBezTo>
                    <a:pt x="13629" y="5479"/>
                    <a:pt x="11241" y="3091"/>
                    <a:pt x="8305" y="3091"/>
                  </a:cubicBezTo>
                  <a:close/>
                  <a:moveTo>
                    <a:pt x="8316" y="204"/>
                  </a:moveTo>
                  <a:cubicBezTo>
                    <a:pt x="8880" y="204"/>
                    <a:pt x="9444" y="264"/>
                    <a:pt x="9999" y="383"/>
                  </a:cubicBezTo>
                  <a:lnTo>
                    <a:pt x="9750" y="1478"/>
                  </a:lnTo>
                  <a:cubicBezTo>
                    <a:pt x="9738" y="1532"/>
                    <a:pt x="9772" y="1587"/>
                    <a:pt x="9827" y="1599"/>
                  </a:cubicBezTo>
                  <a:cubicBezTo>
                    <a:pt x="10505" y="1752"/>
                    <a:pt x="11156" y="2010"/>
                    <a:pt x="11755" y="2361"/>
                  </a:cubicBezTo>
                  <a:cubicBezTo>
                    <a:pt x="11772" y="2371"/>
                    <a:pt x="11789" y="2375"/>
                    <a:pt x="11807" y="2375"/>
                  </a:cubicBezTo>
                  <a:cubicBezTo>
                    <a:pt x="11841" y="2375"/>
                    <a:pt x="11875" y="2357"/>
                    <a:pt x="11895" y="2325"/>
                  </a:cubicBezTo>
                  <a:lnTo>
                    <a:pt x="12461" y="1356"/>
                  </a:lnTo>
                  <a:cubicBezTo>
                    <a:pt x="13415" y="1926"/>
                    <a:pt x="14260" y="2718"/>
                    <a:pt x="14920" y="3657"/>
                  </a:cubicBezTo>
                  <a:lnTo>
                    <a:pt x="13990" y="4286"/>
                  </a:lnTo>
                  <a:cubicBezTo>
                    <a:pt x="13943" y="4318"/>
                    <a:pt x="13931" y="4380"/>
                    <a:pt x="13962" y="4427"/>
                  </a:cubicBezTo>
                  <a:cubicBezTo>
                    <a:pt x="14438" y="5128"/>
                    <a:pt x="14777" y="5911"/>
                    <a:pt x="14964" y="6736"/>
                  </a:cubicBezTo>
                  <a:cubicBezTo>
                    <a:pt x="14975" y="6784"/>
                    <a:pt x="15017" y="6815"/>
                    <a:pt x="15063" y="6815"/>
                  </a:cubicBezTo>
                  <a:cubicBezTo>
                    <a:pt x="15071" y="6815"/>
                    <a:pt x="15078" y="6815"/>
                    <a:pt x="15086" y="6813"/>
                  </a:cubicBezTo>
                  <a:lnTo>
                    <a:pt x="16180" y="6564"/>
                  </a:lnTo>
                  <a:cubicBezTo>
                    <a:pt x="16419" y="7674"/>
                    <a:pt x="16419" y="8822"/>
                    <a:pt x="16180" y="9932"/>
                  </a:cubicBezTo>
                  <a:lnTo>
                    <a:pt x="15086" y="9684"/>
                  </a:lnTo>
                  <a:cubicBezTo>
                    <a:pt x="15078" y="9682"/>
                    <a:pt x="15071" y="9681"/>
                    <a:pt x="15063" y="9681"/>
                  </a:cubicBezTo>
                  <a:cubicBezTo>
                    <a:pt x="15044" y="9681"/>
                    <a:pt x="15025" y="9687"/>
                    <a:pt x="15009" y="9697"/>
                  </a:cubicBezTo>
                  <a:cubicBezTo>
                    <a:pt x="14986" y="9711"/>
                    <a:pt x="14970" y="9733"/>
                    <a:pt x="14964" y="9760"/>
                  </a:cubicBezTo>
                  <a:cubicBezTo>
                    <a:pt x="14811" y="10438"/>
                    <a:pt x="14555" y="11088"/>
                    <a:pt x="14203" y="11688"/>
                  </a:cubicBezTo>
                  <a:cubicBezTo>
                    <a:pt x="14174" y="11737"/>
                    <a:pt x="14190" y="11798"/>
                    <a:pt x="14239" y="11826"/>
                  </a:cubicBezTo>
                  <a:lnTo>
                    <a:pt x="15207" y="12395"/>
                  </a:lnTo>
                  <a:cubicBezTo>
                    <a:pt x="14638" y="13346"/>
                    <a:pt x="13846" y="14193"/>
                    <a:pt x="12907" y="14852"/>
                  </a:cubicBezTo>
                  <a:lnTo>
                    <a:pt x="12277" y="13922"/>
                  </a:lnTo>
                  <a:cubicBezTo>
                    <a:pt x="12257" y="13894"/>
                    <a:pt x="12226" y="13879"/>
                    <a:pt x="12193" y="13879"/>
                  </a:cubicBezTo>
                  <a:cubicBezTo>
                    <a:pt x="12173" y="13879"/>
                    <a:pt x="12154" y="13884"/>
                    <a:pt x="12136" y="13896"/>
                  </a:cubicBezTo>
                  <a:cubicBezTo>
                    <a:pt x="11435" y="14371"/>
                    <a:pt x="10652" y="14711"/>
                    <a:pt x="9827" y="14898"/>
                  </a:cubicBezTo>
                  <a:cubicBezTo>
                    <a:pt x="9772" y="14910"/>
                    <a:pt x="9738" y="14964"/>
                    <a:pt x="9750" y="15019"/>
                  </a:cubicBezTo>
                  <a:lnTo>
                    <a:pt x="9999" y="16112"/>
                  </a:lnTo>
                  <a:cubicBezTo>
                    <a:pt x="9444" y="16232"/>
                    <a:pt x="8880" y="16291"/>
                    <a:pt x="8316" y="16291"/>
                  </a:cubicBezTo>
                  <a:cubicBezTo>
                    <a:pt x="7752" y="16291"/>
                    <a:pt x="7188" y="16232"/>
                    <a:pt x="6633" y="16112"/>
                  </a:cubicBezTo>
                  <a:lnTo>
                    <a:pt x="6882" y="15019"/>
                  </a:lnTo>
                  <a:cubicBezTo>
                    <a:pt x="6893" y="14963"/>
                    <a:pt x="6860" y="14910"/>
                    <a:pt x="6805" y="14898"/>
                  </a:cubicBezTo>
                  <a:cubicBezTo>
                    <a:pt x="6126" y="14745"/>
                    <a:pt x="5476" y="14488"/>
                    <a:pt x="4876" y="14135"/>
                  </a:cubicBezTo>
                  <a:cubicBezTo>
                    <a:pt x="4860" y="14126"/>
                    <a:pt x="4842" y="14122"/>
                    <a:pt x="4825" y="14122"/>
                  </a:cubicBezTo>
                  <a:cubicBezTo>
                    <a:pt x="4790" y="14122"/>
                    <a:pt x="4756" y="14139"/>
                    <a:pt x="4737" y="14172"/>
                  </a:cubicBezTo>
                  <a:lnTo>
                    <a:pt x="4170" y="15140"/>
                  </a:lnTo>
                  <a:cubicBezTo>
                    <a:pt x="3216" y="14570"/>
                    <a:pt x="2370" y="13776"/>
                    <a:pt x="1711" y="12839"/>
                  </a:cubicBezTo>
                  <a:lnTo>
                    <a:pt x="2640" y="12209"/>
                  </a:lnTo>
                  <a:cubicBezTo>
                    <a:pt x="2687" y="12178"/>
                    <a:pt x="2699" y="12114"/>
                    <a:pt x="2667" y="12069"/>
                  </a:cubicBezTo>
                  <a:cubicBezTo>
                    <a:pt x="2192" y="11369"/>
                    <a:pt x="1853" y="10585"/>
                    <a:pt x="1667" y="9759"/>
                  </a:cubicBezTo>
                  <a:cubicBezTo>
                    <a:pt x="1656" y="9713"/>
                    <a:pt x="1614" y="9681"/>
                    <a:pt x="1568" y="9681"/>
                  </a:cubicBezTo>
                  <a:cubicBezTo>
                    <a:pt x="1561" y="9681"/>
                    <a:pt x="1553" y="9682"/>
                    <a:pt x="1545" y="9684"/>
                  </a:cubicBezTo>
                  <a:lnTo>
                    <a:pt x="451" y="9932"/>
                  </a:lnTo>
                  <a:cubicBezTo>
                    <a:pt x="212" y="8822"/>
                    <a:pt x="212" y="7675"/>
                    <a:pt x="451" y="6564"/>
                  </a:cubicBezTo>
                  <a:lnTo>
                    <a:pt x="1545" y="6813"/>
                  </a:lnTo>
                  <a:cubicBezTo>
                    <a:pt x="1553" y="6815"/>
                    <a:pt x="1561" y="6816"/>
                    <a:pt x="1568" y="6816"/>
                  </a:cubicBezTo>
                  <a:cubicBezTo>
                    <a:pt x="1614" y="6816"/>
                    <a:pt x="1656" y="6783"/>
                    <a:pt x="1667" y="6736"/>
                  </a:cubicBezTo>
                  <a:cubicBezTo>
                    <a:pt x="1820" y="6058"/>
                    <a:pt x="2076" y="5407"/>
                    <a:pt x="2428" y="4808"/>
                  </a:cubicBezTo>
                  <a:cubicBezTo>
                    <a:pt x="2457" y="4759"/>
                    <a:pt x="2440" y="4698"/>
                    <a:pt x="2392" y="4669"/>
                  </a:cubicBezTo>
                  <a:lnTo>
                    <a:pt x="1424" y="4102"/>
                  </a:lnTo>
                  <a:cubicBezTo>
                    <a:pt x="1995" y="3148"/>
                    <a:pt x="2788" y="2301"/>
                    <a:pt x="3725" y="1644"/>
                  </a:cubicBezTo>
                  <a:lnTo>
                    <a:pt x="4355" y="2573"/>
                  </a:lnTo>
                  <a:cubicBezTo>
                    <a:pt x="4375" y="2602"/>
                    <a:pt x="4406" y="2617"/>
                    <a:pt x="4439" y="2617"/>
                  </a:cubicBezTo>
                  <a:cubicBezTo>
                    <a:pt x="4459" y="2617"/>
                    <a:pt x="4478" y="2612"/>
                    <a:pt x="4496" y="2600"/>
                  </a:cubicBezTo>
                  <a:cubicBezTo>
                    <a:pt x="5196" y="2124"/>
                    <a:pt x="5979" y="1785"/>
                    <a:pt x="6805" y="1599"/>
                  </a:cubicBezTo>
                  <a:cubicBezTo>
                    <a:pt x="6831" y="1593"/>
                    <a:pt x="6854" y="1577"/>
                    <a:pt x="6869" y="1554"/>
                  </a:cubicBezTo>
                  <a:cubicBezTo>
                    <a:pt x="6883" y="1531"/>
                    <a:pt x="6888" y="1505"/>
                    <a:pt x="6882" y="1478"/>
                  </a:cubicBezTo>
                  <a:lnTo>
                    <a:pt x="6633" y="383"/>
                  </a:lnTo>
                  <a:cubicBezTo>
                    <a:pt x="7188" y="264"/>
                    <a:pt x="7752" y="204"/>
                    <a:pt x="8316" y="204"/>
                  </a:cubicBezTo>
                  <a:close/>
                  <a:moveTo>
                    <a:pt x="8315" y="1"/>
                  </a:moveTo>
                  <a:cubicBezTo>
                    <a:pt x="7702" y="1"/>
                    <a:pt x="7090" y="70"/>
                    <a:pt x="6489" y="207"/>
                  </a:cubicBezTo>
                  <a:cubicBezTo>
                    <a:pt x="6434" y="219"/>
                    <a:pt x="6399" y="273"/>
                    <a:pt x="6412" y="328"/>
                  </a:cubicBezTo>
                  <a:lnTo>
                    <a:pt x="6661" y="1423"/>
                  </a:lnTo>
                  <a:cubicBezTo>
                    <a:pt x="5880" y="1611"/>
                    <a:pt x="5136" y="1933"/>
                    <a:pt x="4465" y="2374"/>
                  </a:cubicBezTo>
                  <a:lnTo>
                    <a:pt x="3836" y="1445"/>
                  </a:lnTo>
                  <a:cubicBezTo>
                    <a:pt x="3816" y="1416"/>
                    <a:pt x="3784" y="1400"/>
                    <a:pt x="3751" y="1400"/>
                  </a:cubicBezTo>
                  <a:cubicBezTo>
                    <a:pt x="3732" y="1400"/>
                    <a:pt x="3712" y="1406"/>
                    <a:pt x="3695" y="1418"/>
                  </a:cubicBezTo>
                  <a:cubicBezTo>
                    <a:pt x="2667" y="2119"/>
                    <a:pt x="1803" y="3042"/>
                    <a:pt x="1197" y="4086"/>
                  </a:cubicBezTo>
                  <a:cubicBezTo>
                    <a:pt x="1169" y="4135"/>
                    <a:pt x="1186" y="4197"/>
                    <a:pt x="1233" y="4225"/>
                  </a:cubicBezTo>
                  <a:lnTo>
                    <a:pt x="2202" y="4792"/>
                  </a:lnTo>
                  <a:cubicBezTo>
                    <a:pt x="1882" y="5357"/>
                    <a:pt x="1644" y="5962"/>
                    <a:pt x="1492" y="6592"/>
                  </a:cubicBezTo>
                  <a:lnTo>
                    <a:pt x="396" y="6344"/>
                  </a:lnTo>
                  <a:cubicBezTo>
                    <a:pt x="389" y="6342"/>
                    <a:pt x="381" y="6341"/>
                    <a:pt x="374" y="6341"/>
                  </a:cubicBezTo>
                  <a:cubicBezTo>
                    <a:pt x="328" y="6341"/>
                    <a:pt x="285" y="6373"/>
                    <a:pt x="275" y="6420"/>
                  </a:cubicBezTo>
                  <a:cubicBezTo>
                    <a:pt x="1" y="7623"/>
                    <a:pt x="1" y="8872"/>
                    <a:pt x="275" y="10074"/>
                  </a:cubicBezTo>
                  <a:cubicBezTo>
                    <a:pt x="285" y="10121"/>
                    <a:pt x="327" y="10154"/>
                    <a:pt x="373" y="10154"/>
                  </a:cubicBezTo>
                  <a:cubicBezTo>
                    <a:pt x="381" y="10154"/>
                    <a:pt x="389" y="10153"/>
                    <a:pt x="396" y="10151"/>
                  </a:cubicBezTo>
                  <a:lnTo>
                    <a:pt x="1492" y="9902"/>
                  </a:lnTo>
                  <a:cubicBezTo>
                    <a:pt x="1680" y="10684"/>
                    <a:pt x="2002" y="11426"/>
                    <a:pt x="2443" y="12097"/>
                  </a:cubicBezTo>
                  <a:lnTo>
                    <a:pt x="1513" y="12728"/>
                  </a:lnTo>
                  <a:cubicBezTo>
                    <a:pt x="1466" y="12759"/>
                    <a:pt x="1454" y="12822"/>
                    <a:pt x="1486" y="12869"/>
                  </a:cubicBezTo>
                  <a:cubicBezTo>
                    <a:pt x="2189" y="13898"/>
                    <a:pt x="3110" y="14760"/>
                    <a:pt x="4154" y="15367"/>
                  </a:cubicBezTo>
                  <a:cubicBezTo>
                    <a:pt x="4170" y="15376"/>
                    <a:pt x="4188" y="15381"/>
                    <a:pt x="4205" y="15381"/>
                  </a:cubicBezTo>
                  <a:cubicBezTo>
                    <a:pt x="4240" y="15381"/>
                    <a:pt x="4273" y="15363"/>
                    <a:pt x="4292" y="15330"/>
                  </a:cubicBezTo>
                  <a:lnTo>
                    <a:pt x="4861" y="14361"/>
                  </a:lnTo>
                  <a:cubicBezTo>
                    <a:pt x="5424" y="14681"/>
                    <a:pt x="6031" y="14921"/>
                    <a:pt x="6661" y="15072"/>
                  </a:cubicBezTo>
                  <a:lnTo>
                    <a:pt x="6412" y="16167"/>
                  </a:lnTo>
                  <a:cubicBezTo>
                    <a:pt x="6400" y="16222"/>
                    <a:pt x="6434" y="16276"/>
                    <a:pt x="6489" y="16288"/>
                  </a:cubicBezTo>
                  <a:cubicBezTo>
                    <a:pt x="7088" y="16424"/>
                    <a:pt x="7701" y="16492"/>
                    <a:pt x="8316" y="16494"/>
                  </a:cubicBezTo>
                  <a:cubicBezTo>
                    <a:pt x="8929" y="16492"/>
                    <a:pt x="9542" y="16423"/>
                    <a:pt x="10141" y="16287"/>
                  </a:cubicBezTo>
                  <a:cubicBezTo>
                    <a:pt x="10196" y="16275"/>
                    <a:pt x="10231" y="16221"/>
                    <a:pt x="10218" y="16166"/>
                  </a:cubicBezTo>
                  <a:lnTo>
                    <a:pt x="9969" y="15071"/>
                  </a:lnTo>
                  <a:cubicBezTo>
                    <a:pt x="10750" y="14883"/>
                    <a:pt x="11493" y="14561"/>
                    <a:pt x="12165" y="14118"/>
                  </a:cubicBezTo>
                  <a:lnTo>
                    <a:pt x="12795" y="15050"/>
                  </a:lnTo>
                  <a:cubicBezTo>
                    <a:pt x="12810" y="15073"/>
                    <a:pt x="12834" y="15088"/>
                    <a:pt x="12861" y="15092"/>
                  </a:cubicBezTo>
                  <a:cubicBezTo>
                    <a:pt x="12867" y="15094"/>
                    <a:pt x="12873" y="15094"/>
                    <a:pt x="12879" y="15094"/>
                  </a:cubicBezTo>
                  <a:cubicBezTo>
                    <a:pt x="12899" y="15094"/>
                    <a:pt x="12920" y="15088"/>
                    <a:pt x="12936" y="15077"/>
                  </a:cubicBezTo>
                  <a:cubicBezTo>
                    <a:pt x="13966" y="14373"/>
                    <a:pt x="14829" y="13449"/>
                    <a:pt x="15432" y="12408"/>
                  </a:cubicBezTo>
                  <a:cubicBezTo>
                    <a:pt x="15460" y="12360"/>
                    <a:pt x="15444" y="12298"/>
                    <a:pt x="15397" y="12269"/>
                  </a:cubicBezTo>
                  <a:lnTo>
                    <a:pt x="14427" y="11702"/>
                  </a:lnTo>
                  <a:cubicBezTo>
                    <a:pt x="14747" y="11138"/>
                    <a:pt x="14986" y="10533"/>
                    <a:pt x="15138" y="9902"/>
                  </a:cubicBezTo>
                  <a:lnTo>
                    <a:pt x="16234" y="10151"/>
                  </a:lnTo>
                  <a:cubicBezTo>
                    <a:pt x="16241" y="10153"/>
                    <a:pt x="16249" y="10153"/>
                    <a:pt x="16256" y="10153"/>
                  </a:cubicBezTo>
                  <a:cubicBezTo>
                    <a:pt x="16302" y="10153"/>
                    <a:pt x="16344" y="10122"/>
                    <a:pt x="16355" y="10074"/>
                  </a:cubicBezTo>
                  <a:cubicBezTo>
                    <a:pt x="16629" y="8872"/>
                    <a:pt x="16629" y="7622"/>
                    <a:pt x="16355" y="6419"/>
                  </a:cubicBezTo>
                  <a:cubicBezTo>
                    <a:pt x="16344" y="6373"/>
                    <a:pt x="16303" y="6341"/>
                    <a:pt x="16257" y="6341"/>
                  </a:cubicBezTo>
                  <a:cubicBezTo>
                    <a:pt x="16249" y="6341"/>
                    <a:pt x="16241" y="6342"/>
                    <a:pt x="16234" y="6344"/>
                  </a:cubicBezTo>
                  <a:lnTo>
                    <a:pt x="15138" y="6592"/>
                  </a:lnTo>
                  <a:cubicBezTo>
                    <a:pt x="14949" y="5811"/>
                    <a:pt x="14627" y="5068"/>
                    <a:pt x="14186" y="4396"/>
                  </a:cubicBezTo>
                  <a:lnTo>
                    <a:pt x="15117" y="3766"/>
                  </a:lnTo>
                  <a:cubicBezTo>
                    <a:pt x="15163" y="3734"/>
                    <a:pt x="15176" y="3672"/>
                    <a:pt x="15144" y="3625"/>
                  </a:cubicBezTo>
                  <a:cubicBezTo>
                    <a:pt x="14441" y="2596"/>
                    <a:pt x="13519" y="1733"/>
                    <a:pt x="12475" y="1129"/>
                  </a:cubicBezTo>
                  <a:cubicBezTo>
                    <a:pt x="12459" y="1120"/>
                    <a:pt x="12441" y="1115"/>
                    <a:pt x="12424" y="1115"/>
                  </a:cubicBezTo>
                  <a:cubicBezTo>
                    <a:pt x="12389" y="1115"/>
                    <a:pt x="12356" y="1133"/>
                    <a:pt x="12337" y="1166"/>
                  </a:cubicBezTo>
                  <a:lnTo>
                    <a:pt x="11769" y="2135"/>
                  </a:lnTo>
                  <a:cubicBezTo>
                    <a:pt x="11206" y="1815"/>
                    <a:pt x="10599" y="1575"/>
                    <a:pt x="9969" y="1424"/>
                  </a:cubicBezTo>
                  <a:lnTo>
                    <a:pt x="10218" y="329"/>
                  </a:lnTo>
                  <a:cubicBezTo>
                    <a:pt x="10231" y="274"/>
                    <a:pt x="10196" y="219"/>
                    <a:pt x="10142" y="207"/>
                  </a:cubicBezTo>
                  <a:cubicBezTo>
                    <a:pt x="9541" y="70"/>
                    <a:pt x="8928" y="1"/>
                    <a:pt x="8315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9"/>
            <p:cNvSpPr/>
            <p:nvPr/>
          </p:nvSpPr>
          <p:spPr>
            <a:xfrm>
              <a:off x="4824275" y="1201575"/>
              <a:ext cx="232675" cy="226175"/>
            </a:xfrm>
            <a:custGeom>
              <a:avLst/>
              <a:gdLst/>
              <a:ahLst/>
              <a:cxnLst/>
              <a:rect l="l" t="t" r="r" b="b"/>
              <a:pathLst>
                <a:path w="9307" h="9047" extrusionOk="0">
                  <a:moveTo>
                    <a:pt x="4620" y="2231"/>
                  </a:moveTo>
                  <a:cubicBezTo>
                    <a:pt x="5885" y="2231"/>
                    <a:pt x="6913" y="3258"/>
                    <a:pt x="6913" y="4523"/>
                  </a:cubicBezTo>
                  <a:cubicBezTo>
                    <a:pt x="6913" y="5787"/>
                    <a:pt x="5884" y="6816"/>
                    <a:pt x="4620" y="6816"/>
                  </a:cubicBezTo>
                  <a:cubicBezTo>
                    <a:pt x="3355" y="6816"/>
                    <a:pt x="2327" y="5786"/>
                    <a:pt x="2327" y="4523"/>
                  </a:cubicBezTo>
                  <a:cubicBezTo>
                    <a:pt x="2327" y="3258"/>
                    <a:pt x="3355" y="2231"/>
                    <a:pt x="4620" y="2231"/>
                  </a:cubicBezTo>
                  <a:close/>
                  <a:moveTo>
                    <a:pt x="4620" y="2028"/>
                  </a:moveTo>
                  <a:cubicBezTo>
                    <a:pt x="3244" y="2028"/>
                    <a:pt x="2125" y="3146"/>
                    <a:pt x="2125" y="4523"/>
                  </a:cubicBezTo>
                  <a:cubicBezTo>
                    <a:pt x="2125" y="5899"/>
                    <a:pt x="3244" y="7019"/>
                    <a:pt x="4620" y="7019"/>
                  </a:cubicBezTo>
                  <a:cubicBezTo>
                    <a:pt x="5996" y="7019"/>
                    <a:pt x="7116" y="5899"/>
                    <a:pt x="7116" y="4523"/>
                  </a:cubicBezTo>
                  <a:cubicBezTo>
                    <a:pt x="7116" y="3147"/>
                    <a:pt x="5996" y="2028"/>
                    <a:pt x="4620" y="2028"/>
                  </a:cubicBezTo>
                  <a:close/>
                  <a:moveTo>
                    <a:pt x="5515" y="221"/>
                  </a:moveTo>
                  <a:cubicBezTo>
                    <a:pt x="5944" y="313"/>
                    <a:pt x="6327" y="449"/>
                    <a:pt x="6656" y="626"/>
                  </a:cubicBezTo>
                  <a:cubicBezTo>
                    <a:pt x="7015" y="815"/>
                    <a:pt x="7347" y="1051"/>
                    <a:pt x="7645" y="1327"/>
                  </a:cubicBezTo>
                  <a:lnTo>
                    <a:pt x="7073" y="1908"/>
                  </a:lnTo>
                  <a:cubicBezTo>
                    <a:pt x="7034" y="1947"/>
                    <a:pt x="7034" y="2012"/>
                    <a:pt x="7074" y="2051"/>
                  </a:cubicBezTo>
                  <a:cubicBezTo>
                    <a:pt x="7487" y="2458"/>
                    <a:pt x="7793" y="2961"/>
                    <a:pt x="7964" y="3515"/>
                  </a:cubicBezTo>
                  <a:cubicBezTo>
                    <a:pt x="7977" y="3559"/>
                    <a:pt x="8017" y="3587"/>
                    <a:pt x="8060" y="3587"/>
                  </a:cubicBezTo>
                  <a:cubicBezTo>
                    <a:pt x="8070" y="3587"/>
                    <a:pt x="8080" y="3586"/>
                    <a:pt x="8090" y="3583"/>
                  </a:cubicBezTo>
                  <a:lnTo>
                    <a:pt x="8870" y="3343"/>
                  </a:lnTo>
                  <a:cubicBezTo>
                    <a:pt x="9092" y="4127"/>
                    <a:pt x="9092" y="4958"/>
                    <a:pt x="8870" y="5743"/>
                  </a:cubicBezTo>
                  <a:lnTo>
                    <a:pt x="8090" y="5504"/>
                  </a:lnTo>
                  <a:cubicBezTo>
                    <a:pt x="8080" y="5501"/>
                    <a:pt x="8069" y="5499"/>
                    <a:pt x="8059" y="5499"/>
                  </a:cubicBezTo>
                  <a:cubicBezTo>
                    <a:pt x="8043" y="5499"/>
                    <a:pt x="8027" y="5503"/>
                    <a:pt x="8012" y="5511"/>
                  </a:cubicBezTo>
                  <a:cubicBezTo>
                    <a:pt x="7989" y="5524"/>
                    <a:pt x="7972" y="5545"/>
                    <a:pt x="7963" y="5571"/>
                  </a:cubicBezTo>
                  <a:cubicBezTo>
                    <a:pt x="7824" y="6026"/>
                    <a:pt x="7592" y="6448"/>
                    <a:pt x="7283" y="6809"/>
                  </a:cubicBezTo>
                  <a:cubicBezTo>
                    <a:pt x="7246" y="6852"/>
                    <a:pt x="7252" y="6917"/>
                    <a:pt x="7294" y="6952"/>
                  </a:cubicBezTo>
                  <a:lnTo>
                    <a:pt x="7914" y="7480"/>
                  </a:lnTo>
                  <a:cubicBezTo>
                    <a:pt x="7368" y="8090"/>
                    <a:pt x="6656" y="8543"/>
                    <a:pt x="5891" y="8771"/>
                  </a:cubicBezTo>
                  <a:lnTo>
                    <a:pt x="5675" y="7985"/>
                  </a:lnTo>
                  <a:cubicBezTo>
                    <a:pt x="5667" y="7959"/>
                    <a:pt x="5651" y="7938"/>
                    <a:pt x="5628" y="7924"/>
                  </a:cubicBezTo>
                  <a:cubicBezTo>
                    <a:pt x="5612" y="7915"/>
                    <a:pt x="5595" y="7911"/>
                    <a:pt x="5578" y="7911"/>
                  </a:cubicBezTo>
                  <a:cubicBezTo>
                    <a:pt x="5568" y="7911"/>
                    <a:pt x="5559" y="7912"/>
                    <a:pt x="5550" y="7915"/>
                  </a:cubicBezTo>
                  <a:cubicBezTo>
                    <a:pt x="5245" y="7999"/>
                    <a:pt x="4932" y="8041"/>
                    <a:pt x="4618" y="8041"/>
                  </a:cubicBezTo>
                  <a:cubicBezTo>
                    <a:pt x="4356" y="8041"/>
                    <a:pt x="4094" y="8011"/>
                    <a:pt x="3836" y="7952"/>
                  </a:cubicBezTo>
                  <a:cubicBezTo>
                    <a:pt x="3829" y="7951"/>
                    <a:pt x="3822" y="7950"/>
                    <a:pt x="3814" y="7950"/>
                  </a:cubicBezTo>
                  <a:cubicBezTo>
                    <a:pt x="3768" y="7950"/>
                    <a:pt x="3726" y="7982"/>
                    <a:pt x="3715" y="8029"/>
                  </a:cubicBezTo>
                  <a:lnTo>
                    <a:pt x="3535" y="8820"/>
                  </a:lnTo>
                  <a:lnTo>
                    <a:pt x="3316" y="8765"/>
                  </a:lnTo>
                  <a:cubicBezTo>
                    <a:pt x="3235" y="8737"/>
                    <a:pt x="3154" y="8707"/>
                    <a:pt x="3074" y="8677"/>
                  </a:cubicBezTo>
                  <a:lnTo>
                    <a:pt x="2999" y="8650"/>
                  </a:lnTo>
                  <a:cubicBezTo>
                    <a:pt x="2921" y="8622"/>
                    <a:pt x="2844" y="8590"/>
                    <a:pt x="2771" y="8552"/>
                  </a:cubicBezTo>
                  <a:lnTo>
                    <a:pt x="2653" y="8495"/>
                  </a:lnTo>
                  <a:cubicBezTo>
                    <a:pt x="2570" y="8456"/>
                    <a:pt x="2488" y="8414"/>
                    <a:pt x="2411" y="8365"/>
                  </a:cubicBezTo>
                  <a:cubicBezTo>
                    <a:pt x="2081" y="8181"/>
                    <a:pt x="1761" y="7931"/>
                    <a:pt x="1458" y="7621"/>
                  </a:cubicBezTo>
                  <a:lnTo>
                    <a:pt x="2051" y="7068"/>
                  </a:lnTo>
                  <a:cubicBezTo>
                    <a:pt x="2093" y="7030"/>
                    <a:pt x="2095" y="6966"/>
                    <a:pt x="2057" y="6925"/>
                  </a:cubicBezTo>
                  <a:cubicBezTo>
                    <a:pt x="1732" y="6577"/>
                    <a:pt x="1482" y="6165"/>
                    <a:pt x="1323" y="5717"/>
                  </a:cubicBezTo>
                  <a:cubicBezTo>
                    <a:pt x="1314" y="5691"/>
                    <a:pt x="1296" y="5670"/>
                    <a:pt x="1272" y="5659"/>
                  </a:cubicBezTo>
                  <a:cubicBezTo>
                    <a:pt x="1258" y="5652"/>
                    <a:pt x="1243" y="5649"/>
                    <a:pt x="1228" y="5649"/>
                  </a:cubicBezTo>
                  <a:cubicBezTo>
                    <a:pt x="1217" y="5649"/>
                    <a:pt x="1205" y="5651"/>
                    <a:pt x="1194" y="5655"/>
                  </a:cubicBezTo>
                  <a:lnTo>
                    <a:pt x="427" y="5929"/>
                  </a:lnTo>
                  <a:lnTo>
                    <a:pt x="405" y="5868"/>
                  </a:lnTo>
                  <a:cubicBezTo>
                    <a:pt x="395" y="5836"/>
                    <a:pt x="387" y="5804"/>
                    <a:pt x="379" y="5773"/>
                  </a:cubicBezTo>
                  <a:cubicBezTo>
                    <a:pt x="373" y="5752"/>
                    <a:pt x="368" y="5730"/>
                    <a:pt x="363" y="5713"/>
                  </a:cubicBezTo>
                  <a:cubicBezTo>
                    <a:pt x="353" y="5675"/>
                    <a:pt x="344" y="5638"/>
                    <a:pt x="334" y="5600"/>
                  </a:cubicBezTo>
                  <a:cubicBezTo>
                    <a:pt x="315" y="5529"/>
                    <a:pt x="297" y="5460"/>
                    <a:pt x="286" y="5395"/>
                  </a:cubicBezTo>
                  <a:lnTo>
                    <a:pt x="234" y="5059"/>
                  </a:lnTo>
                  <a:cubicBezTo>
                    <a:pt x="224" y="4989"/>
                    <a:pt x="218" y="4920"/>
                    <a:pt x="217" y="4850"/>
                  </a:cubicBezTo>
                  <a:cubicBezTo>
                    <a:pt x="216" y="4811"/>
                    <a:pt x="214" y="4772"/>
                    <a:pt x="211" y="4737"/>
                  </a:cubicBezTo>
                  <a:lnTo>
                    <a:pt x="203" y="4568"/>
                  </a:lnTo>
                  <a:cubicBezTo>
                    <a:pt x="202" y="4534"/>
                    <a:pt x="203" y="4499"/>
                    <a:pt x="206" y="4464"/>
                  </a:cubicBezTo>
                  <a:cubicBezTo>
                    <a:pt x="207" y="4446"/>
                    <a:pt x="208" y="4428"/>
                    <a:pt x="208" y="4411"/>
                  </a:cubicBezTo>
                  <a:cubicBezTo>
                    <a:pt x="213" y="4299"/>
                    <a:pt x="218" y="4189"/>
                    <a:pt x="226" y="4087"/>
                  </a:cubicBezTo>
                  <a:lnTo>
                    <a:pt x="241" y="3979"/>
                  </a:lnTo>
                  <a:cubicBezTo>
                    <a:pt x="263" y="3831"/>
                    <a:pt x="285" y="3679"/>
                    <a:pt x="320" y="3533"/>
                  </a:cubicBezTo>
                  <a:lnTo>
                    <a:pt x="1110" y="3738"/>
                  </a:lnTo>
                  <a:cubicBezTo>
                    <a:pt x="1118" y="3740"/>
                    <a:pt x="1126" y="3741"/>
                    <a:pt x="1135" y="3741"/>
                  </a:cubicBezTo>
                  <a:cubicBezTo>
                    <a:pt x="1180" y="3741"/>
                    <a:pt x="1221" y="3710"/>
                    <a:pt x="1233" y="3665"/>
                  </a:cubicBezTo>
                  <a:cubicBezTo>
                    <a:pt x="1379" y="3103"/>
                    <a:pt x="1662" y="2586"/>
                    <a:pt x="2057" y="2161"/>
                  </a:cubicBezTo>
                  <a:cubicBezTo>
                    <a:pt x="2095" y="2120"/>
                    <a:pt x="2093" y="2057"/>
                    <a:pt x="2052" y="2018"/>
                  </a:cubicBezTo>
                  <a:lnTo>
                    <a:pt x="1458" y="1465"/>
                  </a:lnTo>
                  <a:cubicBezTo>
                    <a:pt x="1762" y="1155"/>
                    <a:pt x="2083" y="905"/>
                    <a:pt x="2416" y="719"/>
                  </a:cubicBezTo>
                  <a:cubicBezTo>
                    <a:pt x="2492" y="671"/>
                    <a:pt x="2572" y="629"/>
                    <a:pt x="2653" y="591"/>
                  </a:cubicBezTo>
                  <a:lnTo>
                    <a:pt x="2771" y="535"/>
                  </a:lnTo>
                  <a:cubicBezTo>
                    <a:pt x="2845" y="497"/>
                    <a:pt x="2923" y="463"/>
                    <a:pt x="3001" y="435"/>
                  </a:cubicBezTo>
                  <a:lnTo>
                    <a:pt x="3076" y="408"/>
                  </a:lnTo>
                  <a:cubicBezTo>
                    <a:pt x="3156" y="379"/>
                    <a:pt x="3236" y="349"/>
                    <a:pt x="3309" y="324"/>
                  </a:cubicBezTo>
                  <a:lnTo>
                    <a:pt x="3535" y="265"/>
                  </a:lnTo>
                  <a:lnTo>
                    <a:pt x="3716" y="1057"/>
                  </a:lnTo>
                  <a:cubicBezTo>
                    <a:pt x="3726" y="1104"/>
                    <a:pt x="3769" y="1136"/>
                    <a:pt x="3815" y="1136"/>
                  </a:cubicBezTo>
                  <a:cubicBezTo>
                    <a:pt x="3822" y="1136"/>
                    <a:pt x="3829" y="1135"/>
                    <a:pt x="3836" y="1133"/>
                  </a:cubicBezTo>
                  <a:cubicBezTo>
                    <a:pt x="4094" y="1075"/>
                    <a:pt x="4356" y="1046"/>
                    <a:pt x="4619" y="1046"/>
                  </a:cubicBezTo>
                  <a:cubicBezTo>
                    <a:pt x="4830" y="1046"/>
                    <a:pt x="5042" y="1065"/>
                    <a:pt x="5251" y="1102"/>
                  </a:cubicBezTo>
                  <a:cubicBezTo>
                    <a:pt x="5257" y="1104"/>
                    <a:pt x="5263" y="1104"/>
                    <a:pt x="5270" y="1104"/>
                  </a:cubicBezTo>
                  <a:cubicBezTo>
                    <a:pt x="5290" y="1104"/>
                    <a:pt x="5311" y="1098"/>
                    <a:pt x="5327" y="1086"/>
                  </a:cubicBezTo>
                  <a:cubicBezTo>
                    <a:pt x="5349" y="1071"/>
                    <a:pt x="5364" y="1048"/>
                    <a:pt x="5369" y="1021"/>
                  </a:cubicBezTo>
                  <a:lnTo>
                    <a:pt x="5515" y="221"/>
                  </a:lnTo>
                  <a:close/>
                  <a:moveTo>
                    <a:pt x="5435" y="0"/>
                  </a:moveTo>
                  <a:cubicBezTo>
                    <a:pt x="5415" y="0"/>
                    <a:pt x="5395" y="6"/>
                    <a:pt x="5377" y="18"/>
                  </a:cubicBezTo>
                  <a:cubicBezTo>
                    <a:pt x="5355" y="34"/>
                    <a:pt x="5339" y="57"/>
                    <a:pt x="5334" y="83"/>
                  </a:cubicBezTo>
                  <a:lnTo>
                    <a:pt x="5188" y="888"/>
                  </a:lnTo>
                  <a:cubicBezTo>
                    <a:pt x="5000" y="858"/>
                    <a:pt x="4810" y="844"/>
                    <a:pt x="4620" y="844"/>
                  </a:cubicBezTo>
                  <a:cubicBezTo>
                    <a:pt x="4376" y="844"/>
                    <a:pt x="4132" y="868"/>
                    <a:pt x="3892" y="915"/>
                  </a:cubicBezTo>
                  <a:lnTo>
                    <a:pt x="3710" y="120"/>
                  </a:lnTo>
                  <a:cubicBezTo>
                    <a:pt x="3704" y="93"/>
                    <a:pt x="3687" y="71"/>
                    <a:pt x="3664" y="56"/>
                  </a:cubicBezTo>
                  <a:cubicBezTo>
                    <a:pt x="3648" y="46"/>
                    <a:pt x="3630" y="41"/>
                    <a:pt x="3612" y="41"/>
                  </a:cubicBezTo>
                  <a:cubicBezTo>
                    <a:pt x="3603" y="41"/>
                    <a:pt x="3594" y="42"/>
                    <a:pt x="3586" y="45"/>
                  </a:cubicBezTo>
                  <a:lnTo>
                    <a:pt x="3252" y="131"/>
                  </a:lnTo>
                  <a:cubicBezTo>
                    <a:pt x="3170" y="159"/>
                    <a:pt x="3088" y="189"/>
                    <a:pt x="3006" y="219"/>
                  </a:cubicBezTo>
                  <a:lnTo>
                    <a:pt x="2936" y="244"/>
                  </a:lnTo>
                  <a:cubicBezTo>
                    <a:pt x="2849" y="275"/>
                    <a:pt x="2765" y="312"/>
                    <a:pt x="2683" y="353"/>
                  </a:cubicBezTo>
                  <a:lnTo>
                    <a:pt x="2566" y="410"/>
                  </a:lnTo>
                  <a:cubicBezTo>
                    <a:pt x="2478" y="450"/>
                    <a:pt x="2394" y="495"/>
                    <a:pt x="2312" y="546"/>
                  </a:cubicBezTo>
                  <a:cubicBezTo>
                    <a:pt x="1941" y="753"/>
                    <a:pt x="1580" y="1040"/>
                    <a:pt x="1240" y="1401"/>
                  </a:cubicBezTo>
                  <a:cubicBezTo>
                    <a:pt x="1202" y="1441"/>
                    <a:pt x="1204" y="1506"/>
                    <a:pt x="1245" y="1545"/>
                  </a:cubicBezTo>
                  <a:lnTo>
                    <a:pt x="1841" y="2099"/>
                  </a:lnTo>
                  <a:cubicBezTo>
                    <a:pt x="1481" y="2509"/>
                    <a:pt x="1216" y="2992"/>
                    <a:pt x="1064" y="3516"/>
                  </a:cubicBezTo>
                  <a:lnTo>
                    <a:pt x="275" y="3311"/>
                  </a:lnTo>
                  <a:cubicBezTo>
                    <a:pt x="266" y="3309"/>
                    <a:pt x="257" y="3308"/>
                    <a:pt x="249" y="3308"/>
                  </a:cubicBezTo>
                  <a:cubicBezTo>
                    <a:pt x="205" y="3308"/>
                    <a:pt x="166" y="3337"/>
                    <a:pt x="152" y="3381"/>
                  </a:cubicBezTo>
                  <a:cubicBezTo>
                    <a:pt x="97" y="3569"/>
                    <a:pt x="69" y="3762"/>
                    <a:pt x="41" y="3950"/>
                  </a:cubicBezTo>
                  <a:lnTo>
                    <a:pt x="25" y="4064"/>
                  </a:lnTo>
                  <a:cubicBezTo>
                    <a:pt x="17" y="4176"/>
                    <a:pt x="11" y="4288"/>
                    <a:pt x="6" y="4403"/>
                  </a:cubicBezTo>
                  <a:cubicBezTo>
                    <a:pt x="6" y="4420"/>
                    <a:pt x="5" y="4435"/>
                    <a:pt x="4" y="4452"/>
                  </a:cubicBezTo>
                  <a:cubicBezTo>
                    <a:pt x="1" y="4494"/>
                    <a:pt x="0" y="4536"/>
                    <a:pt x="1" y="4579"/>
                  </a:cubicBezTo>
                  <a:lnTo>
                    <a:pt x="10" y="4750"/>
                  </a:lnTo>
                  <a:cubicBezTo>
                    <a:pt x="12" y="4785"/>
                    <a:pt x="13" y="4821"/>
                    <a:pt x="15" y="4857"/>
                  </a:cubicBezTo>
                  <a:cubicBezTo>
                    <a:pt x="16" y="4935"/>
                    <a:pt x="23" y="5014"/>
                    <a:pt x="35" y="5092"/>
                  </a:cubicBezTo>
                  <a:lnTo>
                    <a:pt x="86" y="5428"/>
                  </a:lnTo>
                  <a:cubicBezTo>
                    <a:pt x="101" y="5505"/>
                    <a:pt x="120" y="5580"/>
                    <a:pt x="138" y="5652"/>
                  </a:cubicBezTo>
                  <a:cubicBezTo>
                    <a:pt x="148" y="5688"/>
                    <a:pt x="157" y="5724"/>
                    <a:pt x="167" y="5765"/>
                  </a:cubicBezTo>
                  <a:cubicBezTo>
                    <a:pt x="173" y="5784"/>
                    <a:pt x="178" y="5804"/>
                    <a:pt x="183" y="5824"/>
                  </a:cubicBezTo>
                  <a:cubicBezTo>
                    <a:pt x="192" y="5859"/>
                    <a:pt x="201" y="5895"/>
                    <a:pt x="214" y="5933"/>
                  </a:cubicBezTo>
                  <a:lnTo>
                    <a:pt x="271" y="6092"/>
                  </a:lnTo>
                  <a:cubicBezTo>
                    <a:pt x="285" y="6133"/>
                    <a:pt x="324" y="6159"/>
                    <a:pt x="366" y="6159"/>
                  </a:cubicBezTo>
                  <a:cubicBezTo>
                    <a:pt x="377" y="6159"/>
                    <a:pt x="389" y="6157"/>
                    <a:pt x="400" y="6153"/>
                  </a:cubicBezTo>
                  <a:lnTo>
                    <a:pt x="1168" y="5880"/>
                  </a:lnTo>
                  <a:cubicBezTo>
                    <a:pt x="1325" y="6286"/>
                    <a:pt x="1553" y="6661"/>
                    <a:pt x="1841" y="6988"/>
                  </a:cubicBezTo>
                  <a:lnTo>
                    <a:pt x="1245" y="7543"/>
                  </a:lnTo>
                  <a:cubicBezTo>
                    <a:pt x="1204" y="7582"/>
                    <a:pt x="1202" y="7646"/>
                    <a:pt x="1240" y="7687"/>
                  </a:cubicBezTo>
                  <a:cubicBezTo>
                    <a:pt x="1578" y="8046"/>
                    <a:pt x="1938" y="8333"/>
                    <a:pt x="2306" y="8539"/>
                  </a:cubicBezTo>
                  <a:cubicBezTo>
                    <a:pt x="2390" y="8591"/>
                    <a:pt x="2476" y="8636"/>
                    <a:pt x="2566" y="8678"/>
                  </a:cubicBezTo>
                  <a:lnTo>
                    <a:pt x="2683" y="8734"/>
                  </a:lnTo>
                  <a:cubicBezTo>
                    <a:pt x="2764" y="8776"/>
                    <a:pt x="2847" y="8811"/>
                    <a:pt x="2933" y="8841"/>
                  </a:cubicBezTo>
                  <a:lnTo>
                    <a:pt x="3004" y="8868"/>
                  </a:lnTo>
                  <a:cubicBezTo>
                    <a:pt x="3087" y="8898"/>
                    <a:pt x="3169" y="8929"/>
                    <a:pt x="3260" y="8959"/>
                  </a:cubicBezTo>
                  <a:lnTo>
                    <a:pt x="3586" y="9043"/>
                  </a:lnTo>
                  <a:cubicBezTo>
                    <a:pt x="3594" y="9045"/>
                    <a:pt x="3603" y="9046"/>
                    <a:pt x="3611" y="9047"/>
                  </a:cubicBezTo>
                  <a:lnTo>
                    <a:pt x="3612" y="9047"/>
                  </a:lnTo>
                  <a:cubicBezTo>
                    <a:pt x="3658" y="9047"/>
                    <a:pt x="3700" y="9014"/>
                    <a:pt x="3710" y="8967"/>
                  </a:cubicBezTo>
                  <a:lnTo>
                    <a:pt x="3892" y="8172"/>
                  </a:lnTo>
                  <a:cubicBezTo>
                    <a:pt x="4132" y="8220"/>
                    <a:pt x="4376" y="8244"/>
                    <a:pt x="4620" y="8244"/>
                  </a:cubicBezTo>
                  <a:cubicBezTo>
                    <a:pt x="4918" y="8244"/>
                    <a:pt x="5216" y="8208"/>
                    <a:pt x="5507" y="8136"/>
                  </a:cubicBezTo>
                  <a:lnTo>
                    <a:pt x="5724" y="8924"/>
                  </a:lnTo>
                  <a:cubicBezTo>
                    <a:pt x="5737" y="8969"/>
                    <a:pt x="5777" y="8998"/>
                    <a:pt x="5822" y="8998"/>
                  </a:cubicBezTo>
                  <a:cubicBezTo>
                    <a:pt x="5831" y="8998"/>
                    <a:pt x="5840" y="8997"/>
                    <a:pt x="5848" y="8995"/>
                  </a:cubicBezTo>
                  <a:cubicBezTo>
                    <a:pt x="6721" y="8759"/>
                    <a:pt x="7533" y="8241"/>
                    <a:pt x="8136" y="7537"/>
                  </a:cubicBezTo>
                  <a:cubicBezTo>
                    <a:pt x="8172" y="7494"/>
                    <a:pt x="8167" y="7431"/>
                    <a:pt x="8125" y="7394"/>
                  </a:cubicBezTo>
                  <a:lnTo>
                    <a:pt x="7502" y="6864"/>
                  </a:lnTo>
                  <a:cubicBezTo>
                    <a:pt x="7777" y="6525"/>
                    <a:pt x="7989" y="6140"/>
                    <a:pt x="8127" y="5728"/>
                  </a:cubicBezTo>
                  <a:lnTo>
                    <a:pt x="8910" y="5968"/>
                  </a:lnTo>
                  <a:cubicBezTo>
                    <a:pt x="8920" y="5971"/>
                    <a:pt x="8929" y="5972"/>
                    <a:pt x="8939" y="5972"/>
                  </a:cubicBezTo>
                  <a:cubicBezTo>
                    <a:pt x="8983" y="5972"/>
                    <a:pt x="9023" y="5944"/>
                    <a:pt x="9036" y="5900"/>
                  </a:cubicBezTo>
                  <a:cubicBezTo>
                    <a:pt x="9307" y="5016"/>
                    <a:pt x="9307" y="4072"/>
                    <a:pt x="9036" y="3188"/>
                  </a:cubicBezTo>
                  <a:cubicBezTo>
                    <a:pt x="9023" y="3144"/>
                    <a:pt x="8983" y="3116"/>
                    <a:pt x="8940" y="3116"/>
                  </a:cubicBezTo>
                  <a:cubicBezTo>
                    <a:pt x="8930" y="3116"/>
                    <a:pt x="8920" y="3117"/>
                    <a:pt x="8910" y="3120"/>
                  </a:cubicBezTo>
                  <a:lnTo>
                    <a:pt x="8127" y="3361"/>
                  </a:lnTo>
                  <a:cubicBezTo>
                    <a:pt x="7952" y="2844"/>
                    <a:pt x="7665" y="2373"/>
                    <a:pt x="7289" y="1979"/>
                  </a:cubicBezTo>
                  <a:lnTo>
                    <a:pt x="7861" y="1397"/>
                  </a:lnTo>
                  <a:cubicBezTo>
                    <a:pt x="7901" y="1357"/>
                    <a:pt x="7900" y="1293"/>
                    <a:pt x="7860" y="1253"/>
                  </a:cubicBezTo>
                  <a:cubicBezTo>
                    <a:pt x="7532" y="933"/>
                    <a:pt x="7159" y="662"/>
                    <a:pt x="6753" y="448"/>
                  </a:cubicBezTo>
                  <a:cubicBezTo>
                    <a:pt x="6381" y="248"/>
                    <a:pt x="5944" y="98"/>
                    <a:pt x="5454" y="2"/>
                  </a:cubicBezTo>
                  <a:cubicBezTo>
                    <a:pt x="5447" y="1"/>
                    <a:pt x="5441" y="0"/>
                    <a:pt x="543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9"/>
            <p:cNvSpPr/>
            <p:nvPr/>
          </p:nvSpPr>
          <p:spPr>
            <a:xfrm>
              <a:off x="3960625" y="1683150"/>
              <a:ext cx="232675" cy="226175"/>
            </a:xfrm>
            <a:custGeom>
              <a:avLst/>
              <a:gdLst/>
              <a:ahLst/>
              <a:cxnLst/>
              <a:rect l="l" t="t" r="r" b="b"/>
              <a:pathLst>
                <a:path w="9307" h="9047" extrusionOk="0">
                  <a:moveTo>
                    <a:pt x="4620" y="2231"/>
                  </a:moveTo>
                  <a:cubicBezTo>
                    <a:pt x="5884" y="2231"/>
                    <a:pt x="6913" y="3258"/>
                    <a:pt x="6913" y="4523"/>
                  </a:cubicBezTo>
                  <a:cubicBezTo>
                    <a:pt x="6913" y="5787"/>
                    <a:pt x="5884" y="6816"/>
                    <a:pt x="4620" y="6816"/>
                  </a:cubicBezTo>
                  <a:cubicBezTo>
                    <a:pt x="3355" y="6816"/>
                    <a:pt x="2327" y="5786"/>
                    <a:pt x="2327" y="4523"/>
                  </a:cubicBezTo>
                  <a:cubicBezTo>
                    <a:pt x="2327" y="3258"/>
                    <a:pt x="3355" y="2231"/>
                    <a:pt x="4620" y="2231"/>
                  </a:cubicBezTo>
                  <a:close/>
                  <a:moveTo>
                    <a:pt x="4620" y="2029"/>
                  </a:moveTo>
                  <a:cubicBezTo>
                    <a:pt x="3244" y="2029"/>
                    <a:pt x="2124" y="3146"/>
                    <a:pt x="2124" y="4523"/>
                  </a:cubicBezTo>
                  <a:cubicBezTo>
                    <a:pt x="2124" y="5899"/>
                    <a:pt x="3244" y="7019"/>
                    <a:pt x="4620" y="7019"/>
                  </a:cubicBezTo>
                  <a:cubicBezTo>
                    <a:pt x="5997" y="7019"/>
                    <a:pt x="7116" y="5899"/>
                    <a:pt x="7116" y="4523"/>
                  </a:cubicBezTo>
                  <a:cubicBezTo>
                    <a:pt x="7116" y="3148"/>
                    <a:pt x="5997" y="2029"/>
                    <a:pt x="4620" y="2029"/>
                  </a:cubicBezTo>
                  <a:close/>
                  <a:moveTo>
                    <a:pt x="5515" y="222"/>
                  </a:moveTo>
                  <a:cubicBezTo>
                    <a:pt x="5944" y="314"/>
                    <a:pt x="6328" y="450"/>
                    <a:pt x="6657" y="627"/>
                  </a:cubicBezTo>
                  <a:cubicBezTo>
                    <a:pt x="7016" y="816"/>
                    <a:pt x="7348" y="1052"/>
                    <a:pt x="7645" y="1328"/>
                  </a:cubicBezTo>
                  <a:lnTo>
                    <a:pt x="7073" y="1909"/>
                  </a:lnTo>
                  <a:cubicBezTo>
                    <a:pt x="7034" y="1948"/>
                    <a:pt x="7035" y="2012"/>
                    <a:pt x="7074" y="2052"/>
                  </a:cubicBezTo>
                  <a:cubicBezTo>
                    <a:pt x="7487" y="2458"/>
                    <a:pt x="7792" y="2962"/>
                    <a:pt x="7963" y="3516"/>
                  </a:cubicBezTo>
                  <a:cubicBezTo>
                    <a:pt x="7977" y="3560"/>
                    <a:pt x="8017" y="3588"/>
                    <a:pt x="8061" y="3588"/>
                  </a:cubicBezTo>
                  <a:cubicBezTo>
                    <a:pt x="8071" y="3588"/>
                    <a:pt x="8080" y="3586"/>
                    <a:pt x="8090" y="3584"/>
                  </a:cubicBezTo>
                  <a:lnTo>
                    <a:pt x="8871" y="3344"/>
                  </a:lnTo>
                  <a:cubicBezTo>
                    <a:pt x="9092" y="4128"/>
                    <a:pt x="9092" y="4959"/>
                    <a:pt x="8871" y="5744"/>
                  </a:cubicBezTo>
                  <a:lnTo>
                    <a:pt x="8090" y="5504"/>
                  </a:lnTo>
                  <a:cubicBezTo>
                    <a:pt x="8081" y="5501"/>
                    <a:pt x="8071" y="5500"/>
                    <a:pt x="8061" y="5500"/>
                  </a:cubicBezTo>
                  <a:cubicBezTo>
                    <a:pt x="8044" y="5500"/>
                    <a:pt x="8028" y="5504"/>
                    <a:pt x="8014" y="5512"/>
                  </a:cubicBezTo>
                  <a:cubicBezTo>
                    <a:pt x="7989" y="5524"/>
                    <a:pt x="7971" y="5546"/>
                    <a:pt x="7964" y="5572"/>
                  </a:cubicBezTo>
                  <a:cubicBezTo>
                    <a:pt x="7824" y="6027"/>
                    <a:pt x="7592" y="6448"/>
                    <a:pt x="7283" y="6810"/>
                  </a:cubicBezTo>
                  <a:cubicBezTo>
                    <a:pt x="7247" y="6853"/>
                    <a:pt x="7252" y="6917"/>
                    <a:pt x="7295" y="6953"/>
                  </a:cubicBezTo>
                  <a:lnTo>
                    <a:pt x="7914" y="7481"/>
                  </a:lnTo>
                  <a:cubicBezTo>
                    <a:pt x="7370" y="8091"/>
                    <a:pt x="6657" y="8544"/>
                    <a:pt x="5891" y="8772"/>
                  </a:cubicBezTo>
                  <a:lnTo>
                    <a:pt x="5676" y="7986"/>
                  </a:lnTo>
                  <a:cubicBezTo>
                    <a:pt x="5669" y="7960"/>
                    <a:pt x="5651" y="7939"/>
                    <a:pt x="5628" y="7925"/>
                  </a:cubicBezTo>
                  <a:cubicBezTo>
                    <a:pt x="5612" y="7916"/>
                    <a:pt x="5595" y="7912"/>
                    <a:pt x="5578" y="7912"/>
                  </a:cubicBezTo>
                  <a:cubicBezTo>
                    <a:pt x="5569" y="7912"/>
                    <a:pt x="5559" y="7913"/>
                    <a:pt x="5550" y="7916"/>
                  </a:cubicBezTo>
                  <a:cubicBezTo>
                    <a:pt x="5246" y="7999"/>
                    <a:pt x="4932" y="8041"/>
                    <a:pt x="4618" y="8041"/>
                  </a:cubicBezTo>
                  <a:cubicBezTo>
                    <a:pt x="4356" y="8041"/>
                    <a:pt x="4094" y="8012"/>
                    <a:pt x="3837" y="7953"/>
                  </a:cubicBezTo>
                  <a:cubicBezTo>
                    <a:pt x="3829" y="7952"/>
                    <a:pt x="3822" y="7951"/>
                    <a:pt x="3815" y="7951"/>
                  </a:cubicBezTo>
                  <a:cubicBezTo>
                    <a:pt x="3769" y="7951"/>
                    <a:pt x="3727" y="7983"/>
                    <a:pt x="3716" y="8030"/>
                  </a:cubicBezTo>
                  <a:lnTo>
                    <a:pt x="3535" y="8821"/>
                  </a:lnTo>
                  <a:lnTo>
                    <a:pt x="3318" y="8766"/>
                  </a:lnTo>
                  <a:cubicBezTo>
                    <a:pt x="3237" y="8738"/>
                    <a:pt x="3158" y="8708"/>
                    <a:pt x="3077" y="8679"/>
                  </a:cubicBezTo>
                  <a:lnTo>
                    <a:pt x="3000" y="8650"/>
                  </a:lnTo>
                  <a:cubicBezTo>
                    <a:pt x="2921" y="8622"/>
                    <a:pt x="2846" y="8590"/>
                    <a:pt x="2772" y="8552"/>
                  </a:cubicBezTo>
                  <a:lnTo>
                    <a:pt x="2654" y="8495"/>
                  </a:lnTo>
                  <a:cubicBezTo>
                    <a:pt x="2570" y="8456"/>
                    <a:pt x="2489" y="8414"/>
                    <a:pt x="2411" y="8365"/>
                  </a:cubicBezTo>
                  <a:cubicBezTo>
                    <a:pt x="2081" y="8181"/>
                    <a:pt x="1761" y="7932"/>
                    <a:pt x="1458" y="7621"/>
                  </a:cubicBezTo>
                  <a:lnTo>
                    <a:pt x="2052" y="7069"/>
                  </a:lnTo>
                  <a:cubicBezTo>
                    <a:pt x="2093" y="7030"/>
                    <a:pt x="2096" y="6966"/>
                    <a:pt x="2057" y="6926"/>
                  </a:cubicBezTo>
                  <a:cubicBezTo>
                    <a:pt x="1733" y="6577"/>
                    <a:pt x="1483" y="6166"/>
                    <a:pt x="1324" y="5717"/>
                  </a:cubicBezTo>
                  <a:cubicBezTo>
                    <a:pt x="1310" y="5675"/>
                    <a:pt x="1270" y="5649"/>
                    <a:pt x="1228" y="5649"/>
                  </a:cubicBezTo>
                  <a:cubicBezTo>
                    <a:pt x="1217" y="5649"/>
                    <a:pt x="1206" y="5651"/>
                    <a:pt x="1194" y="5655"/>
                  </a:cubicBezTo>
                  <a:lnTo>
                    <a:pt x="427" y="5929"/>
                  </a:lnTo>
                  <a:lnTo>
                    <a:pt x="406" y="5868"/>
                  </a:lnTo>
                  <a:cubicBezTo>
                    <a:pt x="396" y="5836"/>
                    <a:pt x="387" y="5805"/>
                    <a:pt x="379" y="5773"/>
                  </a:cubicBezTo>
                  <a:cubicBezTo>
                    <a:pt x="373" y="5752"/>
                    <a:pt x="368" y="5730"/>
                    <a:pt x="363" y="5713"/>
                  </a:cubicBezTo>
                  <a:cubicBezTo>
                    <a:pt x="354" y="5675"/>
                    <a:pt x="344" y="5637"/>
                    <a:pt x="335" y="5600"/>
                  </a:cubicBezTo>
                  <a:cubicBezTo>
                    <a:pt x="316" y="5528"/>
                    <a:pt x="298" y="5460"/>
                    <a:pt x="286" y="5394"/>
                  </a:cubicBezTo>
                  <a:lnTo>
                    <a:pt x="235" y="5059"/>
                  </a:lnTo>
                  <a:cubicBezTo>
                    <a:pt x="224" y="4989"/>
                    <a:pt x="218" y="4920"/>
                    <a:pt x="217" y="4849"/>
                  </a:cubicBezTo>
                  <a:cubicBezTo>
                    <a:pt x="216" y="4811"/>
                    <a:pt x="214" y="4772"/>
                    <a:pt x="212" y="4737"/>
                  </a:cubicBezTo>
                  <a:lnTo>
                    <a:pt x="203" y="4568"/>
                  </a:lnTo>
                  <a:cubicBezTo>
                    <a:pt x="202" y="4533"/>
                    <a:pt x="203" y="4497"/>
                    <a:pt x="206" y="4462"/>
                  </a:cubicBezTo>
                  <a:cubicBezTo>
                    <a:pt x="207" y="4444"/>
                    <a:pt x="208" y="4428"/>
                    <a:pt x="209" y="4411"/>
                  </a:cubicBezTo>
                  <a:cubicBezTo>
                    <a:pt x="213" y="4299"/>
                    <a:pt x="219" y="4188"/>
                    <a:pt x="226" y="4086"/>
                  </a:cubicBezTo>
                  <a:lnTo>
                    <a:pt x="242" y="3978"/>
                  </a:lnTo>
                  <a:cubicBezTo>
                    <a:pt x="264" y="3830"/>
                    <a:pt x="286" y="3678"/>
                    <a:pt x="322" y="3532"/>
                  </a:cubicBezTo>
                  <a:lnTo>
                    <a:pt x="1110" y="3739"/>
                  </a:lnTo>
                  <a:cubicBezTo>
                    <a:pt x="1118" y="3741"/>
                    <a:pt x="1127" y="3742"/>
                    <a:pt x="1135" y="3742"/>
                  </a:cubicBezTo>
                  <a:cubicBezTo>
                    <a:pt x="1180" y="3742"/>
                    <a:pt x="1221" y="3711"/>
                    <a:pt x="1233" y="3666"/>
                  </a:cubicBezTo>
                  <a:cubicBezTo>
                    <a:pt x="1379" y="3104"/>
                    <a:pt x="1663" y="2587"/>
                    <a:pt x="2057" y="2162"/>
                  </a:cubicBezTo>
                  <a:cubicBezTo>
                    <a:pt x="2096" y="2121"/>
                    <a:pt x="2093" y="2057"/>
                    <a:pt x="2052" y="2019"/>
                  </a:cubicBezTo>
                  <a:lnTo>
                    <a:pt x="1458" y="1466"/>
                  </a:lnTo>
                  <a:cubicBezTo>
                    <a:pt x="1762" y="1156"/>
                    <a:pt x="2083" y="906"/>
                    <a:pt x="2416" y="720"/>
                  </a:cubicBezTo>
                  <a:cubicBezTo>
                    <a:pt x="2494" y="672"/>
                    <a:pt x="2573" y="629"/>
                    <a:pt x="2655" y="591"/>
                  </a:cubicBezTo>
                  <a:lnTo>
                    <a:pt x="2770" y="537"/>
                  </a:lnTo>
                  <a:cubicBezTo>
                    <a:pt x="2845" y="498"/>
                    <a:pt x="2922" y="464"/>
                    <a:pt x="3003" y="436"/>
                  </a:cubicBezTo>
                  <a:lnTo>
                    <a:pt x="3075" y="409"/>
                  </a:lnTo>
                  <a:cubicBezTo>
                    <a:pt x="3156" y="380"/>
                    <a:pt x="3236" y="351"/>
                    <a:pt x="3310" y="325"/>
                  </a:cubicBezTo>
                  <a:lnTo>
                    <a:pt x="3535" y="266"/>
                  </a:lnTo>
                  <a:lnTo>
                    <a:pt x="3716" y="1058"/>
                  </a:lnTo>
                  <a:cubicBezTo>
                    <a:pt x="3727" y="1105"/>
                    <a:pt x="3768" y="1137"/>
                    <a:pt x="3815" y="1137"/>
                  </a:cubicBezTo>
                  <a:cubicBezTo>
                    <a:pt x="3822" y="1137"/>
                    <a:pt x="3829" y="1136"/>
                    <a:pt x="3837" y="1134"/>
                  </a:cubicBezTo>
                  <a:cubicBezTo>
                    <a:pt x="4094" y="1076"/>
                    <a:pt x="4357" y="1047"/>
                    <a:pt x="4619" y="1047"/>
                  </a:cubicBezTo>
                  <a:cubicBezTo>
                    <a:pt x="4831" y="1047"/>
                    <a:pt x="5042" y="1066"/>
                    <a:pt x="5251" y="1103"/>
                  </a:cubicBezTo>
                  <a:cubicBezTo>
                    <a:pt x="5257" y="1105"/>
                    <a:pt x="5264" y="1105"/>
                    <a:pt x="5270" y="1105"/>
                  </a:cubicBezTo>
                  <a:cubicBezTo>
                    <a:pt x="5290" y="1105"/>
                    <a:pt x="5310" y="1099"/>
                    <a:pt x="5328" y="1087"/>
                  </a:cubicBezTo>
                  <a:cubicBezTo>
                    <a:pt x="5350" y="1072"/>
                    <a:pt x="5364" y="1049"/>
                    <a:pt x="5369" y="1022"/>
                  </a:cubicBezTo>
                  <a:lnTo>
                    <a:pt x="5515" y="222"/>
                  </a:lnTo>
                  <a:close/>
                  <a:moveTo>
                    <a:pt x="5435" y="0"/>
                  </a:moveTo>
                  <a:cubicBezTo>
                    <a:pt x="5415" y="0"/>
                    <a:pt x="5395" y="6"/>
                    <a:pt x="5377" y="18"/>
                  </a:cubicBezTo>
                  <a:cubicBezTo>
                    <a:pt x="5356" y="34"/>
                    <a:pt x="5340" y="58"/>
                    <a:pt x="5335" y="83"/>
                  </a:cubicBezTo>
                  <a:lnTo>
                    <a:pt x="5189" y="887"/>
                  </a:lnTo>
                  <a:cubicBezTo>
                    <a:pt x="5001" y="858"/>
                    <a:pt x="4812" y="844"/>
                    <a:pt x="4623" y="844"/>
                  </a:cubicBezTo>
                  <a:cubicBezTo>
                    <a:pt x="4378" y="844"/>
                    <a:pt x="4134" y="868"/>
                    <a:pt x="3892" y="915"/>
                  </a:cubicBezTo>
                  <a:lnTo>
                    <a:pt x="3710" y="120"/>
                  </a:lnTo>
                  <a:cubicBezTo>
                    <a:pt x="3704" y="93"/>
                    <a:pt x="3688" y="71"/>
                    <a:pt x="3665" y="56"/>
                  </a:cubicBezTo>
                  <a:cubicBezTo>
                    <a:pt x="3648" y="46"/>
                    <a:pt x="3631" y="41"/>
                    <a:pt x="3612" y="41"/>
                  </a:cubicBezTo>
                  <a:cubicBezTo>
                    <a:pt x="3604" y="41"/>
                    <a:pt x="3595" y="42"/>
                    <a:pt x="3586" y="45"/>
                  </a:cubicBezTo>
                  <a:lnTo>
                    <a:pt x="3252" y="131"/>
                  </a:lnTo>
                  <a:cubicBezTo>
                    <a:pt x="3170" y="159"/>
                    <a:pt x="3088" y="190"/>
                    <a:pt x="3006" y="220"/>
                  </a:cubicBezTo>
                  <a:lnTo>
                    <a:pt x="2936" y="244"/>
                  </a:lnTo>
                  <a:cubicBezTo>
                    <a:pt x="2850" y="275"/>
                    <a:pt x="2765" y="312"/>
                    <a:pt x="2683" y="354"/>
                  </a:cubicBezTo>
                  <a:lnTo>
                    <a:pt x="2567" y="408"/>
                  </a:lnTo>
                  <a:cubicBezTo>
                    <a:pt x="2481" y="451"/>
                    <a:pt x="2391" y="494"/>
                    <a:pt x="2313" y="546"/>
                  </a:cubicBezTo>
                  <a:cubicBezTo>
                    <a:pt x="1941" y="753"/>
                    <a:pt x="1580" y="1041"/>
                    <a:pt x="1241" y="1401"/>
                  </a:cubicBezTo>
                  <a:cubicBezTo>
                    <a:pt x="1202" y="1441"/>
                    <a:pt x="1204" y="1506"/>
                    <a:pt x="1245" y="1544"/>
                  </a:cubicBezTo>
                  <a:lnTo>
                    <a:pt x="1842" y="2099"/>
                  </a:lnTo>
                  <a:cubicBezTo>
                    <a:pt x="1482" y="2509"/>
                    <a:pt x="1216" y="2992"/>
                    <a:pt x="1064" y="3516"/>
                  </a:cubicBezTo>
                  <a:lnTo>
                    <a:pt x="276" y="3311"/>
                  </a:lnTo>
                  <a:cubicBezTo>
                    <a:pt x="267" y="3309"/>
                    <a:pt x="258" y="3308"/>
                    <a:pt x="250" y="3308"/>
                  </a:cubicBezTo>
                  <a:cubicBezTo>
                    <a:pt x="206" y="3308"/>
                    <a:pt x="166" y="3337"/>
                    <a:pt x="153" y="3381"/>
                  </a:cubicBezTo>
                  <a:cubicBezTo>
                    <a:pt x="97" y="3569"/>
                    <a:pt x="69" y="3761"/>
                    <a:pt x="42" y="3949"/>
                  </a:cubicBezTo>
                  <a:lnTo>
                    <a:pt x="25" y="4064"/>
                  </a:lnTo>
                  <a:cubicBezTo>
                    <a:pt x="17" y="4176"/>
                    <a:pt x="12" y="4288"/>
                    <a:pt x="7" y="4403"/>
                  </a:cubicBezTo>
                  <a:cubicBezTo>
                    <a:pt x="6" y="4419"/>
                    <a:pt x="5" y="4434"/>
                    <a:pt x="5" y="4451"/>
                  </a:cubicBezTo>
                  <a:cubicBezTo>
                    <a:pt x="2" y="4493"/>
                    <a:pt x="1" y="4536"/>
                    <a:pt x="3" y="4579"/>
                  </a:cubicBezTo>
                  <a:lnTo>
                    <a:pt x="10" y="4749"/>
                  </a:lnTo>
                  <a:cubicBezTo>
                    <a:pt x="12" y="4785"/>
                    <a:pt x="14" y="4821"/>
                    <a:pt x="15" y="4858"/>
                  </a:cubicBezTo>
                  <a:cubicBezTo>
                    <a:pt x="17" y="4935"/>
                    <a:pt x="23" y="5014"/>
                    <a:pt x="35" y="5092"/>
                  </a:cubicBezTo>
                  <a:lnTo>
                    <a:pt x="87" y="5428"/>
                  </a:lnTo>
                  <a:cubicBezTo>
                    <a:pt x="101" y="5505"/>
                    <a:pt x="120" y="5580"/>
                    <a:pt x="139" y="5651"/>
                  </a:cubicBezTo>
                  <a:cubicBezTo>
                    <a:pt x="149" y="5688"/>
                    <a:pt x="159" y="5724"/>
                    <a:pt x="168" y="5765"/>
                  </a:cubicBezTo>
                  <a:cubicBezTo>
                    <a:pt x="173" y="5784"/>
                    <a:pt x="178" y="5805"/>
                    <a:pt x="184" y="5825"/>
                  </a:cubicBezTo>
                  <a:cubicBezTo>
                    <a:pt x="193" y="5860"/>
                    <a:pt x="202" y="5896"/>
                    <a:pt x="214" y="5934"/>
                  </a:cubicBezTo>
                  <a:lnTo>
                    <a:pt x="271" y="6093"/>
                  </a:lnTo>
                  <a:cubicBezTo>
                    <a:pt x="286" y="6134"/>
                    <a:pt x="325" y="6160"/>
                    <a:pt x="367" y="6160"/>
                  </a:cubicBezTo>
                  <a:cubicBezTo>
                    <a:pt x="378" y="6160"/>
                    <a:pt x="390" y="6158"/>
                    <a:pt x="401" y="6154"/>
                  </a:cubicBezTo>
                  <a:lnTo>
                    <a:pt x="1169" y="5881"/>
                  </a:lnTo>
                  <a:cubicBezTo>
                    <a:pt x="1326" y="6286"/>
                    <a:pt x="1553" y="6662"/>
                    <a:pt x="1841" y="6988"/>
                  </a:cubicBezTo>
                  <a:lnTo>
                    <a:pt x="1244" y="7544"/>
                  </a:lnTo>
                  <a:cubicBezTo>
                    <a:pt x="1203" y="7582"/>
                    <a:pt x="1201" y="7646"/>
                    <a:pt x="1240" y="7687"/>
                  </a:cubicBezTo>
                  <a:cubicBezTo>
                    <a:pt x="1577" y="8046"/>
                    <a:pt x="1938" y="8333"/>
                    <a:pt x="2307" y="8539"/>
                  </a:cubicBezTo>
                  <a:cubicBezTo>
                    <a:pt x="2390" y="8591"/>
                    <a:pt x="2477" y="8636"/>
                    <a:pt x="2565" y="8678"/>
                  </a:cubicBezTo>
                  <a:lnTo>
                    <a:pt x="2684" y="8735"/>
                  </a:lnTo>
                  <a:cubicBezTo>
                    <a:pt x="2764" y="8776"/>
                    <a:pt x="2848" y="8811"/>
                    <a:pt x="2933" y="8842"/>
                  </a:cubicBezTo>
                  <a:lnTo>
                    <a:pt x="3008" y="8869"/>
                  </a:lnTo>
                  <a:cubicBezTo>
                    <a:pt x="3089" y="8899"/>
                    <a:pt x="3170" y="8929"/>
                    <a:pt x="3260" y="8959"/>
                  </a:cubicBezTo>
                  <a:lnTo>
                    <a:pt x="3586" y="9043"/>
                  </a:lnTo>
                  <a:cubicBezTo>
                    <a:pt x="3594" y="9045"/>
                    <a:pt x="3602" y="9047"/>
                    <a:pt x="3611" y="9047"/>
                  </a:cubicBezTo>
                  <a:lnTo>
                    <a:pt x="3612" y="9046"/>
                  </a:lnTo>
                  <a:cubicBezTo>
                    <a:pt x="3659" y="9046"/>
                    <a:pt x="3700" y="9014"/>
                    <a:pt x="3710" y="8967"/>
                  </a:cubicBezTo>
                  <a:lnTo>
                    <a:pt x="3892" y="8172"/>
                  </a:lnTo>
                  <a:cubicBezTo>
                    <a:pt x="4133" y="8220"/>
                    <a:pt x="4376" y="8244"/>
                    <a:pt x="4620" y="8244"/>
                  </a:cubicBezTo>
                  <a:cubicBezTo>
                    <a:pt x="4918" y="8244"/>
                    <a:pt x="5216" y="8208"/>
                    <a:pt x="5508" y="8136"/>
                  </a:cubicBezTo>
                  <a:lnTo>
                    <a:pt x="5724" y="8924"/>
                  </a:lnTo>
                  <a:cubicBezTo>
                    <a:pt x="5737" y="8968"/>
                    <a:pt x="5777" y="8998"/>
                    <a:pt x="5821" y="8998"/>
                  </a:cubicBezTo>
                  <a:cubicBezTo>
                    <a:pt x="5830" y="8998"/>
                    <a:pt x="5839" y="8997"/>
                    <a:pt x="5849" y="8994"/>
                  </a:cubicBezTo>
                  <a:cubicBezTo>
                    <a:pt x="6721" y="8759"/>
                    <a:pt x="7534" y="8241"/>
                    <a:pt x="8136" y="7537"/>
                  </a:cubicBezTo>
                  <a:cubicBezTo>
                    <a:pt x="8173" y="7494"/>
                    <a:pt x="8168" y="7430"/>
                    <a:pt x="8125" y="7394"/>
                  </a:cubicBezTo>
                  <a:lnTo>
                    <a:pt x="7503" y="6864"/>
                  </a:lnTo>
                  <a:cubicBezTo>
                    <a:pt x="7777" y="6525"/>
                    <a:pt x="7989" y="6140"/>
                    <a:pt x="8127" y="5728"/>
                  </a:cubicBezTo>
                  <a:lnTo>
                    <a:pt x="8910" y="5967"/>
                  </a:lnTo>
                  <a:cubicBezTo>
                    <a:pt x="8920" y="5970"/>
                    <a:pt x="8930" y="5972"/>
                    <a:pt x="8940" y="5972"/>
                  </a:cubicBezTo>
                  <a:cubicBezTo>
                    <a:pt x="8983" y="5972"/>
                    <a:pt x="9023" y="5944"/>
                    <a:pt x="9036" y="5900"/>
                  </a:cubicBezTo>
                  <a:cubicBezTo>
                    <a:pt x="9307" y="5015"/>
                    <a:pt x="9307" y="4071"/>
                    <a:pt x="9036" y="3187"/>
                  </a:cubicBezTo>
                  <a:cubicBezTo>
                    <a:pt x="9023" y="3143"/>
                    <a:pt x="8983" y="3115"/>
                    <a:pt x="8939" y="3115"/>
                  </a:cubicBezTo>
                  <a:cubicBezTo>
                    <a:pt x="8929" y="3115"/>
                    <a:pt x="8919" y="3116"/>
                    <a:pt x="8909" y="3119"/>
                  </a:cubicBezTo>
                  <a:lnTo>
                    <a:pt x="8126" y="3360"/>
                  </a:lnTo>
                  <a:cubicBezTo>
                    <a:pt x="7951" y="2843"/>
                    <a:pt x="7665" y="2372"/>
                    <a:pt x="7288" y="1979"/>
                  </a:cubicBezTo>
                  <a:lnTo>
                    <a:pt x="7863" y="1397"/>
                  </a:lnTo>
                  <a:cubicBezTo>
                    <a:pt x="7901" y="1357"/>
                    <a:pt x="7900" y="1293"/>
                    <a:pt x="7861" y="1253"/>
                  </a:cubicBezTo>
                  <a:cubicBezTo>
                    <a:pt x="7533" y="933"/>
                    <a:pt x="7160" y="662"/>
                    <a:pt x="6753" y="448"/>
                  </a:cubicBezTo>
                  <a:cubicBezTo>
                    <a:pt x="6381" y="248"/>
                    <a:pt x="5944" y="98"/>
                    <a:pt x="5454" y="2"/>
                  </a:cubicBezTo>
                  <a:cubicBezTo>
                    <a:pt x="5448" y="1"/>
                    <a:pt x="5442" y="0"/>
                    <a:pt x="543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9"/>
            <p:cNvSpPr/>
            <p:nvPr/>
          </p:nvSpPr>
          <p:spPr>
            <a:xfrm>
              <a:off x="3961650" y="1536925"/>
              <a:ext cx="18375" cy="19150"/>
            </a:xfrm>
            <a:custGeom>
              <a:avLst/>
              <a:gdLst/>
              <a:ahLst/>
              <a:cxnLst/>
              <a:rect l="l" t="t" r="r" b="b"/>
              <a:pathLst>
                <a:path w="735" h="766" extrusionOk="0">
                  <a:moveTo>
                    <a:pt x="110" y="0"/>
                  </a:moveTo>
                  <a:cubicBezTo>
                    <a:pt x="85" y="0"/>
                    <a:pt x="59" y="10"/>
                    <a:pt x="40" y="28"/>
                  </a:cubicBezTo>
                  <a:cubicBezTo>
                    <a:pt x="18" y="47"/>
                    <a:pt x="4" y="73"/>
                    <a:pt x="3" y="102"/>
                  </a:cubicBezTo>
                  <a:cubicBezTo>
                    <a:pt x="0" y="132"/>
                    <a:pt x="9" y="161"/>
                    <a:pt x="29" y="183"/>
                  </a:cubicBezTo>
                  <a:cubicBezTo>
                    <a:pt x="191" y="372"/>
                    <a:pt x="360" y="556"/>
                    <a:pt x="534" y="731"/>
                  </a:cubicBezTo>
                  <a:cubicBezTo>
                    <a:pt x="555" y="753"/>
                    <a:pt x="584" y="765"/>
                    <a:pt x="613" y="765"/>
                  </a:cubicBezTo>
                  <a:cubicBezTo>
                    <a:pt x="623" y="765"/>
                    <a:pt x="633" y="764"/>
                    <a:pt x="642" y="761"/>
                  </a:cubicBezTo>
                  <a:cubicBezTo>
                    <a:pt x="661" y="756"/>
                    <a:pt x="677" y="746"/>
                    <a:pt x="690" y="732"/>
                  </a:cubicBezTo>
                  <a:cubicBezTo>
                    <a:pt x="734" y="690"/>
                    <a:pt x="735" y="620"/>
                    <a:pt x="692" y="576"/>
                  </a:cubicBezTo>
                  <a:cubicBezTo>
                    <a:pt x="523" y="404"/>
                    <a:pt x="356" y="225"/>
                    <a:pt x="196" y="39"/>
                  </a:cubicBezTo>
                  <a:cubicBezTo>
                    <a:pt x="177" y="17"/>
                    <a:pt x="150" y="3"/>
                    <a:pt x="121" y="1"/>
                  </a:cubicBezTo>
                  <a:cubicBezTo>
                    <a:pt x="117" y="0"/>
                    <a:pt x="114" y="0"/>
                    <a:pt x="110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9"/>
            <p:cNvSpPr/>
            <p:nvPr/>
          </p:nvSpPr>
          <p:spPr>
            <a:xfrm>
              <a:off x="3908025" y="1440875"/>
              <a:ext cx="11900" cy="22950"/>
            </a:xfrm>
            <a:custGeom>
              <a:avLst/>
              <a:gdLst/>
              <a:ahLst/>
              <a:cxnLst/>
              <a:rect l="l" t="t" r="r" b="b"/>
              <a:pathLst>
                <a:path w="476" h="918" extrusionOk="0">
                  <a:moveTo>
                    <a:pt x="111" y="1"/>
                  </a:moveTo>
                  <a:cubicBezTo>
                    <a:pt x="101" y="1"/>
                    <a:pt x="91" y="2"/>
                    <a:pt x="81" y="5"/>
                  </a:cubicBezTo>
                  <a:cubicBezTo>
                    <a:pt x="53" y="15"/>
                    <a:pt x="30" y="35"/>
                    <a:pt x="16" y="60"/>
                  </a:cubicBezTo>
                  <a:cubicBezTo>
                    <a:pt x="3" y="86"/>
                    <a:pt x="0" y="117"/>
                    <a:pt x="9" y="145"/>
                  </a:cubicBezTo>
                  <a:cubicBezTo>
                    <a:pt x="85" y="381"/>
                    <a:pt x="168" y="616"/>
                    <a:pt x="259" y="847"/>
                  </a:cubicBezTo>
                  <a:cubicBezTo>
                    <a:pt x="276" y="890"/>
                    <a:pt x="317" y="917"/>
                    <a:pt x="362" y="917"/>
                  </a:cubicBezTo>
                  <a:cubicBezTo>
                    <a:pt x="371" y="917"/>
                    <a:pt x="381" y="916"/>
                    <a:pt x="391" y="913"/>
                  </a:cubicBezTo>
                  <a:lnTo>
                    <a:pt x="401" y="910"/>
                  </a:lnTo>
                  <a:cubicBezTo>
                    <a:pt x="429" y="899"/>
                    <a:pt x="451" y="879"/>
                    <a:pt x="463" y="851"/>
                  </a:cubicBezTo>
                  <a:cubicBezTo>
                    <a:pt x="474" y="824"/>
                    <a:pt x="475" y="793"/>
                    <a:pt x="464" y="766"/>
                  </a:cubicBezTo>
                  <a:cubicBezTo>
                    <a:pt x="376" y="542"/>
                    <a:pt x="293" y="310"/>
                    <a:pt x="220" y="77"/>
                  </a:cubicBezTo>
                  <a:cubicBezTo>
                    <a:pt x="203" y="31"/>
                    <a:pt x="158" y="1"/>
                    <a:pt x="111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9"/>
            <p:cNvSpPr/>
            <p:nvPr/>
          </p:nvSpPr>
          <p:spPr>
            <a:xfrm>
              <a:off x="3899175" y="1405075"/>
              <a:ext cx="9750" cy="23600"/>
            </a:xfrm>
            <a:custGeom>
              <a:avLst/>
              <a:gdLst/>
              <a:ahLst/>
              <a:cxnLst/>
              <a:rect l="l" t="t" r="r" b="b"/>
              <a:pathLst>
                <a:path w="390" h="944" extrusionOk="0">
                  <a:moveTo>
                    <a:pt x="113" y="0"/>
                  </a:moveTo>
                  <a:cubicBezTo>
                    <a:pt x="108" y="0"/>
                    <a:pt x="102" y="0"/>
                    <a:pt x="97" y="1"/>
                  </a:cubicBezTo>
                  <a:cubicBezTo>
                    <a:pt x="68" y="6"/>
                    <a:pt x="42" y="22"/>
                    <a:pt x="24" y="45"/>
                  </a:cubicBezTo>
                  <a:cubicBezTo>
                    <a:pt x="6" y="70"/>
                    <a:pt x="0" y="101"/>
                    <a:pt x="6" y="131"/>
                  </a:cubicBezTo>
                  <a:cubicBezTo>
                    <a:pt x="48" y="374"/>
                    <a:pt x="102" y="620"/>
                    <a:pt x="159" y="859"/>
                  </a:cubicBezTo>
                  <a:cubicBezTo>
                    <a:pt x="167" y="888"/>
                    <a:pt x="185" y="912"/>
                    <a:pt x="211" y="927"/>
                  </a:cubicBezTo>
                  <a:cubicBezTo>
                    <a:pt x="229" y="938"/>
                    <a:pt x="248" y="943"/>
                    <a:pt x="268" y="943"/>
                  </a:cubicBezTo>
                  <a:cubicBezTo>
                    <a:pt x="278" y="943"/>
                    <a:pt x="287" y="942"/>
                    <a:pt x="296" y="940"/>
                  </a:cubicBezTo>
                  <a:lnTo>
                    <a:pt x="297" y="940"/>
                  </a:lnTo>
                  <a:cubicBezTo>
                    <a:pt x="355" y="924"/>
                    <a:pt x="390" y="864"/>
                    <a:pt x="375" y="807"/>
                  </a:cubicBezTo>
                  <a:cubicBezTo>
                    <a:pt x="316" y="571"/>
                    <a:pt x="266" y="330"/>
                    <a:pt x="223" y="91"/>
                  </a:cubicBezTo>
                  <a:cubicBezTo>
                    <a:pt x="213" y="38"/>
                    <a:pt x="166" y="0"/>
                    <a:pt x="11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9"/>
            <p:cNvSpPr/>
            <p:nvPr/>
          </p:nvSpPr>
          <p:spPr>
            <a:xfrm>
              <a:off x="3939475" y="1507425"/>
              <a:ext cx="16550" cy="20650"/>
            </a:xfrm>
            <a:custGeom>
              <a:avLst/>
              <a:gdLst/>
              <a:ahLst/>
              <a:cxnLst/>
              <a:rect l="l" t="t" r="r" b="b"/>
              <a:pathLst>
                <a:path w="662" h="826" extrusionOk="0">
                  <a:moveTo>
                    <a:pt x="114" y="0"/>
                  </a:moveTo>
                  <a:cubicBezTo>
                    <a:pt x="94" y="0"/>
                    <a:pt x="73" y="6"/>
                    <a:pt x="54" y="18"/>
                  </a:cubicBezTo>
                  <a:cubicBezTo>
                    <a:pt x="29" y="34"/>
                    <a:pt x="13" y="60"/>
                    <a:pt x="7" y="88"/>
                  </a:cubicBezTo>
                  <a:cubicBezTo>
                    <a:pt x="1" y="117"/>
                    <a:pt x="7" y="147"/>
                    <a:pt x="21" y="172"/>
                  </a:cubicBezTo>
                  <a:cubicBezTo>
                    <a:pt x="157" y="378"/>
                    <a:pt x="301" y="584"/>
                    <a:pt x="449" y="782"/>
                  </a:cubicBezTo>
                  <a:cubicBezTo>
                    <a:pt x="471" y="810"/>
                    <a:pt x="504" y="826"/>
                    <a:pt x="538" y="826"/>
                  </a:cubicBezTo>
                  <a:cubicBezTo>
                    <a:pt x="548" y="826"/>
                    <a:pt x="558" y="825"/>
                    <a:pt x="567" y="822"/>
                  </a:cubicBezTo>
                  <a:cubicBezTo>
                    <a:pt x="580" y="818"/>
                    <a:pt x="593" y="812"/>
                    <a:pt x="604" y="805"/>
                  </a:cubicBezTo>
                  <a:cubicBezTo>
                    <a:pt x="652" y="767"/>
                    <a:pt x="662" y="699"/>
                    <a:pt x="627" y="650"/>
                  </a:cubicBezTo>
                  <a:cubicBezTo>
                    <a:pt x="481" y="456"/>
                    <a:pt x="340" y="254"/>
                    <a:pt x="207" y="51"/>
                  </a:cubicBezTo>
                  <a:cubicBezTo>
                    <a:pt x="186" y="18"/>
                    <a:pt x="150" y="0"/>
                    <a:pt x="114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9"/>
            <p:cNvSpPr/>
            <p:nvPr/>
          </p:nvSpPr>
          <p:spPr>
            <a:xfrm>
              <a:off x="3898250" y="1295075"/>
              <a:ext cx="9575" cy="23675"/>
            </a:xfrm>
            <a:custGeom>
              <a:avLst/>
              <a:gdLst/>
              <a:ahLst/>
              <a:cxnLst/>
              <a:rect l="l" t="t" r="r" b="b"/>
              <a:pathLst>
                <a:path w="383" h="947" extrusionOk="0">
                  <a:moveTo>
                    <a:pt x="262" y="0"/>
                  </a:moveTo>
                  <a:cubicBezTo>
                    <a:pt x="211" y="0"/>
                    <a:pt x="165" y="34"/>
                    <a:pt x="153" y="85"/>
                  </a:cubicBezTo>
                  <a:cubicBezTo>
                    <a:pt x="97" y="328"/>
                    <a:pt x="49" y="574"/>
                    <a:pt x="9" y="819"/>
                  </a:cubicBezTo>
                  <a:cubicBezTo>
                    <a:pt x="0" y="878"/>
                    <a:pt x="41" y="935"/>
                    <a:pt x="102" y="945"/>
                  </a:cubicBezTo>
                  <a:cubicBezTo>
                    <a:pt x="108" y="946"/>
                    <a:pt x="114" y="947"/>
                    <a:pt x="120" y="947"/>
                  </a:cubicBezTo>
                  <a:cubicBezTo>
                    <a:pt x="130" y="947"/>
                    <a:pt x="140" y="945"/>
                    <a:pt x="149" y="943"/>
                  </a:cubicBezTo>
                  <a:cubicBezTo>
                    <a:pt x="190" y="931"/>
                    <a:pt x="221" y="896"/>
                    <a:pt x="228" y="854"/>
                  </a:cubicBezTo>
                  <a:cubicBezTo>
                    <a:pt x="267" y="613"/>
                    <a:pt x="315" y="371"/>
                    <a:pt x="368" y="136"/>
                  </a:cubicBezTo>
                  <a:cubicBezTo>
                    <a:pt x="382" y="76"/>
                    <a:pt x="345" y="17"/>
                    <a:pt x="286" y="3"/>
                  </a:cubicBezTo>
                  <a:cubicBezTo>
                    <a:pt x="278" y="1"/>
                    <a:pt x="270" y="0"/>
                    <a:pt x="262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3921200" y="1475200"/>
              <a:ext cx="14775" cy="21975"/>
            </a:xfrm>
            <a:custGeom>
              <a:avLst/>
              <a:gdLst/>
              <a:ahLst/>
              <a:cxnLst/>
              <a:rect l="l" t="t" r="r" b="b"/>
              <a:pathLst>
                <a:path w="591" h="879" extrusionOk="0">
                  <a:moveTo>
                    <a:pt x="129" y="0"/>
                  </a:moveTo>
                  <a:cubicBezTo>
                    <a:pt x="112" y="0"/>
                    <a:pt x="95" y="4"/>
                    <a:pt x="80" y="12"/>
                  </a:cubicBezTo>
                  <a:cubicBezTo>
                    <a:pt x="25" y="37"/>
                    <a:pt x="1" y="104"/>
                    <a:pt x="28" y="159"/>
                  </a:cubicBezTo>
                  <a:cubicBezTo>
                    <a:pt x="133" y="381"/>
                    <a:pt x="247" y="604"/>
                    <a:pt x="369" y="822"/>
                  </a:cubicBezTo>
                  <a:cubicBezTo>
                    <a:pt x="389" y="857"/>
                    <a:pt x="426" y="879"/>
                    <a:pt x="465" y="879"/>
                  </a:cubicBezTo>
                  <a:cubicBezTo>
                    <a:pt x="475" y="879"/>
                    <a:pt x="485" y="877"/>
                    <a:pt x="495" y="874"/>
                  </a:cubicBezTo>
                  <a:cubicBezTo>
                    <a:pt x="503" y="871"/>
                    <a:pt x="511" y="868"/>
                    <a:pt x="519" y="864"/>
                  </a:cubicBezTo>
                  <a:cubicBezTo>
                    <a:pt x="572" y="834"/>
                    <a:pt x="590" y="767"/>
                    <a:pt x="562" y="713"/>
                  </a:cubicBezTo>
                  <a:cubicBezTo>
                    <a:pt x="443" y="502"/>
                    <a:pt x="331" y="283"/>
                    <a:pt x="227" y="64"/>
                  </a:cubicBezTo>
                  <a:cubicBezTo>
                    <a:pt x="216" y="37"/>
                    <a:pt x="193" y="16"/>
                    <a:pt x="165" y="7"/>
                  </a:cubicBezTo>
                  <a:cubicBezTo>
                    <a:pt x="153" y="2"/>
                    <a:pt x="141" y="0"/>
                    <a:pt x="129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9"/>
            <p:cNvSpPr/>
            <p:nvPr/>
          </p:nvSpPr>
          <p:spPr>
            <a:xfrm>
              <a:off x="3895175" y="1368425"/>
              <a:ext cx="7150" cy="23925"/>
            </a:xfrm>
            <a:custGeom>
              <a:avLst/>
              <a:gdLst/>
              <a:ahLst/>
              <a:cxnLst/>
              <a:rect l="l" t="t" r="r" b="b"/>
              <a:pathLst>
                <a:path w="286" h="957" extrusionOk="0">
                  <a:moveTo>
                    <a:pt x="114" y="1"/>
                  </a:moveTo>
                  <a:cubicBezTo>
                    <a:pt x="112" y="1"/>
                    <a:pt x="110" y="1"/>
                    <a:pt x="109" y="1"/>
                  </a:cubicBezTo>
                  <a:cubicBezTo>
                    <a:pt x="48" y="3"/>
                    <a:pt x="0" y="54"/>
                    <a:pt x="2" y="115"/>
                  </a:cubicBezTo>
                  <a:cubicBezTo>
                    <a:pt x="12" y="362"/>
                    <a:pt x="32" y="612"/>
                    <a:pt x="59" y="860"/>
                  </a:cubicBezTo>
                  <a:cubicBezTo>
                    <a:pt x="66" y="916"/>
                    <a:pt x="115" y="957"/>
                    <a:pt x="171" y="957"/>
                  </a:cubicBezTo>
                  <a:cubicBezTo>
                    <a:pt x="175" y="957"/>
                    <a:pt x="178" y="957"/>
                    <a:pt x="182" y="956"/>
                  </a:cubicBezTo>
                  <a:lnTo>
                    <a:pt x="199" y="952"/>
                  </a:lnTo>
                  <a:cubicBezTo>
                    <a:pt x="252" y="938"/>
                    <a:pt x="285" y="888"/>
                    <a:pt x="279" y="834"/>
                  </a:cubicBezTo>
                  <a:cubicBezTo>
                    <a:pt x="253" y="593"/>
                    <a:pt x="234" y="347"/>
                    <a:pt x="224" y="106"/>
                  </a:cubicBezTo>
                  <a:cubicBezTo>
                    <a:pt x="222" y="47"/>
                    <a:pt x="172" y="1"/>
                    <a:pt x="11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9"/>
            <p:cNvSpPr/>
            <p:nvPr/>
          </p:nvSpPr>
          <p:spPr>
            <a:xfrm>
              <a:off x="3895050" y="1331500"/>
              <a:ext cx="6675" cy="24050"/>
            </a:xfrm>
            <a:custGeom>
              <a:avLst/>
              <a:gdLst/>
              <a:ahLst/>
              <a:cxnLst/>
              <a:rect l="l" t="t" r="r" b="b"/>
              <a:pathLst>
                <a:path w="267" h="962" extrusionOk="0">
                  <a:moveTo>
                    <a:pt x="155" y="1"/>
                  </a:moveTo>
                  <a:cubicBezTo>
                    <a:pt x="102" y="1"/>
                    <a:pt x="50" y="39"/>
                    <a:pt x="44" y="102"/>
                  </a:cubicBezTo>
                  <a:cubicBezTo>
                    <a:pt x="21" y="349"/>
                    <a:pt x="7" y="599"/>
                    <a:pt x="0" y="848"/>
                  </a:cubicBezTo>
                  <a:cubicBezTo>
                    <a:pt x="0" y="877"/>
                    <a:pt x="11" y="905"/>
                    <a:pt x="31" y="925"/>
                  </a:cubicBezTo>
                  <a:cubicBezTo>
                    <a:pt x="51" y="947"/>
                    <a:pt x="79" y="960"/>
                    <a:pt x="109" y="961"/>
                  </a:cubicBezTo>
                  <a:cubicBezTo>
                    <a:pt x="119" y="961"/>
                    <a:pt x="130" y="959"/>
                    <a:pt x="140" y="956"/>
                  </a:cubicBezTo>
                  <a:cubicBezTo>
                    <a:pt x="187" y="943"/>
                    <a:pt x="221" y="902"/>
                    <a:pt x="222" y="853"/>
                  </a:cubicBezTo>
                  <a:cubicBezTo>
                    <a:pt x="228" y="609"/>
                    <a:pt x="242" y="364"/>
                    <a:pt x="264" y="123"/>
                  </a:cubicBezTo>
                  <a:cubicBezTo>
                    <a:pt x="267" y="93"/>
                    <a:pt x="258" y="64"/>
                    <a:pt x="239" y="41"/>
                  </a:cubicBezTo>
                  <a:cubicBezTo>
                    <a:pt x="216" y="13"/>
                    <a:pt x="185" y="1"/>
                    <a:pt x="155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9"/>
            <p:cNvSpPr/>
            <p:nvPr/>
          </p:nvSpPr>
          <p:spPr>
            <a:xfrm>
              <a:off x="3957900" y="1166525"/>
              <a:ext cx="19000" cy="19350"/>
            </a:xfrm>
            <a:custGeom>
              <a:avLst/>
              <a:gdLst/>
              <a:ahLst/>
              <a:cxnLst/>
              <a:rect l="l" t="t" r="r" b="b"/>
              <a:pathLst>
                <a:path w="760" h="774" extrusionOk="0">
                  <a:moveTo>
                    <a:pt x="635" y="0"/>
                  </a:moveTo>
                  <a:cubicBezTo>
                    <a:pt x="607" y="1"/>
                    <a:pt x="579" y="13"/>
                    <a:pt x="559" y="35"/>
                  </a:cubicBezTo>
                  <a:cubicBezTo>
                    <a:pt x="388" y="215"/>
                    <a:pt x="221" y="402"/>
                    <a:pt x="64" y="592"/>
                  </a:cubicBezTo>
                  <a:cubicBezTo>
                    <a:pt x="1" y="666"/>
                    <a:pt x="58" y="774"/>
                    <a:pt x="146" y="774"/>
                  </a:cubicBezTo>
                  <a:cubicBezTo>
                    <a:pt x="156" y="774"/>
                    <a:pt x="167" y="772"/>
                    <a:pt x="178" y="769"/>
                  </a:cubicBezTo>
                  <a:cubicBezTo>
                    <a:pt x="199" y="763"/>
                    <a:pt x="219" y="751"/>
                    <a:pt x="234" y="734"/>
                  </a:cubicBezTo>
                  <a:cubicBezTo>
                    <a:pt x="389" y="546"/>
                    <a:pt x="552" y="363"/>
                    <a:pt x="718" y="187"/>
                  </a:cubicBezTo>
                  <a:cubicBezTo>
                    <a:pt x="760" y="143"/>
                    <a:pt x="759" y="74"/>
                    <a:pt x="715" y="31"/>
                  </a:cubicBezTo>
                  <a:cubicBezTo>
                    <a:pt x="693" y="11"/>
                    <a:pt x="665" y="0"/>
                    <a:pt x="63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9"/>
            <p:cNvSpPr/>
            <p:nvPr/>
          </p:nvSpPr>
          <p:spPr>
            <a:xfrm>
              <a:off x="3906625" y="1259725"/>
              <a:ext cx="11950" cy="23050"/>
            </a:xfrm>
            <a:custGeom>
              <a:avLst/>
              <a:gdLst/>
              <a:ahLst/>
              <a:cxnLst/>
              <a:rect l="l" t="t" r="r" b="b"/>
              <a:pathLst>
                <a:path w="478" h="922" extrusionOk="0">
                  <a:moveTo>
                    <a:pt x="354" y="1"/>
                  </a:moveTo>
                  <a:cubicBezTo>
                    <a:pt x="309" y="1"/>
                    <a:pt x="267" y="28"/>
                    <a:pt x="249" y="72"/>
                  </a:cubicBezTo>
                  <a:cubicBezTo>
                    <a:pt x="161" y="303"/>
                    <a:pt x="82" y="542"/>
                    <a:pt x="10" y="778"/>
                  </a:cubicBezTo>
                  <a:cubicBezTo>
                    <a:pt x="0" y="807"/>
                    <a:pt x="3" y="837"/>
                    <a:pt x="18" y="863"/>
                  </a:cubicBezTo>
                  <a:cubicBezTo>
                    <a:pt x="32" y="889"/>
                    <a:pt x="56" y="909"/>
                    <a:pt x="85" y="917"/>
                  </a:cubicBezTo>
                  <a:cubicBezTo>
                    <a:pt x="95" y="920"/>
                    <a:pt x="105" y="921"/>
                    <a:pt x="115" y="921"/>
                  </a:cubicBezTo>
                  <a:cubicBezTo>
                    <a:pt x="125" y="921"/>
                    <a:pt x="136" y="920"/>
                    <a:pt x="146" y="917"/>
                  </a:cubicBezTo>
                  <a:cubicBezTo>
                    <a:pt x="182" y="907"/>
                    <a:pt x="210" y="879"/>
                    <a:pt x="221" y="843"/>
                  </a:cubicBezTo>
                  <a:cubicBezTo>
                    <a:pt x="292" y="610"/>
                    <a:pt x="371" y="376"/>
                    <a:pt x="456" y="149"/>
                  </a:cubicBezTo>
                  <a:cubicBezTo>
                    <a:pt x="478" y="92"/>
                    <a:pt x="449" y="29"/>
                    <a:pt x="391" y="7"/>
                  </a:cubicBezTo>
                  <a:cubicBezTo>
                    <a:pt x="379" y="3"/>
                    <a:pt x="367" y="1"/>
                    <a:pt x="35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4016375" y="1585825"/>
              <a:ext cx="22300" cy="15350"/>
            </a:xfrm>
            <a:custGeom>
              <a:avLst/>
              <a:gdLst/>
              <a:ahLst/>
              <a:cxnLst/>
              <a:rect l="l" t="t" r="r" b="b"/>
              <a:pathLst>
                <a:path w="892" h="614" extrusionOk="0">
                  <a:moveTo>
                    <a:pt x="124" y="0"/>
                  </a:moveTo>
                  <a:cubicBezTo>
                    <a:pt x="117" y="0"/>
                    <a:pt x="110" y="1"/>
                    <a:pt x="104" y="2"/>
                  </a:cubicBezTo>
                  <a:cubicBezTo>
                    <a:pt x="75" y="7"/>
                    <a:pt x="50" y="24"/>
                    <a:pt x="34" y="49"/>
                  </a:cubicBezTo>
                  <a:cubicBezTo>
                    <a:pt x="0" y="100"/>
                    <a:pt x="13" y="168"/>
                    <a:pt x="63" y="203"/>
                  </a:cubicBezTo>
                  <a:cubicBezTo>
                    <a:pt x="269" y="341"/>
                    <a:pt x="481" y="473"/>
                    <a:pt x="695" y="600"/>
                  </a:cubicBezTo>
                  <a:cubicBezTo>
                    <a:pt x="713" y="609"/>
                    <a:pt x="732" y="613"/>
                    <a:pt x="751" y="613"/>
                  </a:cubicBezTo>
                  <a:cubicBezTo>
                    <a:pt x="761" y="613"/>
                    <a:pt x="771" y="612"/>
                    <a:pt x="781" y="610"/>
                  </a:cubicBezTo>
                  <a:cubicBezTo>
                    <a:pt x="876" y="584"/>
                    <a:pt x="892" y="455"/>
                    <a:pt x="806" y="407"/>
                  </a:cubicBezTo>
                  <a:cubicBezTo>
                    <a:pt x="597" y="285"/>
                    <a:pt x="388" y="156"/>
                    <a:pt x="188" y="19"/>
                  </a:cubicBezTo>
                  <a:cubicBezTo>
                    <a:pt x="169" y="7"/>
                    <a:pt x="146" y="0"/>
                    <a:pt x="124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9"/>
            <p:cNvSpPr/>
            <p:nvPr/>
          </p:nvSpPr>
          <p:spPr>
            <a:xfrm>
              <a:off x="3987500" y="1563200"/>
              <a:ext cx="20525" cy="17375"/>
            </a:xfrm>
            <a:custGeom>
              <a:avLst/>
              <a:gdLst/>
              <a:ahLst/>
              <a:cxnLst/>
              <a:rect l="l" t="t" r="r" b="b"/>
              <a:pathLst>
                <a:path w="821" h="695" extrusionOk="0">
                  <a:moveTo>
                    <a:pt x="115" y="0"/>
                  </a:moveTo>
                  <a:cubicBezTo>
                    <a:pt x="56" y="0"/>
                    <a:pt x="0" y="49"/>
                    <a:pt x="5" y="119"/>
                  </a:cubicBezTo>
                  <a:cubicBezTo>
                    <a:pt x="7" y="148"/>
                    <a:pt x="20" y="175"/>
                    <a:pt x="42" y="194"/>
                  </a:cubicBezTo>
                  <a:cubicBezTo>
                    <a:pt x="227" y="360"/>
                    <a:pt x="421" y="519"/>
                    <a:pt x="615" y="670"/>
                  </a:cubicBezTo>
                  <a:cubicBezTo>
                    <a:pt x="635" y="686"/>
                    <a:pt x="660" y="694"/>
                    <a:pt x="685" y="694"/>
                  </a:cubicBezTo>
                  <a:cubicBezTo>
                    <a:pt x="694" y="694"/>
                    <a:pt x="704" y="693"/>
                    <a:pt x="713" y="690"/>
                  </a:cubicBezTo>
                  <a:cubicBezTo>
                    <a:pt x="799" y="664"/>
                    <a:pt x="820" y="552"/>
                    <a:pt x="751" y="496"/>
                  </a:cubicBezTo>
                  <a:cubicBezTo>
                    <a:pt x="559" y="348"/>
                    <a:pt x="370" y="191"/>
                    <a:pt x="188" y="28"/>
                  </a:cubicBezTo>
                  <a:cubicBezTo>
                    <a:pt x="166" y="9"/>
                    <a:pt x="141" y="0"/>
                    <a:pt x="11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9"/>
            <p:cNvSpPr/>
            <p:nvPr/>
          </p:nvSpPr>
          <p:spPr>
            <a:xfrm>
              <a:off x="3919375" y="1226150"/>
              <a:ext cx="14525" cy="22075"/>
            </a:xfrm>
            <a:custGeom>
              <a:avLst/>
              <a:gdLst/>
              <a:ahLst/>
              <a:cxnLst/>
              <a:rect l="l" t="t" r="r" b="b"/>
              <a:pathLst>
                <a:path w="581" h="883" extrusionOk="0">
                  <a:moveTo>
                    <a:pt x="455" y="0"/>
                  </a:moveTo>
                  <a:cubicBezTo>
                    <a:pt x="415" y="0"/>
                    <a:pt x="376" y="21"/>
                    <a:pt x="356" y="59"/>
                  </a:cubicBezTo>
                  <a:cubicBezTo>
                    <a:pt x="239" y="276"/>
                    <a:pt x="128" y="502"/>
                    <a:pt x="25" y="727"/>
                  </a:cubicBezTo>
                  <a:cubicBezTo>
                    <a:pt x="0" y="782"/>
                    <a:pt x="24" y="848"/>
                    <a:pt x="80" y="874"/>
                  </a:cubicBezTo>
                  <a:cubicBezTo>
                    <a:pt x="94" y="880"/>
                    <a:pt x="110" y="883"/>
                    <a:pt x="125" y="883"/>
                  </a:cubicBezTo>
                  <a:cubicBezTo>
                    <a:pt x="135" y="883"/>
                    <a:pt x="146" y="882"/>
                    <a:pt x="155" y="879"/>
                  </a:cubicBezTo>
                  <a:cubicBezTo>
                    <a:pt x="187" y="871"/>
                    <a:pt x="213" y="849"/>
                    <a:pt x="227" y="819"/>
                  </a:cubicBezTo>
                  <a:cubicBezTo>
                    <a:pt x="327" y="597"/>
                    <a:pt x="437" y="377"/>
                    <a:pt x="551" y="163"/>
                  </a:cubicBezTo>
                  <a:cubicBezTo>
                    <a:pt x="581" y="109"/>
                    <a:pt x="561" y="42"/>
                    <a:pt x="506" y="13"/>
                  </a:cubicBezTo>
                  <a:cubicBezTo>
                    <a:pt x="490" y="4"/>
                    <a:pt x="472" y="0"/>
                    <a:pt x="45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9"/>
            <p:cNvSpPr/>
            <p:nvPr/>
          </p:nvSpPr>
          <p:spPr>
            <a:xfrm>
              <a:off x="3937150" y="1194900"/>
              <a:ext cx="16025" cy="20850"/>
            </a:xfrm>
            <a:custGeom>
              <a:avLst/>
              <a:gdLst/>
              <a:ahLst/>
              <a:cxnLst/>
              <a:rect l="l" t="t" r="r" b="b"/>
              <a:pathLst>
                <a:path w="641" h="834" extrusionOk="0">
                  <a:moveTo>
                    <a:pt x="526" y="0"/>
                  </a:moveTo>
                  <a:cubicBezTo>
                    <a:pt x="520" y="0"/>
                    <a:pt x="515" y="1"/>
                    <a:pt x="509" y="2"/>
                  </a:cubicBezTo>
                  <a:cubicBezTo>
                    <a:pt x="480" y="6"/>
                    <a:pt x="454" y="22"/>
                    <a:pt x="438" y="46"/>
                  </a:cubicBezTo>
                  <a:cubicBezTo>
                    <a:pt x="291" y="247"/>
                    <a:pt x="152" y="456"/>
                    <a:pt x="21" y="665"/>
                  </a:cubicBezTo>
                  <a:cubicBezTo>
                    <a:pt x="5" y="689"/>
                    <a:pt x="0" y="719"/>
                    <a:pt x="6" y="748"/>
                  </a:cubicBezTo>
                  <a:cubicBezTo>
                    <a:pt x="19" y="799"/>
                    <a:pt x="65" y="833"/>
                    <a:pt x="116" y="833"/>
                  </a:cubicBezTo>
                  <a:cubicBezTo>
                    <a:pt x="125" y="833"/>
                    <a:pt x="135" y="832"/>
                    <a:pt x="144" y="830"/>
                  </a:cubicBezTo>
                  <a:cubicBezTo>
                    <a:pt x="170" y="822"/>
                    <a:pt x="193" y="805"/>
                    <a:pt x="208" y="782"/>
                  </a:cubicBezTo>
                  <a:cubicBezTo>
                    <a:pt x="337" y="576"/>
                    <a:pt x="474" y="372"/>
                    <a:pt x="615" y="176"/>
                  </a:cubicBezTo>
                  <a:cubicBezTo>
                    <a:pt x="633" y="153"/>
                    <a:pt x="640" y="123"/>
                    <a:pt x="636" y="94"/>
                  </a:cubicBezTo>
                  <a:cubicBezTo>
                    <a:pt x="626" y="39"/>
                    <a:pt x="580" y="0"/>
                    <a:pt x="526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9"/>
            <p:cNvSpPr/>
            <p:nvPr/>
          </p:nvSpPr>
          <p:spPr>
            <a:xfrm>
              <a:off x="4048225" y="1604350"/>
              <a:ext cx="23425" cy="13200"/>
            </a:xfrm>
            <a:custGeom>
              <a:avLst/>
              <a:gdLst/>
              <a:ahLst/>
              <a:cxnLst/>
              <a:rect l="l" t="t" r="r" b="b"/>
              <a:pathLst>
                <a:path w="937" h="528" extrusionOk="0">
                  <a:moveTo>
                    <a:pt x="127" y="0"/>
                  </a:moveTo>
                  <a:cubicBezTo>
                    <a:pt x="86" y="0"/>
                    <a:pt x="47" y="23"/>
                    <a:pt x="27" y="62"/>
                  </a:cubicBezTo>
                  <a:cubicBezTo>
                    <a:pt x="1" y="117"/>
                    <a:pt x="22" y="184"/>
                    <a:pt x="78" y="210"/>
                  </a:cubicBezTo>
                  <a:cubicBezTo>
                    <a:pt x="301" y="321"/>
                    <a:pt x="528" y="425"/>
                    <a:pt x="757" y="519"/>
                  </a:cubicBezTo>
                  <a:cubicBezTo>
                    <a:pt x="771" y="525"/>
                    <a:pt x="785" y="528"/>
                    <a:pt x="800" y="528"/>
                  </a:cubicBezTo>
                  <a:cubicBezTo>
                    <a:pt x="810" y="528"/>
                    <a:pt x="819" y="526"/>
                    <a:pt x="829" y="524"/>
                  </a:cubicBezTo>
                  <a:cubicBezTo>
                    <a:pt x="929" y="494"/>
                    <a:pt x="937" y="356"/>
                    <a:pt x="842" y="314"/>
                  </a:cubicBezTo>
                  <a:cubicBezTo>
                    <a:pt x="618" y="221"/>
                    <a:pt x="393" y="120"/>
                    <a:pt x="176" y="12"/>
                  </a:cubicBezTo>
                  <a:cubicBezTo>
                    <a:pt x="160" y="4"/>
                    <a:pt x="143" y="0"/>
                    <a:pt x="127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9"/>
            <p:cNvSpPr/>
            <p:nvPr/>
          </p:nvSpPr>
          <p:spPr>
            <a:xfrm>
              <a:off x="4118250" y="1628000"/>
              <a:ext cx="14650" cy="7150"/>
            </a:xfrm>
            <a:custGeom>
              <a:avLst/>
              <a:gdLst/>
              <a:ahLst/>
              <a:cxnLst/>
              <a:rect l="l" t="t" r="r" b="b"/>
              <a:pathLst>
                <a:path w="586" h="286" extrusionOk="0">
                  <a:moveTo>
                    <a:pt x="113" y="0"/>
                  </a:moveTo>
                  <a:cubicBezTo>
                    <a:pt x="92" y="0"/>
                    <a:pt x="71" y="7"/>
                    <a:pt x="54" y="19"/>
                  </a:cubicBezTo>
                  <a:cubicBezTo>
                    <a:pt x="29" y="36"/>
                    <a:pt x="12" y="61"/>
                    <a:pt x="7" y="91"/>
                  </a:cubicBezTo>
                  <a:cubicBezTo>
                    <a:pt x="1" y="119"/>
                    <a:pt x="7" y="149"/>
                    <a:pt x="24" y="173"/>
                  </a:cubicBezTo>
                  <a:cubicBezTo>
                    <a:pt x="41" y="197"/>
                    <a:pt x="65" y="214"/>
                    <a:pt x="94" y="219"/>
                  </a:cubicBezTo>
                  <a:cubicBezTo>
                    <a:pt x="214" y="244"/>
                    <a:pt x="333" y="265"/>
                    <a:pt x="453" y="283"/>
                  </a:cubicBezTo>
                  <a:cubicBezTo>
                    <a:pt x="459" y="285"/>
                    <a:pt x="466" y="285"/>
                    <a:pt x="472" y="285"/>
                  </a:cubicBezTo>
                  <a:cubicBezTo>
                    <a:pt x="482" y="285"/>
                    <a:pt x="491" y="284"/>
                    <a:pt x="501" y="281"/>
                  </a:cubicBezTo>
                  <a:cubicBezTo>
                    <a:pt x="543" y="269"/>
                    <a:pt x="573" y="235"/>
                    <a:pt x="580" y="193"/>
                  </a:cubicBezTo>
                  <a:cubicBezTo>
                    <a:pt x="585" y="163"/>
                    <a:pt x="578" y="134"/>
                    <a:pt x="561" y="110"/>
                  </a:cubicBezTo>
                  <a:cubicBezTo>
                    <a:pt x="544" y="86"/>
                    <a:pt x="518" y="70"/>
                    <a:pt x="488" y="65"/>
                  </a:cubicBezTo>
                  <a:cubicBezTo>
                    <a:pt x="371" y="47"/>
                    <a:pt x="253" y="26"/>
                    <a:pt x="137" y="3"/>
                  </a:cubicBezTo>
                  <a:cubicBezTo>
                    <a:pt x="129" y="1"/>
                    <a:pt x="121" y="0"/>
                    <a:pt x="11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9"/>
            <p:cNvSpPr/>
            <p:nvPr/>
          </p:nvSpPr>
          <p:spPr>
            <a:xfrm>
              <a:off x="3983900" y="1141575"/>
              <a:ext cx="20200" cy="17575"/>
            </a:xfrm>
            <a:custGeom>
              <a:avLst/>
              <a:gdLst/>
              <a:ahLst/>
              <a:cxnLst/>
              <a:rect l="l" t="t" r="r" b="b"/>
              <a:pathLst>
                <a:path w="808" h="703" extrusionOk="0">
                  <a:moveTo>
                    <a:pt x="683" y="0"/>
                  </a:moveTo>
                  <a:cubicBezTo>
                    <a:pt x="658" y="0"/>
                    <a:pt x="633" y="8"/>
                    <a:pt x="612" y="25"/>
                  </a:cubicBezTo>
                  <a:cubicBezTo>
                    <a:pt x="420" y="180"/>
                    <a:pt x="231" y="342"/>
                    <a:pt x="49" y="510"/>
                  </a:cubicBezTo>
                  <a:cubicBezTo>
                    <a:pt x="4" y="551"/>
                    <a:pt x="1" y="622"/>
                    <a:pt x="42" y="666"/>
                  </a:cubicBezTo>
                  <a:cubicBezTo>
                    <a:pt x="64" y="690"/>
                    <a:pt x="93" y="702"/>
                    <a:pt x="124" y="702"/>
                  </a:cubicBezTo>
                  <a:cubicBezTo>
                    <a:pt x="134" y="702"/>
                    <a:pt x="144" y="701"/>
                    <a:pt x="154" y="698"/>
                  </a:cubicBezTo>
                  <a:cubicBezTo>
                    <a:pt x="171" y="693"/>
                    <a:pt x="186" y="685"/>
                    <a:pt x="199" y="673"/>
                  </a:cubicBezTo>
                  <a:cubicBezTo>
                    <a:pt x="377" y="509"/>
                    <a:pt x="564" y="349"/>
                    <a:pt x="752" y="196"/>
                  </a:cubicBezTo>
                  <a:cubicBezTo>
                    <a:pt x="799" y="158"/>
                    <a:pt x="807" y="89"/>
                    <a:pt x="769" y="41"/>
                  </a:cubicBezTo>
                  <a:cubicBezTo>
                    <a:pt x="747" y="14"/>
                    <a:pt x="715" y="0"/>
                    <a:pt x="68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9"/>
            <p:cNvSpPr/>
            <p:nvPr/>
          </p:nvSpPr>
          <p:spPr>
            <a:xfrm>
              <a:off x="4082300" y="1618500"/>
              <a:ext cx="23700" cy="10900"/>
            </a:xfrm>
            <a:custGeom>
              <a:avLst/>
              <a:gdLst/>
              <a:ahLst/>
              <a:cxnLst/>
              <a:rect l="l" t="t" r="r" b="b"/>
              <a:pathLst>
                <a:path w="948" h="436" extrusionOk="0">
                  <a:moveTo>
                    <a:pt x="128" y="1"/>
                  </a:moveTo>
                  <a:cubicBezTo>
                    <a:pt x="111" y="1"/>
                    <a:pt x="94" y="5"/>
                    <a:pt x="78" y="12"/>
                  </a:cubicBezTo>
                  <a:cubicBezTo>
                    <a:pt x="23" y="39"/>
                    <a:pt x="0" y="106"/>
                    <a:pt x="27" y="161"/>
                  </a:cubicBezTo>
                  <a:cubicBezTo>
                    <a:pt x="41" y="187"/>
                    <a:pt x="64" y="206"/>
                    <a:pt x="92" y="216"/>
                  </a:cubicBezTo>
                  <a:cubicBezTo>
                    <a:pt x="327" y="296"/>
                    <a:pt x="567" y="367"/>
                    <a:pt x="805" y="433"/>
                  </a:cubicBezTo>
                  <a:cubicBezTo>
                    <a:pt x="814" y="435"/>
                    <a:pt x="823" y="436"/>
                    <a:pt x="832" y="436"/>
                  </a:cubicBezTo>
                  <a:cubicBezTo>
                    <a:pt x="842" y="436"/>
                    <a:pt x="853" y="434"/>
                    <a:pt x="863" y="432"/>
                  </a:cubicBezTo>
                  <a:cubicBezTo>
                    <a:pt x="901" y="421"/>
                    <a:pt x="930" y="391"/>
                    <a:pt x="940" y="353"/>
                  </a:cubicBezTo>
                  <a:cubicBezTo>
                    <a:pt x="948" y="325"/>
                    <a:pt x="944" y="295"/>
                    <a:pt x="929" y="270"/>
                  </a:cubicBezTo>
                  <a:cubicBezTo>
                    <a:pt x="914" y="245"/>
                    <a:pt x="890" y="226"/>
                    <a:pt x="862" y="219"/>
                  </a:cubicBezTo>
                  <a:cubicBezTo>
                    <a:pt x="628" y="155"/>
                    <a:pt x="392" y="85"/>
                    <a:pt x="162" y="6"/>
                  </a:cubicBezTo>
                  <a:cubicBezTo>
                    <a:pt x="151" y="3"/>
                    <a:pt x="139" y="1"/>
                    <a:pt x="128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9"/>
            <p:cNvSpPr/>
            <p:nvPr/>
          </p:nvSpPr>
          <p:spPr>
            <a:xfrm>
              <a:off x="4150325" y="1080725"/>
              <a:ext cx="24050" cy="6325"/>
            </a:xfrm>
            <a:custGeom>
              <a:avLst/>
              <a:gdLst/>
              <a:ahLst/>
              <a:cxnLst/>
              <a:rect l="l" t="t" r="r" b="b"/>
              <a:pathLst>
                <a:path w="962" h="253" extrusionOk="0">
                  <a:moveTo>
                    <a:pt x="855" y="1"/>
                  </a:moveTo>
                  <a:cubicBezTo>
                    <a:pt x="853" y="1"/>
                    <a:pt x="851" y="1"/>
                    <a:pt x="849" y="1"/>
                  </a:cubicBezTo>
                  <a:cubicBezTo>
                    <a:pt x="602" y="3"/>
                    <a:pt x="351" y="14"/>
                    <a:pt x="105" y="32"/>
                  </a:cubicBezTo>
                  <a:cubicBezTo>
                    <a:pt x="76" y="35"/>
                    <a:pt x="48" y="48"/>
                    <a:pt x="29" y="69"/>
                  </a:cubicBezTo>
                  <a:cubicBezTo>
                    <a:pt x="9" y="91"/>
                    <a:pt x="0" y="121"/>
                    <a:pt x="2" y="151"/>
                  </a:cubicBezTo>
                  <a:cubicBezTo>
                    <a:pt x="7" y="209"/>
                    <a:pt x="56" y="253"/>
                    <a:pt x="112" y="253"/>
                  </a:cubicBezTo>
                  <a:cubicBezTo>
                    <a:pt x="115" y="253"/>
                    <a:pt x="118" y="253"/>
                    <a:pt x="121" y="252"/>
                  </a:cubicBezTo>
                  <a:cubicBezTo>
                    <a:pt x="363" y="233"/>
                    <a:pt x="609" y="222"/>
                    <a:pt x="851" y="221"/>
                  </a:cubicBezTo>
                  <a:cubicBezTo>
                    <a:pt x="861" y="220"/>
                    <a:pt x="870" y="219"/>
                    <a:pt x="880" y="216"/>
                  </a:cubicBezTo>
                  <a:cubicBezTo>
                    <a:pt x="929" y="204"/>
                    <a:pt x="961" y="160"/>
                    <a:pt x="961" y="109"/>
                  </a:cubicBezTo>
                  <a:cubicBezTo>
                    <a:pt x="960" y="80"/>
                    <a:pt x="949" y="51"/>
                    <a:pt x="928" y="32"/>
                  </a:cubicBezTo>
                  <a:cubicBezTo>
                    <a:pt x="908" y="12"/>
                    <a:pt x="882" y="1"/>
                    <a:pt x="855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9"/>
            <p:cNvSpPr/>
            <p:nvPr/>
          </p:nvSpPr>
          <p:spPr>
            <a:xfrm>
              <a:off x="4113600" y="1083525"/>
              <a:ext cx="24150" cy="8800"/>
            </a:xfrm>
            <a:custGeom>
              <a:avLst/>
              <a:gdLst/>
              <a:ahLst/>
              <a:cxnLst/>
              <a:rect l="l" t="t" r="r" b="b"/>
              <a:pathLst>
                <a:path w="966" h="352" extrusionOk="0">
                  <a:moveTo>
                    <a:pt x="848" y="1"/>
                  </a:moveTo>
                  <a:cubicBezTo>
                    <a:pt x="843" y="1"/>
                    <a:pt x="838" y="1"/>
                    <a:pt x="832" y="2"/>
                  </a:cubicBezTo>
                  <a:cubicBezTo>
                    <a:pt x="587" y="37"/>
                    <a:pt x="341" y="82"/>
                    <a:pt x="95" y="132"/>
                  </a:cubicBezTo>
                  <a:cubicBezTo>
                    <a:pt x="38" y="147"/>
                    <a:pt x="1" y="206"/>
                    <a:pt x="13" y="265"/>
                  </a:cubicBezTo>
                  <a:cubicBezTo>
                    <a:pt x="19" y="293"/>
                    <a:pt x="36" y="318"/>
                    <a:pt x="61" y="333"/>
                  </a:cubicBezTo>
                  <a:cubicBezTo>
                    <a:pt x="78" y="345"/>
                    <a:pt x="99" y="352"/>
                    <a:pt x="120" y="352"/>
                  </a:cubicBezTo>
                  <a:cubicBezTo>
                    <a:pt x="128" y="352"/>
                    <a:pt x="135" y="351"/>
                    <a:pt x="143" y="349"/>
                  </a:cubicBezTo>
                  <a:cubicBezTo>
                    <a:pt x="382" y="298"/>
                    <a:pt x="624" y="255"/>
                    <a:pt x="865" y="220"/>
                  </a:cubicBezTo>
                  <a:lnTo>
                    <a:pt x="878" y="218"/>
                  </a:lnTo>
                  <a:cubicBezTo>
                    <a:pt x="931" y="203"/>
                    <a:pt x="965" y="150"/>
                    <a:pt x="957" y="96"/>
                  </a:cubicBezTo>
                  <a:cubicBezTo>
                    <a:pt x="949" y="40"/>
                    <a:pt x="902" y="1"/>
                    <a:pt x="848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4044400" y="1103550"/>
              <a:ext cx="22725" cy="13475"/>
            </a:xfrm>
            <a:custGeom>
              <a:avLst/>
              <a:gdLst/>
              <a:ahLst/>
              <a:cxnLst/>
              <a:rect l="l" t="t" r="r" b="b"/>
              <a:pathLst>
                <a:path w="909" h="539" extrusionOk="0">
                  <a:moveTo>
                    <a:pt x="784" y="1"/>
                  </a:moveTo>
                  <a:cubicBezTo>
                    <a:pt x="768" y="1"/>
                    <a:pt x="753" y="4"/>
                    <a:pt x="739" y="11"/>
                  </a:cubicBezTo>
                  <a:cubicBezTo>
                    <a:pt x="511" y="110"/>
                    <a:pt x="285" y="217"/>
                    <a:pt x="64" y="329"/>
                  </a:cubicBezTo>
                  <a:cubicBezTo>
                    <a:pt x="38" y="343"/>
                    <a:pt x="18" y="366"/>
                    <a:pt x="9" y="394"/>
                  </a:cubicBezTo>
                  <a:cubicBezTo>
                    <a:pt x="1" y="422"/>
                    <a:pt x="3" y="452"/>
                    <a:pt x="16" y="478"/>
                  </a:cubicBezTo>
                  <a:cubicBezTo>
                    <a:pt x="35" y="516"/>
                    <a:pt x="74" y="539"/>
                    <a:pt x="114" y="539"/>
                  </a:cubicBezTo>
                  <a:cubicBezTo>
                    <a:pt x="124" y="539"/>
                    <a:pt x="134" y="537"/>
                    <a:pt x="145" y="534"/>
                  </a:cubicBezTo>
                  <a:lnTo>
                    <a:pt x="166" y="525"/>
                  </a:lnTo>
                  <a:cubicBezTo>
                    <a:pt x="382" y="416"/>
                    <a:pt x="603" y="310"/>
                    <a:pt x="826" y="214"/>
                  </a:cubicBezTo>
                  <a:cubicBezTo>
                    <a:pt x="853" y="203"/>
                    <a:pt x="874" y="180"/>
                    <a:pt x="885" y="153"/>
                  </a:cubicBezTo>
                  <a:cubicBezTo>
                    <a:pt x="908" y="96"/>
                    <a:pt x="879" y="30"/>
                    <a:pt x="822" y="8"/>
                  </a:cubicBezTo>
                  <a:cubicBezTo>
                    <a:pt x="809" y="3"/>
                    <a:pt x="796" y="1"/>
                    <a:pt x="78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4012850" y="1120450"/>
              <a:ext cx="21475" cy="15600"/>
            </a:xfrm>
            <a:custGeom>
              <a:avLst/>
              <a:gdLst/>
              <a:ahLst/>
              <a:cxnLst/>
              <a:rect l="l" t="t" r="r" b="b"/>
              <a:pathLst>
                <a:path w="859" h="624" extrusionOk="0">
                  <a:moveTo>
                    <a:pt x="736" y="1"/>
                  </a:moveTo>
                  <a:cubicBezTo>
                    <a:pt x="715" y="1"/>
                    <a:pt x="694" y="6"/>
                    <a:pt x="675" y="17"/>
                  </a:cubicBezTo>
                  <a:cubicBezTo>
                    <a:pt x="464" y="144"/>
                    <a:pt x="255" y="280"/>
                    <a:pt x="51" y="423"/>
                  </a:cubicBezTo>
                  <a:cubicBezTo>
                    <a:pt x="26" y="440"/>
                    <a:pt x="10" y="466"/>
                    <a:pt x="5" y="494"/>
                  </a:cubicBezTo>
                  <a:cubicBezTo>
                    <a:pt x="0" y="523"/>
                    <a:pt x="7" y="553"/>
                    <a:pt x="23" y="577"/>
                  </a:cubicBezTo>
                  <a:cubicBezTo>
                    <a:pt x="45" y="606"/>
                    <a:pt x="79" y="624"/>
                    <a:pt x="114" y="624"/>
                  </a:cubicBezTo>
                  <a:cubicBezTo>
                    <a:pt x="124" y="624"/>
                    <a:pt x="134" y="622"/>
                    <a:pt x="144" y="620"/>
                  </a:cubicBezTo>
                  <a:cubicBezTo>
                    <a:pt x="156" y="617"/>
                    <a:pt x="167" y="612"/>
                    <a:pt x="177" y="604"/>
                  </a:cubicBezTo>
                  <a:cubicBezTo>
                    <a:pt x="377" y="465"/>
                    <a:pt x="582" y="331"/>
                    <a:pt x="789" y="207"/>
                  </a:cubicBezTo>
                  <a:cubicBezTo>
                    <a:pt x="842" y="175"/>
                    <a:pt x="859" y="107"/>
                    <a:pt x="828" y="54"/>
                  </a:cubicBezTo>
                  <a:cubicBezTo>
                    <a:pt x="812" y="29"/>
                    <a:pt x="787" y="11"/>
                    <a:pt x="760" y="3"/>
                  </a:cubicBezTo>
                  <a:cubicBezTo>
                    <a:pt x="752" y="2"/>
                    <a:pt x="744" y="1"/>
                    <a:pt x="736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4078275" y="1091225"/>
              <a:ext cx="23275" cy="11175"/>
            </a:xfrm>
            <a:custGeom>
              <a:avLst/>
              <a:gdLst/>
              <a:ahLst/>
              <a:cxnLst/>
              <a:rect l="l" t="t" r="r" b="b"/>
              <a:pathLst>
                <a:path w="931" h="447" extrusionOk="0">
                  <a:moveTo>
                    <a:pt x="816" y="0"/>
                  </a:moveTo>
                  <a:cubicBezTo>
                    <a:pt x="806" y="0"/>
                    <a:pt x="797" y="2"/>
                    <a:pt x="787" y="4"/>
                  </a:cubicBezTo>
                  <a:cubicBezTo>
                    <a:pt x="548" y="72"/>
                    <a:pt x="309" y="148"/>
                    <a:pt x="77" y="231"/>
                  </a:cubicBezTo>
                  <a:cubicBezTo>
                    <a:pt x="49" y="240"/>
                    <a:pt x="26" y="261"/>
                    <a:pt x="13" y="288"/>
                  </a:cubicBezTo>
                  <a:cubicBezTo>
                    <a:pt x="1" y="314"/>
                    <a:pt x="0" y="344"/>
                    <a:pt x="9" y="372"/>
                  </a:cubicBezTo>
                  <a:cubicBezTo>
                    <a:pt x="25" y="417"/>
                    <a:pt x="68" y="446"/>
                    <a:pt x="114" y="446"/>
                  </a:cubicBezTo>
                  <a:cubicBezTo>
                    <a:pt x="124" y="446"/>
                    <a:pt x="133" y="445"/>
                    <a:pt x="143" y="443"/>
                  </a:cubicBezTo>
                  <a:lnTo>
                    <a:pt x="151" y="439"/>
                  </a:lnTo>
                  <a:cubicBezTo>
                    <a:pt x="378" y="359"/>
                    <a:pt x="613" y="284"/>
                    <a:pt x="847" y="217"/>
                  </a:cubicBezTo>
                  <a:cubicBezTo>
                    <a:pt x="875" y="209"/>
                    <a:pt x="899" y="190"/>
                    <a:pt x="913" y="164"/>
                  </a:cubicBezTo>
                  <a:cubicBezTo>
                    <a:pt x="928" y="138"/>
                    <a:pt x="931" y="109"/>
                    <a:pt x="924" y="81"/>
                  </a:cubicBezTo>
                  <a:cubicBezTo>
                    <a:pt x="909" y="32"/>
                    <a:pt x="864" y="0"/>
                    <a:pt x="816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4187200" y="1081175"/>
              <a:ext cx="24175" cy="7250"/>
            </a:xfrm>
            <a:custGeom>
              <a:avLst/>
              <a:gdLst/>
              <a:ahLst/>
              <a:cxnLst/>
              <a:rect l="l" t="t" r="r" b="b"/>
              <a:pathLst>
                <a:path w="967" h="290" extrusionOk="0">
                  <a:moveTo>
                    <a:pt x="113" y="0"/>
                  </a:moveTo>
                  <a:cubicBezTo>
                    <a:pt x="55" y="0"/>
                    <a:pt x="6" y="46"/>
                    <a:pt x="3" y="104"/>
                  </a:cubicBezTo>
                  <a:cubicBezTo>
                    <a:pt x="0" y="165"/>
                    <a:pt x="46" y="217"/>
                    <a:pt x="108" y="221"/>
                  </a:cubicBezTo>
                  <a:cubicBezTo>
                    <a:pt x="349" y="235"/>
                    <a:pt x="595" y="257"/>
                    <a:pt x="835" y="288"/>
                  </a:cubicBezTo>
                  <a:cubicBezTo>
                    <a:pt x="841" y="289"/>
                    <a:pt x="846" y="289"/>
                    <a:pt x="851" y="289"/>
                  </a:cubicBezTo>
                  <a:cubicBezTo>
                    <a:pt x="906" y="289"/>
                    <a:pt x="953" y="248"/>
                    <a:pt x="959" y="193"/>
                  </a:cubicBezTo>
                  <a:cubicBezTo>
                    <a:pt x="967" y="132"/>
                    <a:pt x="924" y="76"/>
                    <a:pt x="863" y="68"/>
                  </a:cubicBezTo>
                  <a:cubicBezTo>
                    <a:pt x="617" y="38"/>
                    <a:pt x="366" y="15"/>
                    <a:pt x="121" y="1"/>
                  </a:cubicBezTo>
                  <a:cubicBezTo>
                    <a:pt x="118" y="1"/>
                    <a:pt x="116" y="0"/>
                    <a:pt x="11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4223350" y="1085850"/>
              <a:ext cx="15475" cy="7425"/>
            </a:xfrm>
            <a:custGeom>
              <a:avLst/>
              <a:gdLst/>
              <a:ahLst/>
              <a:cxnLst/>
              <a:rect l="l" t="t" r="r" b="b"/>
              <a:pathLst>
                <a:path w="619" h="297" extrusionOk="0">
                  <a:moveTo>
                    <a:pt x="141" y="0"/>
                  </a:moveTo>
                  <a:cubicBezTo>
                    <a:pt x="57" y="0"/>
                    <a:pt x="0" y="96"/>
                    <a:pt x="50" y="172"/>
                  </a:cubicBezTo>
                  <a:cubicBezTo>
                    <a:pt x="66" y="196"/>
                    <a:pt x="92" y="213"/>
                    <a:pt x="122" y="218"/>
                  </a:cubicBezTo>
                  <a:cubicBezTo>
                    <a:pt x="238" y="242"/>
                    <a:pt x="355" y="267"/>
                    <a:pt x="471" y="293"/>
                  </a:cubicBezTo>
                  <a:cubicBezTo>
                    <a:pt x="480" y="295"/>
                    <a:pt x="489" y="297"/>
                    <a:pt x="498" y="297"/>
                  </a:cubicBezTo>
                  <a:cubicBezTo>
                    <a:pt x="507" y="297"/>
                    <a:pt x="517" y="295"/>
                    <a:pt x="526" y="293"/>
                  </a:cubicBezTo>
                  <a:cubicBezTo>
                    <a:pt x="564" y="282"/>
                    <a:pt x="594" y="250"/>
                    <a:pt x="604" y="210"/>
                  </a:cubicBezTo>
                  <a:cubicBezTo>
                    <a:pt x="618" y="151"/>
                    <a:pt x="580" y="92"/>
                    <a:pt x="522" y="78"/>
                  </a:cubicBezTo>
                  <a:cubicBezTo>
                    <a:pt x="402" y="50"/>
                    <a:pt x="283" y="24"/>
                    <a:pt x="163" y="3"/>
                  </a:cubicBezTo>
                  <a:cubicBezTo>
                    <a:pt x="155" y="1"/>
                    <a:pt x="148" y="0"/>
                    <a:pt x="141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4756425" y="1130550"/>
              <a:ext cx="371575" cy="371600"/>
            </a:xfrm>
            <a:custGeom>
              <a:avLst/>
              <a:gdLst/>
              <a:ahLst/>
              <a:cxnLst/>
              <a:rect l="l" t="t" r="r" b="b"/>
              <a:pathLst>
                <a:path w="14863" h="14864" extrusionOk="0">
                  <a:moveTo>
                    <a:pt x="7326" y="1"/>
                  </a:moveTo>
                  <a:cubicBezTo>
                    <a:pt x="7325" y="1"/>
                    <a:pt x="7324" y="1"/>
                    <a:pt x="7324" y="1"/>
                  </a:cubicBezTo>
                  <a:lnTo>
                    <a:pt x="7323" y="1"/>
                  </a:lnTo>
                  <a:cubicBezTo>
                    <a:pt x="7052" y="5"/>
                    <a:pt x="6782" y="23"/>
                    <a:pt x="6514" y="56"/>
                  </a:cubicBezTo>
                  <a:cubicBezTo>
                    <a:pt x="6430" y="66"/>
                    <a:pt x="6437" y="190"/>
                    <a:pt x="6522" y="190"/>
                  </a:cubicBezTo>
                  <a:cubicBezTo>
                    <a:pt x="6524" y="190"/>
                    <a:pt x="6526" y="190"/>
                    <a:pt x="6529" y="189"/>
                  </a:cubicBezTo>
                  <a:cubicBezTo>
                    <a:pt x="6794" y="157"/>
                    <a:pt x="7059" y="138"/>
                    <a:pt x="7325" y="135"/>
                  </a:cubicBezTo>
                  <a:cubicBezTo>
                    <a:pt x="7361" y="134"/>
                    <a:pt x="7391" y="104"/>
                    <a:pt x="7391" y="67"/>
                  </a:cubicBezTo>
                  <a:cubicBezTo>
                    <a:pt x="7391" y="30"/>
                    <a:pt x="7362" y="1"/>
                    <a:pt x="7326" y="1"/>
                  </a:cubicBezTo>
                  <a:close/>
                  <a:moveTo>
                    <a:pt x="8124" y="32"/>
                  </a:moveTo>
                  <a:cubicBezTo>
                    <a:pt x="8091" y="32"/>
                    <a:pt x="8062" y="59"/>
                    <a:pt x="8058" y="93"/>
                  </a:cubicBezTo>
                  <a:cubicBezTo>
                    <a:pt x="8055" y="130"/>
                    <a:pt x="8083" y="164"/>
                    <a:pt x="8121" y="166"/>
                  </a:cubicBezTo>
                  <a:cubicBezTo>
                    <a:pt x="8385" y="191"/>
                    <a:pt x="8649" y="230"/>
                    <a:pt x="8909" y="283"/>
                  </a:cubicBezTo>
                  <a:cubicBezTo>
                    <a:pt x="8913" y="284"/>
                    <a:pt x="8918" y="285"/>
                    <a:pt x="8923" y="285"/>
                  </a:cubicBezTo>
                  <a:lnTo>
                    <a:pt x="8923" y="285"/>
                  </a:lnTo>
                  <a:cubicBezTo>
                    <a:pt x="9003" y="284"/>
                    <a:pt x="9014" y="169"/>
                    <a:pt x="8936" y="152"/>
                  </a:cubicBezTo>
                  <a:cubicBezTo>
                    <a:pt x="8671" y="97"/>
                    <a:pt x="8403" y="58"/>
                    <a:pt x="8133" y="33"/>
                  </a:cubicBezTo>
                  <a:cubicBezTo>
                    <a:pt x="8130" y="32"/>
                    <a:pt x="8127" y="32"/>
                    <a:pt x="8124" y="32"/>
                  </a:cubicBezTo>
                  <a:close/>
                  <a:moveTo>
                    <a:pt x="8923" y="285"/>
                  </a:moveTo>
                  <a:cubicBezTo>
                    <a:pt x="8922" y="285"/>
                    <a:pt x="8922" y="285"/>
                    <a:pt x="8922" y="285"/>
                  </a:cubicBezTo>
                  <a:lnTo>
                    <a:pt x="8923" y="285"/>
                  </a:lnTo>
                  <a:cubicBezTo>
                    <a:pt x="8923" y="285"/>
                    <a:pt x="8923" y="285"/>
                    <a:pt x="8923" y="285"/>
                  </a:cubicBezTo>
                  <a:close/>
                  <a:moveTo>
                    <a:pt x="5730" y="198"/>
                  </a:moveTo>
                  <a:cubicBezTo>
                    <a:pt x="5725" y="198"/>
                    <a:pt x="5720" y="199"/>
                    <a:pt x="5714" y="200"/>
                  </a:cubicBezTo>
                  <a:cubicBezTo>
                    <a:pt x="5451" y="261"/>
                    <a:pt x="5191" y="339"/>
                    <a:pt x="4936" y="429"/>
                  </a:cubicBezTo>
                  <a:cubicBezTo>
                    <a:pt x="4865" y="454"/>
                    <a:pt x="4883" y="560"/>
                    <a:pt x="4959" y="560"/>
                  </a:cubicBezTo>
                  <a:cubicBezTo>
                    <a:pt x="4966" y="560"/>
                    <a:pt x="4974" y="559"/>
                    <a:pt x="4982" y="556"/>
                  </a:cubicBezTo>
                  <a:cubicBezTo>
                    <a:pt x="5232" y="466"/>
                    <a:pt x="5487" y="391"/>
                    <a:pt x="5746" y="330"/>
                  </a:cubicBezTo>
                  <a:cubicBezTo>
                    <a:pt x="5823" y="309"/>
                    <a:pt x="5802" y="198"/>
                    <a:pt x="5730" y="198"/>
                  </a:cubicBezTo>
                  <a:close/>
                  <a:moveTo>
                    <a:pt x="9699" y="355"/>
                  </a:moveTo>
                  <a:cubicBezTo>
                    <a:pt x="9630" y="355"/>
                    <a:pt x="9604" y="461"/>
                    <a:pt x="9680" y="487"/>
                  </a:cubicBezTo>
                  <a:cubicBezTo>
                    <a:pt x="9933" y="568"/>
                    <a:pt x="10181" y="664"/>
                    <a:pt x="10423" y="773"/>
                  </a:cubicBezTo>
                  <a:cubicBezTo>
                    <a:pt x="10432" y="777"/>
                    <a:pt x="10441" y="779"/>
                    <a:pt x="10451" y="779"/>
                  </a:cubicBezTo>
                  <a:lnTo>
                    <a:pt x="10452" y="779"/>
                  </a:lnTo>
                  <a:cubicBezTo>
                    <a:pt x="10524" y="779"/>
                    <a:pt x="10544" y="681"/>
                    <a:pt x="10479" y="651"/>
                  </a:cubicBezTo>
                  <a:cubicBezTo>
                    <a:pt x="10232" y="540"/>
                    <a:pt x="9979" y="442"/>
                    <a:pt x="9721" y="359"/>
                  </a:cubicBezTo>
                  <a:cubicBezTo>
                    <a:pt x="9714" y="356"/>
                    <a:pt x="9706" y="355"/>
                    <a:pt x="9699" y="355"/>
                  </a:cubicBezTo>
                  <a:close/>
                  <a:moveTo>
                    <a:pt x="4219" y="736"/>
                  </a:moveTo>
                  <a:cubicBezTo>
                    <a:pt x="4208" y="736"/>
                    <a:pt x="4198" y="738"/>
                    <a:pt x="4187" y="743"/>
                  </a:cubicBezTo>
                  <a:cubicBezTo>
                    <a:pt x="3944" y="862"/>
                    <a:pt x="3707" y="993"/>
                    <a:pt x="3479" y="1137"/>
                  </a:cubicBezTo>
                  <a:cubicBezTo>
                    <a:pt x="3420" y="1173"/>
                    <a:pt x="3446" y="1261"/>
                    <a:pt x="3513" y="1261"/>
                  </a:cubicBezTo>
                  <a:cubicBezTo>
                    <a:pt x="3514" y="1261"/>
                    <a:pt x="3514" y="1261"/>
                    <a:pt x="3514" y="1261"/>
                  </a:cubicBezTo>
                  <a:cubicBezTo>
                    <a:pt x="3527" y="1261"/>
                    <a:pt x="3539" y="1257"/>
                    <a:pt x="3550" y="1250"/>
                  </a:cubicBezTo>
                  <a:cubicBezTo>
                    <a:pt x="3775" y="1109"/>
                    <a:pt x="4008" y="980"/>
                    <a:pt x="4246" y="864"/>
                  </a:cubicBezTo>
                  <a:cubicBezTo>
                    <a:pt x="4281" y="848"/>
                    <a:pt x="4296" y="807"/>
                    <a:pt x="4279" y="773"/>
                  </a:cubicBezTo>
                  <a:cubicBezTo>
                    <a:pt x="4267" y="750"/>
                    <a:pt x="4243" y="736"/>
                    <a:pt x="4219" y="736"/>
                  </a:cubicBezTo>
                  <a:close/>
                  <a:moveTo>
                    <a:pt x="11163" y="1014"/>
                  </a:moveTo>
                  <a:cubicBezTo>
                    <a:pt x="11140" y="1014"/>
                    <a:pt x="11118" y="1025"/>
                    <a:pt x="11105" y="1047"/>
                  </a:cubicBezTo>
                  <a:cubicBezTo>
                    <a:pt x="11086" y="1079"/>
                    <a:pt x="11097" y="1121"/>
                    <a:pt x="11131" y="1140"/>
                  </a:cubicBezTo>
                  <a:cubicBezTo>
                    <a:pt x="11361" y="1275"/>
                    <a:pt x="11582" y="1422"/>
                    <a:pt x="11795" y="1581"/>
                  </a:cubicBezTo>
                  <a:cubicBezTo>
                    <a:pt x="11807" y="1590"/>
                    <a:pt x="11821" y="1594"/>
                    <a:pt x="11835" y="1594"/>
                  </a:cubicBezTo>
                  <a:cubicBezTo>
                    <a:pt x="11899" y="1594"/>
                    <a:pt x="11927" y="1512"/>
                    <a:pt x="11876" y="1474"/>
                  </a:cubicBezTo>
                  <a:cubicBezTo>
                    <a:pt x="11658" y="1312"/>
                    <a:pt x="11432" y="1162"/>
                    <a:pt x="11200" y="1025"/>
                  </a:cubicBezTo>
                  <a:cubicBezTo>
                    <a:pt x="11188" y="1017"/>
                    <a:pt x="11176" y="1014"/>
                    <a:pt x="11163" y="1014"/>
                  </a:cubicBezTo>
                  <a:close/>
                  <a:moveTo>
                    <a:pt x="2856" y="1592"/>
                  </a:moveTo>
                  <a:cubicBezTo>
                    <a:pt x="2843" y="1592"/>
                    <a:pt x="2829" y="1597"/>
                    <a:pt x="2816" y="1606"/>
                  </a:cubicBezTo>
                  <a:cubicBezTo>
                    <a:pt x="2604" y="1774"/>
                    <a:pt x="2401" y="1954"/>
                    <a:pt x="2209" y="2145"/>
                  </a:cubicBezTo>
                  <a:cubicBezTo>
                    <a:pt x="2167" y="2187"/>
                    <a:pt x="2196" y="2259"/>
                    <a:pt x="2256" y="2259"/>
                  </a:cubicBezTo>
                  <a:cubicBezTo>
                    <a:pt x="2274" y="2259"/>
                    <a:pt x="2291" y="2252"/>
                    <a:pt x="2303" y="2240"/>
                  </a:cubicBezTo>
                  <a:cubicBezTo>
                    <a:pt x="2493" y="2054"/>
                    <a:pt x="2691" y="1877"/>
                    <a:pt x="2899" y="1712"/>
                  </a:cubicBezTo>
                  <a:cubicBezTo>
                    <a:pt x="2952" y="1666"/>
                    <a:pt x="2910" y="1592"/>
                    <a:pt x="2856" y="1592"/>
                  </a:cubicBezTo>
                  <a:close/>
                  <a:moveTo>
                    <a:pt x="12453" y="1975"/>
                  </a:moveTo>
                  <a:cubicBezTo>
                    <a:pt x="12399" y="1975"/>
                    <a:pt x="12355" y="2045"/>
                    <a:pt x="12406" y="2092"/>
                  </a:cubicBezTo>
                  <a:cubicBezTo>
                    <a:pt x="12601" y="2273"/>
                    <a:pt x="12785" y="2465"/>
                    <a:pt x="12959" y="2667"/>
                  </a:cubicBezTo>
                  <a:cubicBezTo>
                    <a:pt x="12972" y="2682"/>
                    <a:pt x="12990" y="2690"/>
                    <a:pt x="13010" y="2690"/>
                  </a:cubicBezTo>
                  <a:cubicBezTo>
                    <a:pt x="13067" y="2690"/>
                    <a:pt x="13098" y="2622"/>
                    <a:pt x="13060" y="2579"/>
                  </a:cubicBezTo>
                  <a:cubicBezTo>
                    <a:pt x="12884" y="2374"/>
                    <a:pt x="12696" y="2179"/>
                    <a:pt x="12498" y="1994"/>
                  </a:cubicBezTo>
                  <a:cubicBezTo>
                    <a:pt x="12483" y="1981"/>
                    <a:pt x="12468" y="1975"/>
                    <a:pt x="12453" y="1975"/>
                  </a:cubicBezTo>
                  <a:close/>
                  <a:moveTo>
                    <a:pt x="1717" y="2719"/>
                  </a:moveTo>
                  <a:cubicBezTo>
                    <a:pt x="1697" y="2719"/>
                    <a:pt x="1677" y="2728"/>
                    <a:pt x="1664" y="2746"/>
                  </a:cubicBezTo>
                  <a:cubicBezTo>
                    <a:pt x="1493" y="2955"/>
                    <a:pt x="1333" y="3175"/>
                    <a:pt x="1186" y="3403"/>
                  </a:cubicBezTo>
                  <a:cubicBezTo>
                    <a:pt x="1166" y="3433"/>
                    <a:pt x="1175" y="3474"/>
                    <a:pt x="1206" y="3495"/>
                  </a:cubicBezTo>
                  <a:cubicBezTo>
                    <a:pt x="1217" y="3502"/>
                    <a:pt x="1230" y="3506"/>
                    <a:pt x="1243" y="3506"/>
                  </a:cubicBezTo>
                  <a:cubicBezTo>
                    <a:pt x="1266" y="3506"/>
                    <a:pt x="1287" y="3494"/>
                    <a:pt x="1299" y="3475"/>
                  </a:cubicBezTo>
                  <a:cubicBezTo>
                    <a:pt x="1444" y="3251"/>
                    <a:pt x="1600" y="3037"/>
                    <a:pt x="1768" y="2830"/>
                  </a:cubicBezTo>
                  <a:cubicBezTo>
                    <a:pt x="1793" y="2801"/>
                    <a:pt x="1789" y="2757"/>
                    <a:pt x="1760" y="2734"/>
                  </a:cubicBezTo>
                  <a:cubicBezTo>
                    <a:pt x="1747" y="2723"/>
                    <a:pt x="1732" y="2719"/>
                    <a:pt x="1717" y="2719"/>
                  </a:cubicBezTo>
                  <a:close/>
                  <a:moveTo>
                    <a:pt x="13504" y="3194"/>
                  </a:moveTo>
                  <a:cubicBezTo>
                    <a:pt x="13457" y="3194"/>
                    <a:pt x="13413" y="3245"/>
                    <a:pt x="13446" y="3297"/>
                  </a:cubicBezTo>
                  <a:cubicBezTo>
                    <a:pt x="13596" y="3517"/>
                    <a:pt x="13735" y="3744"/>
                    <a:pt x="13862" y="3977"/>
                  </a:cubicBezTo>
                  <a:cubicBezTo>
                    <a:pt x="13873" y="3999"/>
                    <a:pt x="13895" y="4013"/>
                    <a:pt x="13920" y="4013"/>
                  </a:cubicBezTo>
                  <a:cubicBezTo>
                    <a:pt x="13971" y="4013"/>
                    <a:pt x="14003" y="3958"/>
                    <a:pt x="13979" y="3914"/>
                  </a:cubicBezTo>
                  <a:cubicBezTo>
                    <a:pt x="13851" y="3676"/>
                    <a:pt x="13710" y="3444"/>
                    <a:pt x="13557" y="3222"/>
                  </a:cubicBezTo>
                  <a:cubicBezTo>
                    <a:pt x="13542" y="3202"/>
                    <a:pt x="13523" y="3194"/>
                    <a:pt x="13504" y="3194"/>
                  </a:cubicBezTo>
                  <a:close/>
                  <a:moveTo>
                    <a:pt x="844" y="4069"/>
                  </a:moveTo>
                  <a:cubicBezTo>
                    <a:pt x="819" y="4069"/>
                    <a:pt x="795" y="4084"/>
                    <a:pt x="784" y="4108"/>
                  </a:cubicBezTo>
                  <a:cubicBezTo>
                    <a:pt x="662" y="4350"/>
                    <a:pt x="554" y="4598"/>
                    <a:pt x="461" y="4853"/>
                  </a:cubicBezTo>
                  <a:cubicBezTo>
                    <a:pt x="444" y="4897"/>
                    <a:pt x="477" y="4943"/>
                    <a:pt x="523" y="4943"/>
                  </a:cubicBezTo>
                  <a:lnTo>
                    <a:pt x="523" y="4942"/>
                  </a:lnTo>
                  <a:cubicBezTo>
                    <a:pt x="551" y="4942"/>
                    <a:pt x="576" y="4925"/>
                    <a:pt x="586" y="4900"/>
                  </a:cubicBezTo>
                  <a:cubicBezTo>
                    <a:pt x="678" y="4650"/>
                    <a:pt x="784" y="4406"/>
                    <a:pt x="903" y="4168"/>
                  </a:cubicBezTo>
                  <a:cubicBezTo>
                    <a:pt x="921" y="4135"/>
                    <a:pt x="908" y="4093"/>
                    <a:pt x="874" y="4077"/>
                  </a:cubicBezTo>
                  <a:cubicBezTo>
                    <a:pt x="865" y="4072"/>
                    <a:pt x="854" y="4069"/>
                    <a:pt x="844" y="4069"/>
                  </a:cubicBezTo>
                  <a:close/>
                  <a:moveTo>
                    <a:pt x="14265" y="4609"/>
                  </a:moveTo>
                  <a:cubicBezTo>
                    <a:pt x="14223" y="4609"/>
                    <a:pt x="14182" y="4647"/>
                    <a:pt x="14200" y="4699"/>
                  </a:cubicBezTo>
                  <a:cubicBezTo>
                    <a:pt x="14299" y="4945"/>
                    <a:pt x="14386" y="5197"/>
                    <a:pt x="14457" y="5453"/>
                  </a:cubicBezTo>
                  <a:cubicBezTo>
                    <a:pt x="14465" y="5482"/>
                    <a:pt x="14492" y="5502"/>
                    <a:pt x="14522" y="5502"/>
                  </a:cubicBezTo>
                  <a:cubicBezTo>
                    <a:pt x="14528" y="5502"/>
                    <a:pt x="14534" y="5501"/>
                    <a:pt x="14540" y="5499"/>
                  </a:cubicBezTo>
                  <a:cubicBezTo>
                    <a:pt x="14575" y="5490"/>
                    <a:pt x="14596" y="5452"/>
                    <a:pt x="14586" y="5417"/>
                  </a:cubicBezTo>
                  <a:cubicBezTo>
                    <a:pt x="14513" y="5156"/>
                    <a:pt x="14425" y="4900"/>
                    <a:pt x="14324" y="4649"/>
                  </a:cubicBezTo>
                  <a:cubicBezTo>
                    <a:pt x="14311" y="4621"/>
                    <a:pt x="14288" y="4609"/>
                    <a:pt x="14265" y="4609"/>
                  </a:cubicBezTo>
                  <a:close/>
                  <a:moveTo>
                    <a:pt x="284" y="5577"/>
                  </a:moveTo>
                  <a:cubicBezTo>
                    <a:pt x="257" y="5577"/>
                    <a:pt x="230" y="5593"/>
                    <a:pt x="221" y="5628"/>
                  </a:cubicBezTo>
                  <a:cubicBezTo>
                    <a:pt x="156" y="5891"/>
                    <a:pt x="104" y="6157"/>
                    <a:pt x="68" y="6426"/>
                  </a:cubicBezTo>
                  <a:cubicBezTo>
                    <a:pt x="63" y="6462"/>
                    <a:pt x="89" y="6495"/>
                    <a:pt x="126" y="6500"/>
                  </a:cubicBezTo>
                  <a:cubicBezTo>
                    <a:pt x="129" y="6501"/>
                    <a:pt x="132" y="6501"/>
                    <a:pt x="135" y="6501"/>
                  </a:cubicBezTo>
                  <a:lnTo>
                    <a:pt x="135" y="6500"/>
                  </a:lnTo>
                  <a:cubicBezTo>
                    <a:pt x="167" y="6500"/>
                    <a:pt x="195" y="6476"/>
                    <a:pt x="200" y="6443"/>
                  </a:cubicBezTo>
                  <a:cubicBezTo>
                    <a:pt x="236" y="6180"/>
                    <a:pt x="287" y="5919"/>
                    <a:pt x="351" y="5660"/>
                  </a:cubicBezTo>
                  <a:cubicBezTo>
                    <a:pt x="364" y="5609"/>
                    <a:pt x="324" y="5577"/>
                    <a:pt x="284" y="5577"/>
                  </a:cubicBezTo>
                  <a:close/>
                  <a:moveTo>
                    <a:pt x="14699" y="6155"/>
                  </a:moveTo>
                  <a:cubicBezTo>
                    <a:pt x="14662" y="6155"/>
                    <a:pt x="14624" y="6183"/>
                    <a:pt x="14631" y="6231"/>
                  </a:cubicBezTo>
                  <a:cubicBezTo>
                    <a:pt x="14674" y="6493"/>
                    <a:pt x="14703" y="6758"/>
                    <a:pt x="14718" y="7023"/>
                  </a:cubicBezTo>
                  <a:cubicBezTo>
                    <a:pt x="14720" y="7059"/>
                    <a:pt x="14749" y="7087"/>
                    <a:pt x="14784" y="7087"/>
                  </a:cubicBezTo>
                  <a:lnTo>
                    <a:pt x="14788" y="7087"/>
                  </a:lnTo>
                  <a:cubicBezTo>
                    <a:pt x="14825" y="7085"/>
                    <a:pt x="14854" y="7053"/>
                    <a:pt x="14852" y="7016"/>
                  </a:cubicBezTo>
                  <a:cubicBezTo>
                    <a:pt x="14837" y="6746"/>
                    <a:pt x="14807" y="6476"/>
                    <a:pt x="14763" y="6209"/>
                  </a:cubicBezTo>
                  <a:cubicBezTo>
                    <a:pt x="14756" y="6172"/>
                    <a:pt x="14727" y="6155"/>
                    <a:pt x="14699" y="6155"/>
                  </a:cubicBezTo>
                  <a:close/>
                  <a:moveTo>
                    <a:pt x="72" y="7168"/>
                  </a:moveTo>
                  <a:cubicBezTo>
                    <a:pt x="32" y="7171"/>
                    <a:pt x="4" y="7196"/>
                    <a:pt x="3" y="7234"/>
                  </a:cubicBezTo>
                  <a:cubicBezTo>
                    <a:pt x="1" y="7299"/>
                    <a:pt x="0" y="7365"/>
                    <a:pt x="0" y="7432"/>
                  </a:cubicBezTo>
                  <a:cubicBezTo>
                    <a:pt x="0" y="7635"/>
                    <a:pt x="8" y="7842"/>
                    <a:pt x="25" y="8045"/>
                  </a:cubicBezTo>
                  <a:cubicBezTo>
                    <a:pt x="28" y="8080"/>
                    <a:pt x="57" y="8106"/>
                    <a:pt x="92" y="8106"/>
                  </a:cubicBezTo>
                  <a:lnTo>
                    <a:pt x="99" y="8106"/>
                  </a:lnTo>
                  <a:cubicBezTo>
                    <a:pt x="136" y="8104"/>
                    <a:pt x="162" y="8071"/>
                    <a:pt x="159" y="8034"/>
                  </a:cubicBezTo>
                  <a:cubicBezTo>
                    <a:pt x="143" y="7834"/>
                    <a:pt x="135" y="7631"/>
                    <a:pt x="135" y="7432"/>
                  </a:cubicBezTo>
                  <a:cubicBezTo>
                    <a:pt x="135" y="7366"/>
                    <a:pt x="136" y="7301"/>
                    <a:pt x="138" y="7237"/>
                  </a:cubicBezTo>
                  <a:cubicBezTo>
                    <a:pt x="139" y="7200"/>
                    <a:pt x="109" y="7169"/>
                    <a:pt x="72" y="7168"/>
                  </a:cubicBezTo>
                  <a:close/>
                  <a:moveTo>
                    <a:pt x="14796" y="7368"/>
                  </a:moveTo>
                  <a:cubicBezTo>
                    <a:pt x="14764" y="7368"/>
                    <a:pt x="14731" y="7390"/>
                    <a:pt x="14729" y="7433"/>
                  </a:cubicBezTo>
                  <a:cubicBezTo>
                    <a:pt x="14729" y="7699"/>
                    <a:pt x="14715" y="7964"/>
                    <a:pt x="14686" y="8228"/>
                  </a:cubicBezTo>
                  <a:cubicBezTo>
                    <a:pt x="14682" y="8265"/>
                    <a:pt x="14709" y="8298"/>
                    <a:pt x="14745" y="8302"/>
                  </a:cubicBezTo>
                  <a:lnTo>
                    <a:pt x="14753" y="8302"/>
                  </a:lnTo>
                  <a:cubicBezTo>
                    <a:pt x="14787" y="8302"/>
                    <a:pt x="14815" y="8276"/>
                    <a:pt x="14820" y="8244"/>
                  </a:cubicBezTo>
                  <a:cubicBezTo>
                    <a:pt x="14849" y="7974"/>
                    <a:pt x="14863" y="7704"/>
                    <a:pt x="14863" y="7433"/>
                  </a:cubicBezTo>
                  <a:cubicBezTo>
                    <a:pt x="14861" y="7390"/>
                    <a:pt x="14829" y="7368"/>
                    <a:pt x="14796" y="7368"/>
                  </a:cubicBezTo>
                  <a:close/>
                  <a:moveTo>
                    <a:pt x="204" y="8771"/>
                  </a:moveTo>
                  <a:cubicBezTo>
                    <a:pt x="166" y="8771"/>
                    <a:pt x="128" y="8800"/>
                    <a:pt x="136" y="8849"/>
                  </a:cubicBezTo>
                  <a:cubicBezTo>
                    <a:pt x="187" y="9114"/>
                    <a:pt x="253" y="9377"/>
                    <a:pt x="333" y="9636"/>
                  </a:cubicBezTo>
                  <a:cubicBezTo>
                    <a:pt x="342" y="9664"/>
                    <a:pt x="368" y="9683"/>
                    <a:pt x="398" y="9683"/>
                  </a:cubicBezTo>
                  <a:lnTo>
                    <a:pt x="398" y="9683"/>
                  </a:lnTo>
                  <a:cubicBezTo>
                    <a:pt x="404" y="9683"/>
                    <a:pt x="411" y="9682"/>
                    <a:pt x="418" y="9681"/>
                  </a:cubicBezTo>
                  <a:cubicBezTo>
                    <a:pt x="453" y="9670"/>
                    <a:pt x="473" y="9632"/>
                    <a:pt x="462" y="9597"/>
                  </a:cubicBezTo>
                  <a:cubicBezTo>
                    <a:pt x="383" y="9343"/>
                    <a:pt x="319" y="9085"/>
                    <a:pt x="268" y="8824"/>
                  </a:cubicBezTo>
                  <a:cubicBezTo>
                    <a:pt x="260" y="8787"/>
                    <a:pt x="232" y="8771"/>
                    <a:pt x="204" y="8771"/>
                  </a:cubicBezTo>
                  <a:close/>
                  <a:moveTo>
                    <a:pt x="398" y="9683"/>
                  </a:moveTo>
                  <a:lnTo>
                    <a:pt x="398" y="9683"/>
                  </a:lnTo>
                  <a:cubicBezTo>
                    <a:pt x="397" y="9683"/>
                    <a:pt x="397" y="9683"/>
                    <a:pt x="397" y="9683"/>
                  </a:cubicBezTo>
                  <a:lnTo>
                    <a:pt x="398" y="9683"/>
                  </a:lnTo>
                  <a:cubicBezTo>
                    <a:pt x="398" y="9683"/>
                    <a:pt x="398" y="9683"/>
                    <a:pt x="398" y="9683"/>
                  </a:cubicBezTo>
                  <a:close/>
                  <a:moveTo>
                    <a:pt x="14621" y="8960"/>
                  </a:moveTo>
                  <a:cubicBezTo>
                    <a:pt x="14593" y="8960"/>
                    <a:pt x="14565" y="8976"/>
                    <a:pt x="14558" y="9013"/>
                  </a:cubicBezTo>
                  <a:cubicBezTo>
                    <a:pt x="14500" y="9273"/>
                    <a:pt x="14428" y="9529"/>
                    <a:pt x="14343" y="9781"/>
                  </a:cubicBezTo>
                  <a:cubicBezTo>
                    <a:pt x="14331" y="9816"/>
                    <a:pt x="14350" y="9854"/>
                    <a:pt x="14385" y="9866"/>
                  </a:cubicBezTo>
                  <a:cubicBezTo>
                    <a:pt x="14391" y="9868"/>
                    <a:pt x="14399" y="9870"/>
                    <a:pt x="14406" y="9870"/>
                  </a:cubicBezTo>
                  <a:lnTo>
                    <a:pt x="14406" y="9870"/>
                  </a:lnTo>
                  <a:cubicBezTo>
                    <a:pt x="14436" y="9870"/>
                    <a:pt x="14461" y="9851"/>
                    <a:pt x="14470" y="9824"/>
                  </a:cubicBezTo>
                  <a:cubicBezTo>
                    <a:pt x="14558" y="9568"/>
                    <a:pt x="14630" y="9306"/>
                    <a:pt x="14689" y="9042"/>
                  </a:cubicBezTo>
                  <a:cubicBezTo>
                    <a:pt x="14700" y="8991"/>
                    <a:pt x="14660" y="8960"/>
                    <a:pt x="14621" y="8960"/>
                  </a:cubicBezTo>
                  <a:close/>
                  <a:moveTo>
                    <a:pt x="14406" y="9870"/>
                  </a:moveTo>
                  <a:cubicBezTo>
                    <a:pt x="14406" y="9870"/>
                    <a:pt x="14406" y="9870"/>
                    <a:pt x="14405" y="9870"/>
                  </a:cubicBezTo>
                  <a:lnTo>
                    <a:pt x="14406" y="9870"/>
                  </a:lnTo>
                  <a:cubicBezTo>
                    <a:pt x="14406" y="9870"/>
                    <a:pt x="14406" y="9870"/>
                    <a:pt x="14406" y="9870"/>
                  </a:cubicBezTo>
                  <a:close/>
                  <a:moveTo>
                    <a:pt x="680" y="10302"/>
                  </a:moveTo>
                  <a:cubicBezTo>
                    <a:pt x="637" y="10302"/>
                    <a:pt x="594" y="10343"/>
                    <a:pt x="617" y="10396"/>
                  </a:cubicBezTo>
                  <a:cubicBezTo>
                    <a:pt x="724" y="10644"/>
                    <a:pt x="846" y="10886"/>
                    <a:pt x="981" y="11121"/>
                  </a:cubicBezTo>
                  <a:cubicBezTo>
                    <a:pt x="993" y="11142"/>
                    <a:pt x="1014" y="11155"/>
                    <a:pt x="1039" y="11155"/>
                  </a:cubicBezTo>
                  <a:cubicBezTo>
                    <a:pt x="1090" y="11155"/>
                    <a:pt x="1123" y="11099"/>
                    <a:pt x="1097" y="11055"/>
                  </a:cubicBezTo>
                  <a:cubicBezTo>
                    <a:pt x="965" y="10824"/>
                    <a:pt x="845" y="10587"/>
                    <a:pt x="739" y="10343"/>
                  </a:cubicBezTo>
                  <a:cubicBezTo>
                    <a:pt x="726" y="10314"/>
                    <a:pt x="703" y="10302"/>
                    <a:pt x="680" y="10302"/>
                  </a:cubicBezTo>
                  <a:close/>
                  <a:moveTo>
                    <a:pt x="14104" y="10481"/>
                  </a:moveTo>
                  <a:cubicBezTo>
                    <a:pt x="14081" y="10481"/>
                    <a:pt x="14058" y="10493"/>
                    <a:pt x="14045" y="10520"/>
                  </a:cubicBezTo>
                  <a:cubicBezTo>
                    <a:pt x="13932" y="10761"/>
                    <a:pt x="13806" y="10995"/>
                    <a:pt x="13668" y="11223"/>
                  </a:cubicBezTo>
                  <a:cubicBezTo>
                    <a:pt x="13649" y="11255"/>
                    <a:pt x="13659" y="11295"/>
                    <a:pt x="13691" y="11314"/>
                  </a:cubicBezTo>
                  <a:cubicBezTo>
                    <a:pt x="13702" y="11321"/>
                    <a:pt x="13714" y="11324"/>
                    <a:pt x="13725" y="11324"/>
                  </a:cubicBezTo>
                  <a:cubicBezTo>
                    <a:pt x="13748" y="11324"/>
                    <a:pt x="13770" y="11312"/>
                    <a:pt x="13783" y="11292"/>
                  </a:cubicBezTo>
                  <a:cubicBezTo>
                    <a:pt x="13923" y="11061"/>
                    <a:pt x="14052" y="10822"/>
                    <a:pt x="14167" y="10577"/>
                  </a:cubicBezTo>
                  <a:cubicBezTo>
                    <a:pt x="14192" y="10524"/>
                    <a:pt x="14148" y="10481"/>
                    <a:pt x="14104" y="10481"/>
                  </a:cubicBezTo>
                  <a:close/>
                  <a:moveTo>
                    <a:pt x="1476" y="11693"/>
                  </a:moveTo>
                  <a:cubicBezTo>
                    <a:pt x="1427" y="11693"/>
                    <a:pt x="1380" y="11750"/>
                    <a:pt x="1421" y="11802"/>
                  </a:cubicBezTo>
                  <a:cubicBezTo>
                    <a:pt x="1580" y="12021"/>
                    <a:pt x="1751" y="12231"/>
                    <a:pt x="1934" y="12431"/>
                  </a:cubicBezTo>
                  <a:cubicBezTo>
                    <a:pt x="1946" y="12444"/>
                    <a:pt x="1963" y="12452"/>
                    <a:pt x="1983" y="12453"/>
                  </a:cubicBezTo>
                  <a:lnTo>
                    <a:pt x="1983" y="12453"/>
                  </a:lnTo>
                  <a:cubicBezTo>
                    <a:pt x="2041" y="12452"/>
                    <a:pt x="2071" y="12384"/>
                    <a:pt x="2032" y="12341"/>
                  </a:cubicBezTo>
                  <a:cubicBezTo>
                    <a:pt x="1853" y="12144"/>
                    <a:pt x="1685" y="11938"/>
                    <a:pt x="1529" y="11723"/>
                  </a:cubicBezTo>
                  <a:cubicBezTo>
                    <a:pt x="1515" y="11702"/>
                    <a:pt x="1495" y="11693"/>
                    <a:pt x="1476" y="11693"/>
                  </a:cubicBezTo>
                  <a:close/>
                  <a:moveTo>
                    <a:pt x="1983" y="12453"/>
                  </a:moveTo>
                  <a:cubicBezTo>
                    <a:pt x="1983" y="12453"/>
                    <a:pt x="1983" y="12453"/>
                    <a:pt x="1983" y="12453"/>
                  </a:cubicBezTo>
                  <a:lnTo>
                    <a:pt x="1984" y="12453"/>
                  </a:lnTo>
                  <a:cubicBezTo>
                    <a:pt x="1983" y="12453"/>
                    <a:pt x="1983" y="12453"/>
                    <a:pt x="1983" y="12453"/>
                  </a:cubicBezTo>
                  <a:close/>
                  <a:moveTo>
                    <a:pt x="13269" y="11851"/>
                  </a:moveTo>
                  <a:cubicBezTo>
                    <a:pt x="13250" y="11851"/>
                    <a:pt x="13231" y="11859"/>
                    <a:pt x="13217" y="11880"/>
                  </a:cubicBezTo>
                  <a:cubicBezTo>
                    <a:pt x="13054" y="12091"/>
                    <a:pt x="12881" y="12292"/>
                    <a:pt x="12697" y="12483"/>
                  </a:cubicBezTo>
                  <a:cubicBezTo>
                    <a:pt x="12656" y="12526"/>
                    <a:pt x="12686" y="12598"/>
                    <a:pt x="12744" y="12598"/>
                  </a:cubicBezTo>
                  <a:lnTo>
                    <a:pt x="12745" y="12598"/>
                  </a:lnTo>
                  <a:cubicBezTo>
                    <a:pt x="12763" y="12598"/>
                    <a:pt x="12780" y="12590"/>
                    <a:pt x="12793" y="12577"/>
                  </a:cubicBezTo>
                  <a:cubicBezTo>
                    <a:pt x="12981" y="12381"/>
                    <a:pt x="13157" y="12176"/>
                    <a:pt x="13323" y="11961"/>
                  </a:cubicBezTo>
                  <a:cubicBezTo>
                    <a:pt x="13365" y="11910"/>
                    <a:pt x="13318" y="11851"/>
                    <a:pt x="13269" y="11851"/>
                  </a:cubicBezTo>
                  <a:close/>
                  <a:moveTo>
                    <a:pt x="2557" y="12882"/>
                  </a:moveTo>
                  <a:cubicBezTo>
                    <a:pt x="2503" y="12882"/>
                    <a:pt x="2459" y="12954"/>
                    <a:pt x="2511" y="13000"/>
                  </a:cubicBezTo>
                  <a:cubicBezTo>
                    <a:pt x="2714" y="13180"/>
                    <a:pt x="2927" y="13348"/>
                    <a:pt x="3148" y="13504"/>
                  </a:cubicBezTo>
                  <a:cubicBezTo>
                    <a:pt x="3160" y="13512"/>
                    <a:pt x="3173" y="13517"/>
                    <a:pt x="3186" y="13517"/>
                  </a:cubicBezTo>
                  <a:cubicBezTo>
                    <a:pt x="3252" y="13516"/>
                    <a:pt x="3279" y="13433"/>
                    <a:pt x="3225" y="13395"/>
                  </a:cubicBezTo>
                  <a:cubicBezTo>
                    <a:pt x="3008" y="13241"/>
                    <a:pt x="2800" y="13076"/>
                    <a:pt x="2601" y="12900"/>
                  </a:cubicBezTo>
                  <a:cubicBezTo>
                    <a:pt x="2587" y="12887"/>
                    <a:pt x="2571" y="12882"/>
                    <a:pt x="2557" y="12882"/>
                  </a:cubicBezTo>
                  <a:close/>
                  <a:moveTo>
                    <a:pt x="12156" y="13013"/>
                  </a:moveTo>
                  <a:cubicBezTo>
                    <a:pt x="12142" y="13013"/>
                    <a:pt x="12128" y="13017"/>
                    <a:pt x="12114" y="13028"/>
                  </a:cubicBezTo>
                  <a:cubicBezTo>
                    <a:pt x="11910" y="13199"/>
                    <a:pt x="11698" y="13358"/>
                    <a:pt x="11476" y="13506"/>
                  </a:cubicBezTo>
                  <a:cubicBezTo>
                    <a:pt x="11421" y="13543"/>
                    <a:pt x="11447" y="13629"/>
                    <a:pt x="11514" y="13629"/>
                  </a:cubicBezTo>
                  <a:cubicBezTo>
                    <a:pt x="11527" y="13629"/>
                    <a:pt x="11540" y="13625"/>
                    <a:pt x="11550" y="13618"/>
                  </a:cubicBezTo>
                  <a:cubicBezTo>
                    <a:pt x="11776" y="13467"/>
                    <a:pt x="11993" y="13304"/>
                    <a:pt x="12201" y="13131"/>
                  </a:cubicBezTo>
                  <a:cubicBezTo>
                    <a:pt x="12252" y="13085"/>
                    <a:pt x="12209" y="13013"/>
                    <a:pt x="12156" y="13013"/>
                  </a:cubicBezTo>
                  <a:close/>
                  <a:moveTo>
                    <a:pt x="3866" y="13809"/>
                  </a:moveTo>
                  <a:cubicBezTo>
                    <a:pt x="3842" y="13809"/>
                    <a:pt x="3820" y="13822"/>
                    <a:pt x="3808" y="13844"/>
                  </a:cubicBezTo>
                  <a:cubicBezTo>
                    <a:pt x="3789" y="13877"/>
                    <a:pt x="3802" y="13919"/>
                    <a:pt x="3836" y="13937"/>
                  </a:cubicBezTo>
                  <a:cubicBezTo>
                    <a:pt x="4073" y="14068"/>
                    <a:pt x="4317" y="14185"/>
                    <a:pt x="4566" y="14291"/>
                  </a:cubicBezTo>
                  <a:cubicBezTo>
                    <a:pt x="4575" y="14294"/>
                    <a:pt x="4583" y="14296"/>
                    <a:pt x="4592" y="14296"/>
                  </a:cubicBezTo>
                  <a:cubicBezTo>
                    <a:pt x="4666" y="14296"/>
                    <a:pt x="4685" y="14195"/>
                    <a:pt x="4619" y="14167"/>
                  </a:cubicBezTo>
                  <a:cubicBezTo>
                    <a:pt x="4373" y="14064"/>
                    <a:pt x="4134" y="13948"/>
                    <a:pt x="3901" y="13819"/>
                  </a:cubicBezTo>
                  <a:cubicBezTo>
                    <a:pt x="3890" y="13813"/>
                    <a:pt x="3878" y="13809"/>
                    <a:pt x="3866" y="13809"/>
                  </a:cubicBezTo>
                  <a:close/>
                  <a:moveTo>
                    <a:pt x="10822" y="13904"/>
                  </a:moveTo>
                  <a:cubicBezTo>
                    <a:pt x="10812" y="13904"/>
                    <a:pt x="10801" y="13906"/>
                    <a:pt x="10791" y="13912"/>
                  </a:cubicBezTo>
                  <a:cubicBezTo>
                    <a:pt x="10554" y="14034"/>
                    <a:pt x="10312" y="14143"/>
                    <a:pt x="10064" y="14239"/>
                  </a:cubicBezTo>
                  <a:cubicBezTo>
                    <a:pt x="9996" y="14266"/>
                    <a:pt x="10015" y="14368"/>
                    <a:pt x="10089" y="14369"/>
                  </a:cubicBezTo>
                  <a:lnTo>
                    <a:pt x="10089" y="14368"/>
                  </a:lnTo>
                  <a:cubicBezTo>
                    <a:pt x="10091" y="14368"/>
                    <a:pt x="10092" y="14368"/>
                    <a:pt x="10093" y="14368"/>
                  </a:cubicBezTo>
                  <a:cubicBezTo>
                    <a:pt x="10100" y="14368"/>
                    <a:pt x="10107" y="14367"/>
                    <a:pt x="10113" y="14364"/>
                  </a:cubicBezTo>
                  <a:cubicBezTo>
                    <a:pt x="10366" y="14267"/>
                    <a:pt x="10612" y="14155"/>
                    <a:pt x="10853" y="14030"/>
                  </a:cubicBezTo>
                  <a:cubicBezTo>
                    <a:pt x="10885" y="14013"/>
                    <a:pt x="10898" y="13972"/>
                    <a:pt x="10881" y="13940"/>
                  </a:cubicBezTo>
                  <a:cubicBezTo>
                    <a:pt x="10869" y="13917"/>
                    <a:pt x="10846" y="13904"/>
                    <a:pt x="10822" y="13904"/>
                  </a:cubicBezTo>
                  <a:close/>
                  <a:moveTo>
                    <a:pt x="5348" y="14431"/>
                  </a:moveTo>
                  <a:cubicBezTo>
                    <a:pt x="5279" y="14431"/>
                    <a:pt x="5255" y="14537"/>
                    <a:pt x="5331" y="14562"/>
                  </a:cubicBezTo>
                  <a:cubicBezTo>
                    <a:pt x="5591" y="14639"/>
                    <a:pt x="5854" y="14700"/>
                    <a:pt x="6121" y="14748"/>
                  </a:cubicBezTo>
                  <a:cubicBezTo>
                    <a:pt x="6125" y="14748"/>
                    <a:pt x="6129" y="14749"/>
                    <a:pt x="6133" y="14749"/>
                  </a:cubicBezTo>
                  <a:lnTo>
                    <a:pt x="6133" y="14749"/>
                  </a:lnTo>
                  <a:cubicBezTo>
                    <a:pt x="6213" y="14747"/>
                    <a:pt x="6224" y="14631"/>
                    <a:pt x="6144" y="14616"/>
                  </a:cubicBezTo>
                  <a:cubicBezTo>
                    <a:pt x="5882" y="14569"/>
                    <a:pt x="5624" y="14508"/>
                    <a:pt x="5368" y="14434"/>
                  </a:cubicBezTo>
                  <a:cubicBezTo>
                    <a:pt x="5361" y="14432"/>
                    <a:pt x="5355" y="14431"/>
                    <a:pt x="5348" y="14431"/>
                  </a:cubicBezTo>
                  <a:close/>
                  <a:moveTo>
                    <a:pt x="6133" y="14749"/>
                  </a:moveTo>
                  <a:cubicBezTo>
                    <a:pt x="6133" y="14749"/>
                    <a:pt x="6133" y="14749"/>
                    <a:pt x="6133" y="14749"/>
                  </a:cubicBezTo>
                  <a:lnTo>
                    <a:pt x="6134" y="14749"/>
                  </a:lnTo>
                  <a:cubicBezTo>
                    <a:pt x="6134" y="14749"/>
                    <a:pt x="6133" y="14749"/>
                    <a:pt x="6133" y="14749"/>
                  </a:cubicBezTo>
                  <a:close/>
                  <a:moveTo>
                    <a:pt x="9324" y="14483"/>
                  </a:moveTo>
                  <a:cubicBezTo>
                    <a:pt x="9318" y="14483"/>
                    <a:pt x="9312" y="14484"/>
                    <a:pt x="9307" y="14485"/>
                  </a:cubicBezTo>
                  <a:cubicBezTo>
                    <a:pt x="9049" y="14554"/>
                    <a:pt x="8789" y="14608"/>
                    <a:pt x="8527" y="14647"/>
                  </a:cubicBezTo>
                  <a:cubicBezTo>
                    <a:pt x="8444" y="14659"/>
                    <a:pt x="8453" y="14781"/>
                    <a:pt x="8536" y="14781"/>
                  </a:cubicBezTo>
                  <a:cubicBezTo>
                    <a:pt x="8539" y="14781"/>
                    <a:pt x="8542" y="14781"/>
                    <a:pt x="8545" y="14780"/>
                  </a:cubicBezTo>
                  <a:cubicBezTo>
                    <a:pt x="8814" y="14740"/>
                    <a:pt x="9079" y="14684"/>
                    <a:pt x="9341" y="14616"/>
                  </a:cubicBezTo>
                  <a:cubicBezTo>
                    <a:pt x="9376" y="14606"/>
                    <a:pt x="9398" y="14569"/>
                    <a:pt x="9388" y="14533"/>
                  </a:cubicBezTo>
                  <a:cubicBezTo>
                    <a:pt x="9381" y="14503"/>
                    <a:pt x="9353" y="14483"/>
                    <a:pt x="9324" y="14483"/>
                  </a:cubicBezTo>
                  <a:close/>
                  <a:moveTo>
                    <a:pt x="6934" y="14712"/>
                  </a:moveTo>
                  <a:cubicBezTo>
                    <a:pt x="6899" y="14712"/>
                    <a:pt x="6868" y="14739"/>
                    <a:pt x="6865" y="14775"/>
                  </a:cubicBezTo>
                  <a:cubicBezTo>
                    <a:pt x="6862" y="14811"/>
                    <a:pt x="6890" y="14843"/>
                    <a:pt x="6927" y="14846"/>
                  </a:cubicBezTo>
                  <a:cubicBezTo>
                    <a:pt x="7094" y="14857"/>
                    <a:pt x="7264" y="14863"/>
                    <a:pt x="7432" y="14863"/>
                  </a:cubicBezTo>
                  <a:cubicBezTo>
                    <a:pt x="7534" y="14863"/>
                    <a:pt x="7637" y="14861"/>
                    <a:pt x="7739" y="14857"/>
                  </a:cubicBezTo>
                  <a:cubicBezTo>
                    <a:pt x="7776" y="14855"/>
                    <a:pt x="7805" y="14824"/>
                    <a:pt x="7803" y="14788"/>
                  </a:cubicBezTo>
                  <a:cubicBezTo>
                    <a:pt x="7802" y="14750"/>
                    <a:pt x="7771" y="14725"/>
                    <a:pt x="7733" y="14723"/>
                  </a:cubicBezTo>
                  <a:cubicBezTo>
                    <a:pt x="7635" y="14727"/>
                    <a:pt x="7536" y="14729"/>
                    <a:pt x="7437" y="14729"/>
                  </a:cubicBezTo>
                  <a:cubicBezTo>
                    <a:pt x="7270" y="14729"/>
                    <a:pt x="7103" y="14723"/>
                    <a:pt x="6936" y="14712"/>
                  </a:cubicBezTo>
                  <a:cubicBezTo>
                    <a:pt x="6935" y="14712"/>
                    <a:pt x="6935" y="14712"/>
                    <a:pt x="6934" y="14712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5818550" y="1205600"/>
              <a:ext cx="232725" cy="226225"/>
            </a:xfrm>
            <a:custGeom>
              <a:avLst/>
              <a:gdLst/>
              <a:ahLst/>
              <a:cxnLst/>
              <a:rect l="l" t="t" r="r" b="b"/>
              <a:pathLst>
                <a:path w="9309" h="9049" extrusionOk="0">
                  <a:moveTo>
                    <a:pt x="4621" y="2233"/>
                  </a:moveTo>
                  <a:cubicBezTo>
                    <a:pt x="5886" y="2233"/>
                    <a:pt x="6914" y="3261"/>
                    <a:pt x="6914" y="4525"/>
                  </a:cubicBezTo>
                  <a:cubicBezTo>
                    <a:pt x="6914" y="5789"/>
                    <a:pt x="5886" y="6818"/>
                    <a:pt x="4621" y="6818"/>
                  </a:cubicBezTo>
                  <a:cubicBezTo>
                    <a:pt x="3357" y="6818"/>
                    <a:pt x="2328" y="5788"/>
                    <a:pt x="2328" y="4525"/>
                  </a:cubicBezTo>
                  <a:cubicBezTo>
                    <a:pt x="2328" y="3261"/>
                    <a:pt x="3357" y="2233"/>
                    <a:pt x="4621" y="2233"/>
                  </a:cubicBezTo>
                  <a:close/>
                  <a:moveTo>
                    <a:pt x="4621" y="2030"/>
                  </a:moveTo>
                  <a:cubicBezTo>
                    <a:pt x="3245" y="2030"/>
                    <a:pt x="2125" y="3148"/>
                    <a:pt x="2125" y="4525"/>
                  </a:cubicBezTo>
                  <a:cubicBezTo>
                    <a:pt x="2125" y="5901"/>
                    <a:pt x="3245" y="7021"/>
                    <a:pt x="4621" y="7021"/>
                  </a:cubicBezTo>
                  <a:cubicBezTo>
                    <a:pt x="5998" y="7021"/>
                    <a:pt x="7117" y="5901"/>
                    <a:pt x="7117" y="4525"/>
                  </a:cubicBezTo>
                  <a:cubicBezTo>
                    <a:pt x="7117" y="3149"/>
                    <a:pt x="5998" y="2030"/>
                    <a:pt x="4621" y="2030"/>
                  </a:cubicBezTo>
                  <a:close/>
                  <a:moveTo>
                    <a:pt x="5517" y="224"/>
                  </a:moveTo>
                  <a:cubicBezTo>
                    <a:pt x="5945" y="316"/>
                    <a:pt x="6329" y="452"/>
                    <a:pt x="6659" y="629"/>
                  </a:cubicBezTo>
                  <a:cubicBezTo>
                    <a:pt x="7017" y="818"/>
                    <a:pt x="7349" y="1054"/>
                    <a:pt x="7646" y="1330"/>
                  </a:cubicBezTo>
                  <a:lnTo>
                    <a:pt x="7075" y="1911"/>
                  </a:lnTo>
                  <a:cubicBezTo>
                    <a:pt x="7036" y="1950"/>
                    <a:pt x="7036" y="2014"/>
                    <a:pt x="7076" y="2054"/>
                  </a:cubicBezTo>
                  <a:cubicBezTo>
                    <a:pt x="7488" y="2461"/>
                    <a:pt x="7794" y="2964"/>
                    <a:pt x="7965" y="3518"/>
                  </a:cubicBezTo>
                  <a:cubicBezTo>
                    <a:pt x="7978" y="3562"/>
                    <a:pt x="8019" y="3590"/>
                    <a:pt x="8062" y="3590"/>
                  </a:cubicBezTo>
                  <a:cubicBezTo>
                    <a:pt x="8072" y="3590"/>
                    <a:pt x="8082" y="3588"/>
                    <a:pt x="8091" y="3586"/>
                  </a:cubicBezTo>
                  <a:lnTo>
                    <a:pt x="8872" y="3346"/>
                  </a:lnTo>
                  <a:cubicBezTo>
                    <a:pt x="9093" y="4130"/>
                    <a:pt x="9093" y="4960"/>
                    <a:pt x="8872" y="5746"/>
                  </a:cubicBezTo>
                  <a:lnTo>
                    <a:pt x="8091" y="5506"/>
                  </a:lnTo>
                  <a:cubicBezTo>
                    <a:pt x="8081" y="5503"/>
                    <a:pt x="8071" y="5501"/>
                    <a:pt x="8061" y="5501"/>
                  </a:cubicBezTo>
                  <a:cubicBezTo>
                    <a:pt x="8045" y="5501"/>
                    <a:pt x="8029" y="5505"/>
                    <a:pt x="8015" y="5513"/>
                  </a:cubicBezTo>
                  <a:cubicBezTo>
                    <a:pt x="7990" y="5526"/>
                    <a:pt x="7972" y="5548"/>
                    <a:pt x="7965" y="5574"/>
                  </a:cubicBezTo>
                  <a:cubicBezTo>
                    <a:pt x="7825" y="6029"/>
                    <a:pt x="7593" y="6450"/>
                    <a:pt x="7284" y="6812"/>
                  </a:cubicBezTo>
                  <a:cubicBezTo>
                    <a:pt x="7248" y="6855"/>
                    <a:pt x="7253" y="6919"/>
                    <a:pt x="7296" y="6954"/>
                  </a:cubicBezTo>
                  <a:lnTo>
                    <a:pt x="7915" y="7483"/>
                  </a:lnTo>
                  <a:cubicBezTo>
                    <a:pt x="7370" y="8092"/>
                    <a:pt x="6658" y="8546"/>
                    <a:pt x="5893" y="8773"/>
                  </a:cubicBezTo>
                  <a:lnTo>
                    <a:pt x="5677" y="7988"/>
                  </a:lnTo>
                  <a:cubicBezTo>
                    <a:pt x="5669" y="7961"/>
                    <a:pt x="5652" y="7940"/>
                    <a:pt x="5629" y="7927"/>
                  </a:cubicBezTo>
                  <a:cubicBezTo>
                    <a:pt x="5613" y="7918"/>
                    <a:pt x="5596" y="7913"/>
                    <a:pt x="5579" y="7913"/>
                  </a:cubicBezTo>
                  <a:cubicBezTo>
                    <a:pt x="5570" y="7913"/>
                    <a:pt x="5561" y="7914"/>
                    <a:pt x="5552" y="7917"/>
                  </a:cubicBezTo>
                  <a:cubicBezTo>
                    <a:pt x="5246" y="8001"/>
                    <a:pt x="4932" y="8043"/>
                    <a:pt x="4618" y="8043"/>
                  </a:cubicBezTo>
                  <a:cubicBezTo>
                    <a:pt x="4356" y="8043"/>
                    <a:pt x="4095" y="8014"/>
                    <a:pt x="3838" y="7955"/>
                  </a:cubicBezTo>
                  <a:cubicBezTo>
                    <a:pt x="3830" y="7954"/>
                    <a:pt x="3823" y="7953"/>
                    <a:pt x="3816" y="7953"/>
                  </a:cubicBezTo>
                  <a:cubicBezTo>
                    <a:pt x="3769" y="7953"/>
                    <a:pt x="3728" y="7985"/>
                    <a:pt x="3717" y="8032"/>
                  </a:cubicBezTo>
                  <a:lnTo>
                    <a:pt x="3537" y="8823"/>
                  </a:lnTo>
                  <a:lnTo>
                    <a:pt x="3319" y="8767"/>
                  </a:lnTo>
                  <a:cubicBezTo>
                    <a:pt x="3237" y="8740"/>
                    <a:pt x="3158" y="8710"/>
                    <a:pt x="3078" y="8681"/>
                  </a:cubicBezTo>
                  <a:lnTo>
                    <a:pt x="3000" y="8652"/>
                  </a:lnTo>
                  <a:cubicBezTo>
                    <a:pt x="2922" y="8624"/>
                    <a:pt x="2846" y="8592"/>
                    <a:pt x="2772" y="8554"/>
                  </a:cubicBezTo>
                  <a:lnTo>
                    <a:pt x="2655" y="8497"/>
                  </a:lnTo>
                  <a:cubicBezTo>
                    <a:pt x="2571" y="8458"/>
                    <a:pt x="2490" y="8416"/>
                    <a:pt x="2412" y="8367"/>
                  </a:cubicBezTo>
                  <a:cubicBezTo>
                    <a:pt x="2081" y="8183"/>
                    <a:pt x="1761" y="7933"/>
                    <a:pt x="1459" y="7623"/>
                  </a:cubicBezTo>
                  <a:lnTo>
                    <a:pt x="2053" y="7072"/>
                  </a:lnTo>
                  <a:cubicBezTo>
                    <a:pt x="2094" y="7034"/>
                    <a:pt x="2096" y="6969"/>
                    <a:pt x="2058" y="6929"/>
                  </a:cubicBezTo>
                  <a:cubicBezTo>
                    <a:pt x="1733" y="6581"/>
                    <a:pt x="1484" y="6169"/>
                    <a:pt x="1326" y="5721"/>
                  </a:cubicBezTo>
                  <a:cubicBezTo>
                    <a:pt x="1311" y="5679"/>
                    <a:pt x="1271" y="5652"/>
                    <a:pt x="1230" y="5652"/>
                  </a:cubicBezTo>
                  <a:cubicBezTo>
                    <a:pt x="1218" y="5652"/>
                    <a:pt x="1207" y="5654"/>
                    <a:pt x="1196" y="5658"/>
                  </a:cubicBezTo>
                  <a:lnTo>
                    <a:pt x="429" y="5932"/>
                  </a:lnTo>
                  <a:lnTo>
                    <a:pt x="407" y="5871"/>
                  </a:lnTo>
                  <a:cubicBezTo>
                    <a:pt x="397" y="5840"/>
                    <a:pt x="389" y="5808"/>
                    <a:pt x="380" y="5776"/>
                  </a:cubicBezTo>
                  <a:cubicBezTo>
                    <a:pt x="376" y="5756"/>
                    <a:pt x="370" y="5734"/>
                    <a:pt x="365" y="5716"/>
                  </a:cubicBezTo>
                  <a:cubicBezTo>
                    <a:pt x="356" y="5678"/>
                    <a:pt x="346" y="5640"/>
                    <a:pt x="336" y="5604"/>
                  </a:cubicBezTo>
                  <a:cubicBezTo>
                    <a:pt x="317" y="5531"/>
                    <a:pt x="300" y="5463"/>
                    <a:pt x="287" y="5398"/>
                  </a:cubicBezTo>
                  <a:lnTo>
                    <a:pt x="236" y="5062"/>
                  </a:lnTo>
                  <a:cubicBezTo>
                    <a:pt x="225" y="4992"/>
                    <a:pt x="220" y="4923"/>
                    <a:pt x="219" y="4853"/>
                  </a:cubicBezTo>
                  <a:cubicBezTo>
                    <a:pt x="217" y="4814"/>
                    <a:pt x="216" y="4775"/>
                    <a:pt x="213" y="4740"/>
                  </a:cubicBezTo>
                  <a:lnTo>
                    <a:pt x="206" y="4571"/>
                  </a:lnTo>
                  <a:cubicBezTo>
                    <a:pt x="204" y="4536"/>
                    <a:pt x="205" y="4501"/>
                    <a:pt x="208" y="4466"/>
                  </a:cubicBezTo>
                  <a:cubicBezTo>
                    <a:pt x="209" y="4448"/>
                    <a:pt x="211" y="4431"/>
                    <a:pt x="211" y="4414"/>
                  </a:cubicBezTo>
                  <a:cubicBezTo>
                    <a:pt x="215" y="4302"/>
                    <a:pt x="220" y="4192"/>
                    <a:pt x="227" y="4089"/>
                  </a:cubicBezTo>
                  <a:lnTo>
                    <a:pt x="243" y="3981"/>
                  </a:lnTo>
                  <a:cubicBezTo>
                    <a:pt x="265" y="3834"/>
                    <a:pt x="287" y="3682"/>
                    <a:pt x="323" y="3536"/>
                  </a:cubicBezTo>
                  <a:lnTo>
                    <a:pt x="1111" y="3741"/>
                  </a:lnTo>
                  <a:cubicBezTo>
                    <a:pt x="1119" y="3742"/>
                    <a:pt x="1127" y="3743"/>
                    <a:pt x="1135" y="3743"/>
                  </a:cubicBezTo>
                  <a:cubicBezTo>
                    <a:pt x="1153" y="3743"/>
                    <a:pt x="1172" y="3739"/>
                    <a:pt x="1188" y="3730"/>
                  </a:cubicBezTo>
                  <a:cubicBezTo>
                    <a:pt x="1212" y="3716"/>
                    <a:pt x="1228" y="3694"/>
                    <a:pt x="1234" y="3667"/>
                  </a:cubicBezTo>
                  <a:cubicBezTo>
                    <a:pt x="1381" y="3105"/>
                    <a:pt x="1664" y="2590"/>
                    <a:pt x="2059" y="2164"/>
                  </a:cubicBezTo>
                  <a:cubicBezTo>
                    <a:pt x="2097" y="2123"/>
                    <a:pt x="2094" y="2059"/>
                    <a:pt x="2053" y="2021"/>
                  </a:cubicBezTo>
                  <a:lnTo>
                    <a:pt x="1459" y="1467"/>
                  </a:lnTo>
                  <a:cubicBezTo>
                    <a:pt x="1764" y="1157"/>
                    <a:pt x="2084" y="908"/>
                    <a:pt x="2418" y="721"/>
                  </a:cubicBezTo>
                  <a:cubicBezTo>
                    <a:pt x="2495" y="674"/>
                    <a:pt x="2574" y="631"/>
                    <a:pt x="2657" y="593"/>
                  </a:cubicBezTo>
                  <a:lnTo>
                    <a:pt x="2771" y="538"/>
                  </a:lnTo>
                  <a:cubicBezTo>
                    <a:pt x="2847" y="500"/>
                    <a:pt x="2924" y="466"/>
                    <a:pt x="3004" y="438"/>
                  </a:cubicBezTo>
                  <a:lnTo>
                    <a:pt x="3076" y="412"/>
                  </a:lnTo>
                  <a:cubicBezTo>
                    <a:pt x="3157" y="382"/>
                    <a:pt x="3237" y="352"/>
                    <a:pt x="3311" y="326"/>
                  </a:cubicBezTo>
                  <a:lnTo>
                    <a:pt x="3537" y="268"/>
                  </a:lnTo>
                  <a:lnTo>
                    <a:pt x="3718" y="1060"/>
                  </a:lnTo>
                  <a:cubicBezTo>
                    <a:pt x="3728" y="1107"/>
                    <a:pt x="3770" y="1139"/>
                    <a:pt x="3817" y="1139"/>
                  </a:cubicBezTo>
                  <a:cubicBezTo>
                    <a:pt x="3824" y="1139"/>
                    <a:pt x="3831" y="1138"/>
                    <a:pt x="3839" y="1136"/>
                  </a:cubicBezTo>
                  <a:cubicBezTo>
                    <a:pt x="4096" y="1078"/>
                    <a:pt x="4359" y="1048"/>
                    <a:pt x="4622" y="1048"/>
                  </a:cubicBezTo>
                  <a:cubicBezTo>
                    <a:pt x="4833" y="1048"/>
                    <a:pt x="5044" y="1067"/>
                    <a:pt x="5253" y="1105"/>
                  </a:cubicBezTo>
                  <a:cubicBezTo>
                    <a:pt x="5259" y="1107"/>
                    <a:pt x="5265" y="1107"/>
                    <a:pt x="5271" y="1107"/>
                  </a:cubicBezTo>
                  <a:cubicBezTo>
                    <a:pt x="5292" y="1107"/>
                    <a:pt x="5312" y="1101"/>
                    <a:pt x="5329" y="1088"/>
                  </a:cubicBezTo>
                  <a:cubicBezTo>
                    <a:pt x="5351" y="1074"/>
                    <a:pt x="5366" y="1050"/>
                    <a:pt x="5371" y="1024"/>
                  </a:cubicBezTo>
                  <a:lnTo>
                    <a:pt x="5517" y="224"/>
                  </a:lnTo>
                  <a:close/>
                  <a:moveTo>
                    <a:pt x="5434" y="1"/>
                  </a:moveTo>
                  <a:cubicBezTo>
                    <a:pt x="5414" y="1"/>
                    <a:pt x="5395" y="7"/>
                    <a:pt x="5379" y="18"/>
                  </a:cubicBezTo>
                  <a:cubicBezTo>
                    <a:pt x="5356" y="34"/>
                    <a:pt x="5341" y="58"/>
                    <a:pt x="5336" y="83"/>
                  </a:cubicBezTo>
                  <a:lnTo>
                    <a:pt x="5190" y="888"/>
                  </a:lnTo>
                  <a:cubicBezTo>
                    <a:pt x="5001" y="859"/>
                    <a:pt x="4811" y="844"/>
                    <a:pt x="4621" y="844"/>
                  </a:cubicBezTo>
                  <a:cubicBezTo>
                    <a:pt x="4377" y="844"/>
                    <a:pt x="4133" y="868"/>
                    <a:pt x="3893" y="916"/>
                  </a:cubicBezTo>
                  <a:lnTo>
                    <a:pt x="3711" y="120"/>
                  </a:lnTo>
                  <a:cubicBezTo>
                    <a:pt x="3705" y="93"/>
                    <a:pt x="3689" y="71"/>
                    <a:pt x="3665" y="57"/>
                  </a:cubicBezTo>
                  <a:cubicBezTo>
                    <a:pt x="3649" y="46"/>
                    <a:pt x="3631" y="41"/>
                    <a:pt x="3613" y="41"/>
                  </a:cubicBezTo>
                  <a:cubicBezTo>
                    <a:pt x="3604" y="41"/>
                    <a:pt x="3596" y="42"/>
                    <a:pt x="3587" y="45"/>
                  </a:cubicBezTo>
                  <a:lnTo>
                    <a:pt x="3253" y="131"/>
                  </a:lnTo>
                  <a:cubicBezTo>
                    <a:pt x="3170" y="160"/>
                    <a:pt x="3088" y="190"/>
                    <a:pt x="3006" y="221"/>
                  </a:cubicBezTo>
                  <a:lnTo>
                    <a:pt x="2937" y="246"/>
                  </a:lnTo>
                  <a:cubicBezTo>
                    <a:pt x="2850" y="276"/>
                    <a:pt x="2765" y="313"/>
                    <a:pt x="2683" y="355"/>
                  </a:cubicBezTo>
                  <a:lnTo>
                    <a:pt x="2568" y="411"/>
                  </a:lnTo>
                  <a:cubicBezTo>
                    <a:pt x="2480" y="450"/>
                    <a:pt x="2395" y="496"/>
                    <a:pt x="2313" y="547"/>
                  </a:cubicBezTo>
                  <a:cubicBezTo>
                    <a:pt x="1941" y="754"/>
                    <a:pt x="1580" y="1042"/>
                    <a:pt x="1241" y="1402"/>
                  </a:cubicBezTo>
                  <a:cubicBezTo>
                    <a:pt x="1203" y="1443"/>
                    <a:pt x="1205" y="1507"/>
                    <a:pt x="1246" y="1546"/>
                  </a:cubicBezTo>
                  <a:lnTo>
                    <a:pt x="1843" y="2100"/>
                  </a:lnTo>
                  <a:cubicBezTo>
                    <a:pt x="1482" y="2510"/>
                    <a:pt x="1216" y="2994"/>
                    <a:pt x="1065" y="3518"/>
                  </a:cubicBezTo>
                  <a:lnTo>
                    <a:pt x="276" y="3313"/>
                  </a:lnTo>
                  <a:cubicBezTo>
                    <a:pt x="268" y="3311"/>
                    <a:pt x="259" y="3310"/>
                    <a:pt x="250" y="3310"/>
                  </a:cubicBezTo>
                  <a:cubicBezTo>
                    <a:pt x="207" y="3310"/>
                    <a:pt x="166" y="3339"/>
                    <a:pt x="154" y="3383"/>
                  </a:cubicBezTo>
                  <a:cubicBezTo>
                    <a:pt x="98" y="3571"/>
                    <a:pt x="69" y="3764"/>
                    <a:pt x="43" y="3951"/>
                  </a:cubicBezTo>
                  <a:lnTo>
                    <a:pt x="26" y="4066"/>
                  </a:lnTo>
                  <a:cubicBezTo>
                    <a:pt x="18" y="4178"/>
                    <a:pt x="13" y="4290"/>
                    <a:pt x="8" y="4405"/>
                  </a:cubicBezTo>
                  <a:cubicBezTo>
                    <a:pt x="7" y="4421"/>
                    <a:pt x="6" y="4436"/>
                    <a:pt x="5" y="4453"/>
                  </a:cubicBezTo>
                  <a:cubicBezTo>
                    <a:pt x="2" y="4495"/>
                    <a:pt x="1" y="4538"/>
                    <a:pt x="3" y="4581"/>
                  </a:cubicBezTo>
                  <a:lnTo>
                    <a:pt x="11" y="4751"/>
                  </a:lnTo>
                  <a:cubicBezTo>
                    <a:pt x="14" y="4787"/>
                    <a:pt x="15" y="4823"/>
                    <a:pt x="17" y="4860"/>
                  </a:cubicBezTo>
                  <a:cubicBezTo>
                    <a:pt x="18" y="4937"/>
                    <a:pt x="24" y="5016"/>
                    <a:pt x="36" y="5094"/>
                  </a:cubicBezTo>
                  <a:lnTo>
                    <a:pt x="87" y="5430"/>
                  </a:lnTo>
                  <a:cubicBezTo>
                    <a:pt x="101" y="5506"/>
                    <a:pt x="121" y="5582"/>
                    <a:pt x="140" y="5653"/>
                  </a:cubicBezTo>
                  <a:cubicBezTo>
                    <a:pt x="149" y="5690"/>
                    <a:pt x="159" y="5726"/>
                    <a:pt x="169" y="5767"/>
                  </a:cubicBezTo>
                  <a:cubicBezTo>
                    <a:pt x="174" y="5786"/>
                    <a:pt x="180" y="5806"/>
                    <a:pt x="185" y="5827"/>
                  </a:cubicBezTo>
                  <a:cubicBezTo>
                    <a:pt x="194" y="5862"/>
                    <a:pt x="203" y="5897"/>
                    <a:pt x="214" y="5936"/>
                  </a:cubicBezTo>
                  <a:lnTo>
                    <a:pt x="272" y="6095"/>
                  </a:lnTo>
                  <a:cubicBezTo>
                    <a:pt x="286" y="6136"/>
                    <a:pt x="325" y="6161"/>
                    <a:pt x="367" y="6161"/>
                  </a:cubicBezTo>
                  <a:cubicBezTo>
                    <a:pt x="378" y="6161"/>
                    <a:pt x="390" y="6159"/>
                    <a:pt x="401" y="6155"/>
                  </a:cubicBezTo>
                  <a:lnTo>
                    <a:pt x="1169" y="5882"/>
                  </a:lnTo>
                  <a:cubicBezTo>
                    <a:pt x="1326" y="6288"/>
                    <a:pt x="1553" y="6664"/>
                    <a:pt x="1843" y="6990"/>
                  </a:cubicBezTo>
                  <a:lnTo>
                    <a:pt x="1246" y="7546"/>
                  </a:lnTo>
                  <a:cubicBezTo>
                    <a:pt x="1226" y="7564"/>
                    <a:pt x="1215" y="7590"/>
                    <a:pt x="1214" y="7617"/>
                  </a:cubicBezTo>
                  <a:cubicBezTo>
                    <a:pt x="1213" y="7643"/>
                    <a:pt x="1222" y="7669"/>
                    <a:pt x="1241" y="7689"/>
                  </a:cubicBezTo>
                  <a:cubicBezTo>
                    <a:pt x="1578" y="8048"/>
                    <a:pt x="1939" y="8335"/>
                    <a:pt x="2308" y="8541"/>
                  </a:cubicBezTo>
                  <a:cubicBezTo>
                    <a:pt x="2391" y="8593"/>
                    <a:pt x="2478" y="8639"/>
                    <a:pt x="2566" y="8680"/>
                  </a:cubicBezTo>
                  <a:lnTo>
                    <a:pt x="2685" y="8737"/>
                  </a:lnTo>
                  <a:cubicBezTo>
                    <a:pt x="2765" y="8778"/>
                    <a:pt x="2849" y="8813"/>
                    <a:pt x="2934" y="8844"/>
                  </a:cubicBezTo>
                  <a:lnTo>
                    <a:pt x="3009" y="8871"/>
                  </a:lnTo>
                  <a:cubicBezTo>
                    <a:pt x="3089" y="8901"/>
                    <a:pt x="3171" y="8931"/>
                    <a:pt x="3261" y="8961"/>
                  </a:cubicBezTo>
                  <a:lnTo>
                    <a:pt x="3587" y="9046"/>
                  </a:lnTo>
                  <a:cubicBezTo>
                    <a:pt x="3595" y="9048"/>
                    <a:pt x="3603" y="9049"/>
                    <a:pt x="3612" y="9049"/>
                  </a:cubicBezTo>
                  <a:lnTo>
                    <a:pt x="3611" y="9047"/>
                  </a:lnTo>
                  <a:cubicBezTo>
                    <a:pt x="3659" y="9047"/>
                    <a:pt x="3701" y="9014"/>
                    <a:pt x="3711" y="8968"/>
                  </a:cubicBezTo>
                  <a:lnTo>
                    <a:pt x="3893" y="8173"/>
                  </a:lnTo>
                  <a:cubicBezTo>
                    <a:pt x="4133" y="8221"/>
                    <a:pt x="4376" y="8244"/>
                    <a:pt x="4619" y="8244"/>
                  </a:cubicBezTo>
                  <a:cubicBezTo>
                    <a:pt x="4918" y="8244"/>
                    <a:pt x="5216" y="8209"/>
                    <a:pt x="5508" y="8137"/>
                  </a:cubicBezTo>
                  <a:lnTo>
                    <a:pt x="5725" y="8924"/>
                  </a:lnTo>
                  <a:cubicBezTo>
                    <a:pt x="5737" y="8969"/>
                    <a:pt x="5778" y="8999"/>
                    <a:pt x="5822" y="8999"/>
                  </a:cubicBezTo>
                  <a:cubicBezTo>
                    <a:pt x="5831" y="8999"/>
                    <a:pt x="5840" y="8998"/>
                    <a:pt x="5849" y="8995"/>
                  </a:cubicBezTo>
                  <a:cubicBezTo>
                    <a:pt x="6722" y="8759"/>
                    <a:pt x="7535" y="8241"/>
                    <a:pt x="8137" y="7537"/>
                  </a:cubicBezTo>
                  <a:cubicBezTo>
                    <a:pt x="8173" y="7494"/>
                    <a:pt x="8168" y="7431"/>
                    <a:pt x="8125" y="7394"/>
                  </a:cubicBezTo>
                  <a:lnTo>
                    <a:pt x="7503" y="6864"/>
                  </a:lnTo>
                  <a:cubicBezTo>
                    <a:pt x="7777" y="6526"/>
                    <a:pt x="7989" y="6141"/>
                    <a:pt x="8127" y="5728"/>
                  </a:cubicBezTo>
                  <a:lnTo>
                    <a:pt x="8911" y="5968"/>
                  </a:lnTo>
                  <a:cubicBezTo>
                    <a:pt x="8920" y="5971"/>
                    <a:pt x="8930" y="5973"/>
                    <a:pt x="8940" y="5973"/>
                  </a:cubicBezTo>
                  <a:cubicBezTo>
                    <a:pt x="8983" y="5973"/>
                    <a:pt x="9024" y="5945"/>
                    <a:pt x="9037" y="5900"/>
                  </a:cubicBezTo>
                  <a:cubicBezTo>
                    <a:pt x="9308" y="5016"/>
                    <a:pt x="9308" y="4072"/>
                    <a:pt x="9037" y="3188"/>
                  </a:cubicBezTo>
                  <a:cubicBezTo>
                    <a:pt x="9024" y="3144"/>
                    <a:pt x="8983" y="3116"/>
                    <a:pt x="8940" y="3116"/>
                  </a:cubicBezTo>
                  <a:cubicBezTo>
                    <a:pt x="8930" y="3116"/>
                    <a:pt x="8920" y="3117"/>
                    <a:pt x="8911" y="3120"/>
                  </a:cubicBezTo>
                  <a:lnTo>
                    <a:pt x="8127" y="3361"/>
                  </a:lnTo>
                  <a:cubicBezTo>
                    <a:pt x="7953" y="2844"/>
                    <a:pt x="7667" y="2373"/>
                    <a:pt x="7289" y="1979"/>
                  </a:cubicBezTo>
                  <a:lnTo>
                    <a:pt x="7863" y="1398"/>
                  </a:lnTo>
                  <a:cubicBezTo>
                    <a:pt x="7902" y="1357"/>
                    <a:pt x="7902" y="1293"/>
                    <a:pt x="7862" y="1253"/>
                  </a:cubicBezTo>
                  <a:cubicBezTo>
                    <a:pt x="7533" y="933"/>
                    <a:pt x="7160" y="662"/>
                    <a:pt x="6753" y="448"/>
                  </a:cubicBezTo>
                  <a:cubicBezTo>
                    <a:pt x="6382" y="248"/>
                    <a:pt x="5944" y="98"/>
                    <a:pt x="5455" y="3"/>
                  </a:cubicBezTo>
                  <a:cubicBezTo>
                    <a:pt x="5448" y="1"/>
                    <a:pt x="5441" y="1"/>
                    <a:pt x="543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5145475" y="288150"/>
              <a:ext cx="135700" cy="88325"/>
            </a:xfrm>
            <a:custGeom>
              <a:avLst/>
              <a:gdLst/>
              <a:ahLst/>
              <a:cxnLst/>
              <a:rect l="l" t="t" r="r" b="b"/>
              <a:pathLst>
                <a:path w="5428" h="3533" extrusionOk="0">
                  <a:moveTo>
                    <a:pt x="4195" y="0"/>
                  </a:moveTo>
                  <a:lnTo>
                    <a:pt x="1" y="3533"/>
                  </a:lnTo>
                  <a:lnTo>
                    <a:pt x="1" y="3533"/>
                  </a:lnTo>
                  <a:lnTo>
                    <a:pt x="5427" y="3368"/>
                  </a:lnTo>
                  <a:cubicBezTo>
                    <a:pt x="5418" y="2768"/>
                    <a:pt x="5310" y="2173"/>
                    <a:pt x="5106" y="1608"/>
                  </a:cubicBezTo>
                  <a:cubicBezTo>
                    <a:pt x="4896" y="1024"/>
                    <a:pt x="4588" y="480"/>
                    <a:pt x="4195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4990950" y="246200"/>
              <a:ext cx="291125" cy="264750"/>
            </a:xfrm>
            <a:custGeom>
              <a:avLst/>
              <a:gdLst/>
              <a:ahLst/>
              <a:cxnLst/>
              <a:rect l="l" t="t" r="r" b="b"/>
              <a:pathLst>
                <a:path w="11645" h="10590" extrusionOk="0">
                  <a:moveTo>
                    <a:pt x="4307" y="0"/>
                  </a:moveTo>
                  <a:cubicBezTo>
                    <a:pt x="1472" y="1020"/>
                    <a:pt x="0" y="4143"/>
                    <a:pt x="1020" y="6978"/>
                  </a:cubicBezTo>
                  <a:cubicBezTo>
                    <a:pt x="1821" y="9204"/>
                    <a:pt x="3918" y="10590"/>
                    <a:pt x="6154" y="10590"/>
                  </a:cubicBezTo>
                  <a:cubicBezTo>
                    <a:pt x="6766" y="10590"/>
                    <a:pt x="7389" y="10486"/>
                    <a:pt x="7999" y="10267"/>
                  </a:cubicBezTo>
                  <a:cubicBezTo>
                    <a:pt x="10253" y="9456"/>
                    <a:pt x="11645" y="7314"/>
                    <a:pt x="11608" y="5046"/>
                  </a:cubicBezTo>
                  <a:lnTo>
                    <a:pt x="11608" y="5046"/>
                  </a:lnTo>
                  <a:lnTo>
                    <a:pt x="6181" y="5211"/>
                  </a:lnTo>
                  <a:lnTo>
                    <a:pt x="4307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5098600" y="238100"/>
              <a:ext cx="151750" cy="138375"/>
            </a:xfrm>
            <a:custGeom>
              <a:avLst/>
              <a:gdLst/>
              <a:ahLst/>
              <a:cxnLst/>
              <a:rect l="l" t="t" r="r" b="b"/>
              <a:pathLst>
                <a:path w="6070" h="5535" extrusionOk="0">
                  <a:moveTo>
                    <a:pt x="1847" y="1"/>
                  </a:moveTo>
                  <a:cubicBezTo>
                    <a:pt x="1234" y="1"/>
                    <a:pt x="611" y="105"/>
                    <a:pt x="1" y="324"/>
                  </a:cubicBezTo>
                  <a:lnTo>
                    <a:pt x="1875" y="5535"/>
                  </a:lnTo>
                  <a:lnTo>
                    <a:pt x="6069" y="2002"/>
                  </a:lnTo>
                  <a:cubicBezTo>
                    <a:pt x="5036" y="739"/>
                    <a:pt x="3479" y="1"/>
                    <a:pt x="1847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5015350" y="270125"/>
              <a:ext cx="58375" cy="178875"/>
            </a:xfrm>
            <a:custGeom>
              <a:avLst/>
              <a:gdLst/>
              <a:ahLst/>
              <a:cxnLst/>
              <a:rect l="l" t="t" r="r" b="b"/>
              <a:pathLst>
                <a:path w="2335" h="7155" extrusionOk="0">
                  <a:moveTo>
                    <a:pt x="2237" y="0"/>
                  </a:moveTo>
                  <a:cubicBezTo>
                    <a:pt x="2224" y="0"/>
                    <a:pt x="2211" y="4"/>
                    <a:pt x="2198" y="13"/>
                  </a:cubicBezTo>
                  <a:cubicBezTo>
                    <a:pt x="1374" y="605"/>
                    <a:pt x="739" y="1449"/>
                    <a:pt x="391" y="2402"/>
                  </a:cubicBezTo>
                  <a:cubicBezTo>
                    <a:pt x="28" y="3399"/>
                    <a:pt x="1" y="4491"/>
                    <a:pt x="292" y="5508"/>
                  </a:cubicBezTo>
                  <a:cubicBezTo>
                    <a:pt x="459" y="6092"/>
                    <a:pt x="729" y="6640"/>
                    <a:pt x="1091" y="7128"/>
                  </a:cubicBezTo>
                  <a:cubicBezTo>
                    <a:pt x="1105" y="7146"/>
                    <a:pt x="1123" y="7154"/>
                    <a:pt x="1142" y="7154"/>
                  </a:cubicBezTo>
                  <a:cubicBezTo>
                    <a:pt x="1190" y="7154"/>
                    <a:pt x="1237" y="7099"/>
                    <a:pt x="1199" y="7048"/>
                  </a:cubicBezTo>
                  <a:cubicBezTo>
                    <a:pt x="572" y="6203"/>
                    <a:pt x="230" y="5164"/>
                    <a:pt x="224" y="4112"/>
                  </a:cubicBezTo>
                  <a:cubicBezTo>
                    <a:pt x="219" y="3110"/>
                    <a:pt x="542" y="2118"/>
                    <a:pt x="1117" y="1299"/>
                  </a:cubicBezTo>
                  <a:cubicBezTo>
                    <a:pt x="1435" y="843"/>
                    <a:pt x="1827" y="446"/>
                    <a:pt x="2277" y="122"/>
                  </a:cubicBezTo>
                  <a:cubicBezTo>
                    <a:pt x="2335" y="80"/>
                    <a:pt x="2293" y="0"/>
                    <a:pt x="223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4756250" y="436325"/>
              <a:ext cx="351075" cy="253225"/>
            </a:xfrm>
            <a:custGeom>
              <a:avLst/>
              <a:gdLst/>
              <a:ahLst/>
              <a:cxnLst/>
              <a:rect l="l" t="t" r="r" b="b"/>
              <a:pathLst>
                <a:path w="14043" h="10129" extrusionOk="0">
                  <a:moveTo>
                    <a:pt x="2211" y="0"/>
                  </a:moveTo>
                  <a:cubicBezTo>
                    <a:pt x="1411" y="0"/>
                    <a:pt x="713" y="601"/>
                    <a:pt x="613" y="1413"/>
                  </a:cubicBezTo>
                  <a:lnTo>
                    <a:pt x="109" y="5501"/>
                  </a:lnTo>
                  <a:cubicBezTo>
                    <a:pt x="0" y="6380"/>
                    <a:pt x="631" y="7187"/>
                    <a:pt x="1509" y="7295"/>
                  </a:cubicBezTo>
                  <a:lnTo>
                    <a:pt x="6000" y="7849"/>
                  </a:lnTo>
                  <a:lnTo>
                    <a:pt x="8661" y="10128"/>
                  </a:lnTo>
                  <a:lnTo>
                    <a:pt x="8462" y="8153"/>
                  </a:lnTo>
                  <a:lnTo>
                    <a:pt x="11636" y="8545"/>
                  </a:lnTo>
                  <a:cubicBezTo>
                    <a:pt x="11702" y="8553"/>
                    <a:pt x="11768" y="8557"/>
                    <a:pt x="11833" y="8557"/>
                  </a:cubicBezTo>
                  <a:cubicBezTo>
                    <a:pt x="12632" y="8557"/>
                    <a:pt x="13330" y="7957"/>
                    <a:pt x="13430" y="7144"/>
                  </a:cubicBezTo>
                  <a:lnTo>
                    <a:pt x="13934" y="3056"/>
                  </a:lnTo>
                  <a:cubicBezTo>
                    <a:pt x="14043" y="2178"/>
                    <a:pt x="13412" y="1370"/>
                    <a:pt x="12535" y="1262"/>
                  </a:cubicBezTo>
                  <a:lnTo>
                    <a:pt x="2407" y="13"/>
                  </a:lnTo>
                  <a:cubicBezTo>
                    <a:pt x="2341" y="4"/>
                    <a:pt x="2275" y="0"/>
                    <a:pt x="2211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4809050" y="478400"/>
              <a:ext cx="262625" cy="41025"/>
            </a:xfrm>
            <a:custGeom>
              <a:avLst/>
              <a:gdLst/>
              <a:ahLst/>
              <a:cxnLst/>
              <a:rect l="l" t="t" r="r" b="b"/>
              <a:pathLst>
                <a:path w="10505" h="1641" extrusionOk="0">
                  <a:moveTo>
                    <a:pt x="211" y="0"/>
                  </a:moveTo>
                  <a:cubicBezTo>
                    <a:pt x="111" y="0"/>
                    <a:pt x="26" y="74"/>
                    <a:pt x="14" y="175"/>
                  </a:cubicBezTo>
                  <a:cubicBezTo>
                    <a:pt x="1" y="279"/>
                    <a:pt x="72" y="376"/>
                    <a:pt x="177" y="394"/>
                  </a:cubicBezTo>
                  <a:lnTo>
                    <a:pt x="10269" y="1639"/>
                  </a:lnTo>
                  <a:cubicBezTo>
                    <a:pt x="10277" y="1640"/>
                    <a:pt x="10285" y="1640"/>
                    <a:pt x="10292" y="1640"/>
                  </a:cubicBezTo>
                  <a:cubicBezTo>
                    <a:pt x="10391" y="1640"/>
                    <a:pt x="10477" y="1567"/>
                    <a:pt x="10491" y="1466"/>
                  </a:cubicBezTo>
                  <a:cubicBezTo>
                    <a:pt x="10504" y="1357"/>
                    <a:pt x="10427" y="1257"/>
                    <a:pt x="10317" y="1244"/>
                  </a:cubicBezTo>
                  <a:lnTo>
                    <a:pt x="226" y="1"/>
                  </a:lnTo>
                  <a:cubicBezTo>
                    <a:pt x="220" y="0"/>
                    <a:pt x="215" y="0"/>
                    <a:pt x="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4804425" y="516075"/>
              <a:ext cx="262600" cy="41050"/>
            </a:xfrm>
            <a:custGeom>
              <a:avLst/>
              <a:gdLst/>
              <a:ahLst/>
              <a:cxnLst/>
              <a:rect l="l" t="t" r="r" b="b"/>
              <a:pathLst>
                <a:path w="10504" h="1642" extrusionOk="0">
                  <a:moveTo>
                    <a:pt x="211" y="0"/>
                  </a:moveTo>
                  <a:cubicBezTo>
                    <a:pt x="112" y="0"/>
                    <a:pt x="26" y="75"/>
                    <a:pt x="14" y="176"/>
                  </a:cubicBezTo>
                  <a:cubicBezTo>
                    <a:pt x="1" y="280"/>
                    <a:pt x="73" y="376"/>
                    <a:pt x="176" y="395"/>
                  </a:cubicBezTo>
                  <a:lnTo>
                    <a:pt x="10268" y="1640"/>
                  </a:lnTo>
                  <a:cubicBezTo>
                    <a:pt x="10276" y="1641"/>
                    <a:pt x="10284" y="1641"/>
                    <a:pt x="10292" y="1641"/>
                  </a:cubicBezTo>
                  <a:cubicBezTo>
                    <a:pt x="10390" y="1641"/>
                    <a:pt x="10477" y="1568"/>
                    <a:pt x="10490" y="1467"/>
                  </a:cubicBezTo>
                  <a:cubicBezTo>
                    <a:pt x="10503" y="1358"/>
                    <a:pt x="10426" y="1258"/>
                    <a:pt x="10316" y="1245"/>
                  </a:cubicBezTo>
                  <a:lnTo>
                    <a:pt x="225" y="1"/>
                  </a:lnTo>
                  <a:cubicBezTo>
                    <a:pt x="220" y="0"/>
                    <a:pt x="216" y="0"/>
                    <a:pt x="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4799125" y="559100"/>
              <a:ext cx="162775" cy="28725"/>
            </a:xfrm>
            <a:custGeom>
              <a:avLst/>
              <a:gdLst/>
              <a:ahLst/>
              <a:cxnLst/>
              <a:rect l="l" t="t" r="r" b="b"/>
              <a:pathLst>
                <a:path w="6511" h="1149" extrusionOk="0">
                  <a:moveTo>
                    <a:pt x="210" y="1"/>
                  </a:moveTo>
                  <a:cubicBezTo>
                    <a:pt x="111" y="1"/>
                    <a:pt x="25" y="75"/>
                    <a:pt x="13" y="175"/>
                  </a:cubicBezTo>
                  <a:cubicBezTo>
                    <a:pt x="0" y="280"/>
                    <a:pt x="72" y="377"/>
                    <a:pt x="176" y="395"/>
                  </a:cubicBezTo>
                  <a:lnTo>
                    <a:pt x="6274" y="1147"/>
                  </a:lnTo>
                  <a:cubicBezTo>
                    <a:pt x="6282" y="1148"/>
                    <a:pt x="6291" y="1148"/>
                    <a:pt x="6299" y="1148"/>
                  </a:cubicBezTo>
                  <a:cubicBezTo>
                    <a:pt x="6398" y="1148"/>
                    <a:pt x="6484" y="1074"/>
                    <a:pt x="6496" y="975"/>
                  </a:cubicBezTo>
                  <a:cubicBezTo>
                    <a:pt x="6510" y="865"/>
                    <a:pt x="6432" y="766"/>
                    <a:pt x="6322" y="753"/>
                  </a:cubicBezTo>
                  <a:lnTo>
                    <a:pt x="225" y="1"/>
                  </a:lnTo>
                  <a:cubicBezTo>
                    <a:pt x="220" y="1"/>
                    <a:pt x="215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4780750" y="442800"/>
              <a:ext cx="38125" cy="28850"/>
            </a:xfrm>
            <a:custGeom>
              <a:avLst/>
              <a:gdLst/>
              <a:ahLst/>
              <a:cxnLst/>
              <a:rect l="l" t="t" r="r" b="b"/>
              <a:pathLst>
                <a:path w="1525" h="1154" extrusionOk="0">
                  <a:moveTo>
                    <a:pt x="1438" y="0"/>
                  </a:moveTo>
                  <a:cubicBezTo>
                    <a:pt x="778" y="1"/>
                    <a:pt x="198" y="438"/>
                    <a:pt x="15" y="1071"/>
                  </a:cubicBezTo>
                  <a:cubicBezTo>
                    <a:pt x="0" y="1121"/>
                    <a:pt x="42" y="1154"/>
                    <a:pt x="82" y="1154"/>
                  </a:cubicBezTo>
                  <a:cubicBezTo>
                    <a:pt x="108" y="1154"/>
                    <a:pt x="133" y="1140"/>
                    <a:pt x="143" y="1108"/>
                  </a:cubicBezTo>
                  <a:cubicBezTo>
                    <a:pt x="310" y="532"/>
                    <a:pt x="837" y="135"/>
                    <a:pt x="1436" y="134"/>
                  </a:cubicBezTo>
                  <a:cubicBezTo>
                    <a:pt x="1523" y="134"/>
                    <a:pt x="1525" y="0"/>
                    <a:pt x="143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4766400" y="542625"/>
              <a:ext cx="6575" cy="37175"/>
            </a:xfrm>
            <a:custGeom>
              <a:avLst/>
              <a:gdLst/>
              <a:ahLst/>
              <a:cxnLst/>
              <a:rect l="l" t="t" r="r" b="b"/>
              <a:pathLst>
                <a:path w="263" h="1487" extrusionOk="0">
                  <a:moveTo>
                    <a:pt x="197" y="0"/>
                  </a:moveTo>
                  <a:cubicBezTo>
                    <a:pt x="163" y="0"/>
                    <a:pt x="128" y="22"/>
                    <a:pt x="124" y="64"/>
                  </a:cubicBezTo>
                  <a:cubicBezTo>
                    <a:pt x="85" y="516"/>
                    <a:pt x="44" y="969"/>
                    <a:pt x="4" y="1421"/>
                  </a:cubicBezTo>
                  <a:cubicBezTo>
                    <a:pt x="0" y="1464"/>
                    <a:pt x="32" y="1486"/>
                    <a:pt x="66" y="1486"/>
                  </a:cubicBezTo>
                  <a:cubicBezTo>
                    <a:pt x="99" y="1486"/>
                    <a:pt x="134" y="1465"/>
                    <a:pt x="138" y="1423"/>
                  </a:cubicBezTo>
                  <a:cubicBezTo>
                    <a:pt x="178" y="970"/>
                    <a:pt x="218" y="518"/>
                    <a:pt x="259" y="66"/>
                  </a:cubicBezTo>
                  <a:cubicBezTo>
                    <a:pt x="263" y="22"/>
                    <a:pt x="230" y="0"/>
                    <a:pt x="19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4706625" y="853700"/>
              <a:ext cx="810325" cy="55325"/>
            </a:xfrm>
            <a:custGeom>
              <a:avLst/>
              <a:gdLst/>
              <a:ahLst/>
              <a:cxnLst/>
              <a:rect l="l" t="t" r="r" b="b"/>
              <a:pathLst>
                <a:path w="32413" h="2213" extrusionOk="0">
                  <a:moveTo>
                    <a:pt x="0" y="0"/>
                  </a:moveTo>
                  <a:lnTo>
                    <a:pt x="1" y="1"/>
                  </a:lnTo>
                  <a:cubicBezTo>
                    <a:pt x="82" y="68"/>
                    <a:pt x="2723" y="2213"/>
                    <a:pt x="16206" y="2213"/>
                  </a:cubicBezTo>
                  <a:cubicBezTo>
                    <a:pt x="29688" y="2213"/>
                    <a:pt x="32331" y="68"/>
                    <a:pt x="32412" y="1"/>
                  </a:cubicBezTo>
                  <a:lnTo>
                    <a:pt x="3241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4760600" y="647775"/>
              <a:ext cx="420600" cy="377700"/>
            </a:xfrm>
            <a:custGeom>
              <a:avLst/>
              <a:gdLst/>
              <a:ahLst/>
              <a:cxnLst/>
              <a:rect l="l" t="t" r="r" b="b"/>
              <a:pathLst>
                <a:path w="16824" h="15108" extrusionOk="0">
                  <a:moveTo>
                    <a:pt x="2613" y="0"/>
                  </a:moveTo>
                  <a:lnTo>
                    <a:pt x="0" y="1374"/>
                  </a:lnTo>
                  <a:lnTo>
                    <a:pt x="5262" y="11370"/>
                  </a:lnTo>
                  <a:lnTo>
                    <a:pt x="9599" y="8393"/>
                  </a:lnTo>
                  <a:lnTo>
                    <a:pt x="14428" y="15108"/>
                  </a:lnTo>
                  <a:lnTo>
                    <a:pt x="16824" y="13385"/>
                  </a:lnTo>
                  <a:lnTo>
                    <a:pt x="10309" y="4326"/>
                  </a:lnTo>
                  <a:lnTo>
                    <a:pt x="6328" y="7059"/>
                  </a:lnTo>
                  <a:lnTo>
                    <a:pt x="2613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4713375" y="529075"/>
              <a:ext cx="188850" cy="213200"/>
            </a:xfrm>
            <a:custGeom>
              <a:avLst/>
              <a:gdLst/>
              <a:ahLst/>
              <a:cxnLst/>
              <a:rect l="l" t="t" r="r" b="b"/>
              <a:pathLst>
                <a:path w="7554" h="8528" extrusionOk="0">
                  <a:moveTo>
                    <a:pt x="335" y="1"/>
                  </a:moveTo>
                  <a:lnTo>
                    <a:pt x="1" y="8528"/>
                  </a:lnTo>
                  <a:lnTo>
                    <a:pt x="7554" y="4552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4739800" y="550075"/>
              <a:ext cx="144325" cy="90025"/>
            </a:xfrm>
            <a:custGeom>
              <a:avLst/>
              <a:gdLst/>
              <a:ahLst/>
              <a:cxnLst/>
              <a:rect l="l" t="t" r="r" b="b"/>
              <a:pathLst>
                <a:path w="5773" h="3601" extrusionOk="0">
                  <a:moveTo>
                    <a:pt x="108" y="0"/>
                  </a:moveTo>
                  <a:cubicBezTo>
                    <a:pt x="48" y="0"/>
                    <a:pt x="0" y="78"/>
                    <a:pt x="61" y="115"/>
                  </a:cubicBezTo>
                  <a:lnTo>
                    <a:pt x="4406" y="2827"/>
                  </a:lnTo>
                  <a:lnTo>
                    <a:pt x="5627" y="3589"/>
                  </a:lnTo>
                  <a:cubicBezTo>
                    <a:pt x="5639" y="3597"/>
                    <a:pt x="5652" y="3600"/>
                    <a:pt x="5664" y="3600"/>
                  </a:cubicBezTo>
                  <a:cubicBezTo>
                    <a:pt x="5724" y="3600"/>
                    <a:pt x="5772" y="3523"/>
                    <a:pt x="5712" y="3485"/>
                  </a:cubicBezTo>
                  <a:lnTo>
                    <a:pt x="1367" y="774"/>
                  </a:lnTo>
                  <a:lnTo>
                    <a:pt x="146" y="11"/>
                  </a:lnTo>
                  <a:cubicBezTo>
                    <a:pt x="133" y="4"/>
                    <a:pt x="120" y="0"/>
                    <a:pt x="10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4839200" y="688325"/>
              <a:ext cx="72050" cy="137150"/>
            </a:xfrm>
            <a:custGeom>
              <a:avLst/>
              <a:gdLst/>
              <a:ahLst/>
              <a:cxnLst/>
              <a:rect l="l" t="t" r="r" b="b"/>
              <a:pathLst>
                <a:path w="2882" h="5486" extrusionOk="0">
                  <a:moveTo>
                    <a:pt x="88" y="0"/>
                  </a:moveTo>
                  <a:cubicBezTo>
                    <a:pt x="44" y="0"/>
                    <a:pt x="1" y="38"/>
                    <a:pt x="26" y="88"/>
                  </a:cubicBezTo>
                  <a:cubicBezTo>
                    <a:pt x="727" y="1477"/>
                    <a:pt x="1428" y="2866"/>
                    <a:pt x="2130" y="4256"/>
                  </a:cubicBezTo>
                  <a:lnTo>
                    <a:pt x="2731" y="5447"/>
                  </a:lnTo>
                  <a:cubicBezTo>
                    <a:pt x="2745" y="5474"/>
                    <a:pt x="2770" y="5486"/>
                    <a:pt x="2794" y="5486"/>
                  </a:cubicBezTo>
                  <a:cubicBezTo>
                    <a:pt x="2838" y="5486"/>
                    <a:pt x="2881" y="5448"/>
                    <a:pt x="2856" y="5398"/>
                  </a:cubicBezTo>
                  <a:lnTo>
                    <a:pt x="752" y="1230"/>
                  </a:lnTo>
                  <a:lnTo>
                    <a:pt x="151" y="39"/>
                  </a:lnTo>
                  <a:cubicBezTo>
                    <a:pt x="137" y="12"/>
                    <a:pt x="112" y="0"/>
                    <a:pt x="8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4706650" y="853700"/>
              <a:ext cx="810275" cy="817200"/>
            </a:xfrm>
            <a:custGeom>
              <a:avLst/>
              <a:gdLst/>
              <a:ahLst/>
              <a:cxnLst/>
              <a:rect l="l" t="t" r="r" b="b"/>
              <a:pathLst>
                <a:path w="32411" h="32688" extrusionOk="0">
                  <a:moveTo>
                    <a:pt x="0" y="1"/>
                  </a:moveTo>
                  <a:lnTo>
                    <a:pt x="12987" y="20160"/>
                  </a:lnTo>
                  <a:lnTo>
                    <a:pt x="12987" y="32688"/>
                  </a:lnTo>
                  <a:lnTo>
                    <a:pt x="19423" y="30006"/>
                  </a:lnTo>
                  <a:lnTo>
                    <a:pt x="19423" y="20160"/>
                  </a:lnTo>
                  <a:lnTo>
                    <a:pt x="32411" y="1"/>
                  </a:lnTo>
                  <a:lnTo>
                    <a:pt x="32411" y="1"/>
                  </a:lnTo>
                  <a:cubicBezTo>
                    <a:pt x="32330" y="68"/>
                    <a:pt x="29686" y="2213"/>
                    <a:pt x="16205" y="2213"/>
                  </a:cubicBezTo>
                  <a:cubicBezTo>
                    <a:pt x="2724" y="2213"/>
                    <a:pt x="81" y="68"/>
                    <a:pt x="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5182975" y="922950"/>
              <a:ext cx="272750" cy="416900"/>
            </a:xfrm>
            <a:custGeom>
              <a:avLst/>
              <a:gdLst/>
              <a:ahLst/>
              <a:cxnLst/>
              <a:rect l="l" t="t" r="r" b="b"/>
              <a:pathLst>
                <a:path w="10910" h="16676" extrusionOk="0">
                  <a:moveTo>
                    <a:pt x="10817" y="1"/>
                  </a:moveTo>
                  <a:cubicBezTo>
                    <a:pt x="10800" y="1"/>
                    <a:pt x="10784" y="9"/>
                    <a:pt x="10771" y="28"/>
                  </a:cubicBezTo>
                  <a:cubicBezTo>
                    <a:pt x="10071" y="1107"/>
                    <a:pt x="9372" y="2184"/>
                    <a:pt x="8671" y="3262"/>
                  </a:cubicBezTo>
                  <a:lnTo>
                    <a:pt x="6580" y="6482"/>
                  </a:lnTo>
                  <a:lnTo>
                    <a:pt x="4490" y="9702"/>
                  </a:lnTo>
                  <a:lnTo>
                    <a:pt x="2390" y="12936"/>
                  </a:lnTo>
                  <a:cubicBezTo>
                    <a:pt x="1690" y="14014"/>
                    <a:pt x="991" y="15091"/>
                    <a:pt x="290" y="16170"/>
                  </a:cubicBezTo>
                  <a:cubicBezTo>
                    <a:pt x="205" y="16301"/>
                    <a:pt x="120" y="16432"/>
                    <a:pt x="34" y="16564"/>
                  </a:cubicBezTo>
                  <a:cubicBezTo>
                    <a:pt x="0" y="16616"/>
                    <a:pt x="47" y="16676"/>
                    <a:pt x="93" y="16676"/>
                  </a:cubicBezTo>
                  <a:cubicBezTo>
                    <a:pt x="109" y="16676"/>
                    <a:pt x="126" y="16668"/>
                    <a:pt x="139" y="16648"/>
                  </a:cubicBezTo>
                  <a:lnTo>
                    <a:pt x="2238" y="13414"/>
                  </a:lnTo>
                  <a:lnTo>
                    <a:pt x="4330" y="10195"/>
                  </a:lnTo>
                  <a:lnTo>
                    <a:pt x="6420" y="6975"/>
                  </a:lnTo>
                  <a:lnTo>
                    <a:pt x="8520" y="3740"/>
                  </a:lnTo>
                  <a:lnTo>
                    <a:pt x="10620" y="506"/>
                  </a:lnTo>
                  <a:lnTo>
                    <a:pt x="10876" y="113"/>
                  </a:lnTo>
                  <a:cubicBezTo>
                    <a:pt x="10909" y="60"/>
                    <a:pt x="10863" y="1"/>
                    <a:pt x="1081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5039775" y="1357925"/>
              <a:ext cx="85700" cy="55325"/>
            </a:xfrm>
            <a:custGeom>
              <a:avLst/>
              <a:gdLst/>
              <a:ahLst/>
              <a:cxnLst/>
              <a:rect l="l" t="t" r="r" b="b"/>
              <a:pathLst>
                <a:path w="3428" h="2213" extrusionOk="0">
                  <a:moveTo>
                    <a:pt x="103" y="1"/>
                  </a:moveTo>
                  <a:cubicBezTo>
                    <a:pt x="47" y="1"/>
                    <a:pt x="1" y="77"/>
                    <a:pt x="57" y="119"/>
                  </a:cubicBezTo>
                  <a:cubicBezTo>
                    <a:pt x="1097" y="878"/>
                    <a:pt x="2183" y="1575"/>
                    <a:pt x="3307" y="2203"/>
                  </a:cubicBezTo>
                  <a:cubicBezTo>
                    <a:pt x="3318" y="2209"/>
                    <a:pt x="3328" y="2212"/>
                    <a:pt x="3338" y="2212"/>
                  </a:cubicBezTo>
                  <a:cubicBezTo>
                    <a:pt x="3396" y="2212"/>
                    <a:pt x="3427" y="2117"/>
                    <a:pt x="3363" y="2081"/>
                  </a:cubicBezTo>
                  <a:cubicBezTo>
                    <a:pt x="2248" y="1458"/>
                    <a:pt x="1173" y="768"/>
                    <a:pt x="143" y="15"/>
                  </a:cubicBezTo>
                  <a:cubicBezTo>
                    <a:pt x="130" y="5"/>
                    <a:pt x="116" y="1"/>
                    <a:pt x="10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4490875" y="1898625"/>
              <a:ext cx="153000" cy="114375"/>
            </a:xfrm>
            <a:custGeom>
              <a:avLst/>
              <a:gdLst/>
              <a:ahLst/>
              <a:cxnLst/>
              <a:rect l="l" t="t" r="r" b="b"/>
              <a:pathLst>
                <a:path w="6120" h="4575" extrusionOk="0">
                  <a:moveTo>
                    <a:pt x="1" y="0"/>
                  </a:moveTo>
                  <a:lnTo>
                    <a:pt x="1" y="4574"/>
                  </a:lnTo>
                  <a:lnTo>
                    <a:pt x="6119" y="4574"/>
                  </a:lnTo>
                  <a:lnTo>
                    <a:pt x="5981" y="8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4490875" y="2012650"/>
              <a:ext cx="298400" cy="91225"/>
            </a:xfrm>
            <a:custGeom>
              <a:avLst/>
              <a:gdLst/>
              <a:ahLst/>
              <a:cxnLst/>
              <a:rect l="l" t="t" r="r" b="b"/>
              <a:pathLst>
                <a:path w="11936" h="3649" extrusionOk="0">
                  <a:moveTo>
                    <a:pt x="7811" y="1"/>
                  </a:moveTo>
                  <a:cubicBezTo>
                    <a:pt x="7593" y="1"/>
                    <a:pt x="7461" y="13"/>
                    <a:pt x="7461" y="13"/>
                  </a:cubicBezTo>
                  <a:lnTo>
                    <a:pt x="1" y="13"/>
                  </a:lnTo>
                  <a:lnTo>
                    <a:pt x="1" y="3539"/>
                  </a:lnTo>
                  <a:lnTo>
                    <a:pt x="11936" y="3648"/>
                  </a:lnTo>
                  <a:cubicBezTo>
                    <a:pt x="11936" y="289"/>
                    <a:pt x="8864" y="1"/>
                    <a:pt x="7811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4488700" y="2010850"/>
              <a:ext cx="190725" cy="4250"/>
            </a:xfrm>
            <a:custGeom>
              <a:avLst/>
              <a:gdLst/>
              <a:ahLst/>
              <a:cxnLst/>
              <a:rect l="l" t="t" r="r" b="b"/>
              <a:pathLst>
                <a:path w="7629" h="170" extrusionOk="0">
                  <a:moveTo>
                    <a:pt x="86" y="1"/>
                  </a:moveTo>
                  <a:cubicBezTo>
                    <a:pt x="39" y="1"/>
                    <a:pt x="0" y="38"/>
                    <a:pt x="0" y="85"/>
                  </a:cubicBezTo>
                  <a:cubicBezTo>
                    <a:pt x="0" y="132"/>
                    <a:pt x="39" y="170"/>
                    <a:pt x="86" y="170"/>
                  </a:cubicBezTo>
                  <a:cubicBezTo>
                    <a:pt x="87" y="170"/>
                    <a:pt x="87" y="170"/>
                    <a:pt x="88" y="170"/>
                  </a:cubicBezTo>
                  <a:lnTo>
                    <a:pt x="7548" y="170"/>
                  </a:lnTo>
                  <a:cubicBezTo>
                    <a:pt x="7593" y="168"/>
                    <a:pt x="7629" y="130"/>
                    <a:pt x="7629" y="85"/>
                  </a:cubicBezTo>
                  <a:cubicBezTo>
                    <a:pt x="7629" y="39"/>
                    <a:pt x="7593" y="3"/>
                    <a:pt x="7548" y="1"/>
                  </a:cubicBezTo>
                  <a:lnTo>
                    <a:pt x="88" y="1"/>
                  </a:lnTo>
                  <a:cubicBezTo>
                    <a:pt x="87" y="1"/>
                    <a:pt x="87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4497500" y="2091100"/>
              <a:ext cx="281400" cy="3350"/>
            </a:xfrm>
            <a:custGeom>
              <a:avLst/>
              <a:gdLst/>
              <a:ahLst/>
              <a:cxnLst/>
              <a:rect l="l" t="t" r="r" b="b"/>
              <a:pathLst>
                <a:path w="11256" h="134" extrusionOk="0">
                  <a:moveTo>
                    <a:pt x="86" y="1"/>
                  </a:moveTo>
                  <a:cubicBezTo>
                    <a:pt x="0" y="1"/>
                    <a:pt x="15" y="134"/>
                    <a:pt x="101" y="134"/>
                  </a:cubicBezTo>
                  <a:lnTo>
                    <a:pt x="11170" y="134"/>
                  </a:lnTo>
                  <a:cubicBezTo>
                    <a:pt x="11255" y="134"/>
                    <a:pt x="11240" y="1"/>
                    <a:pt x="1115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4152125" y="1898625"/>
              <a:ext cx="167225" cy="111600"/>
            </a:xfrm>
            <a:custGeom>
              <a:avLst/>
              <a:gdLst/>
              <a:ahLst/>
              <a:cxnLst/>
              <a:rect l="l" t="t" r="r" b="b"/>
              <a:pathLst>
                <a:path w="6689" h="4464" extrusionOk="0">
                  <a:moveTo>
                    <a:pt x="709" y="0"/>
                  </a:moveTo>
                  <a:lnTo>
                    <a:pt x="1" y="4464"/>
                  </a:lnTo>
                  <a:lnTo>
                    <a:pt x="6119" y="4464"/>
                  </a:lnTo>
                  <a:lnTo>
                    <a:pt x="6689" y="87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4136275" y="1062975"/>
              <a:ext cx="352475" cy="871825"/>
            </a:xfrm>
            <a:custGeom>
              <a:avLst/>
              <a:gdLst/>
              <a:ahLst/>
              <a:cxnLst/>
              <a:rect l="l" t="t" r="r" b="b"/>
              <a:pathLst>
                <a:path w="14099" h="34873" extrusionOk="0">
                  <a:moveTo>
                    <a:pt x="5297" y="0"/>
                  </a:moveTo>
                  <a:lnTo>
                    <a:pt x="1" y="33426"/>
                  </a:lnTo>
                  <a:cubicBezTo>
                    <a:pt x="1478" y="34429"/>
                    <a:pt x="3254" y="34873"/>
                    <a:pt x="5055" y="34873"/>
                  </a:cubicBezTo>
                  <a:cubicBezTo>
                    <a:pt x="6274" y="34873"/>
                    <a:pt x="7505" y="34669"/>
                    <a:pt x="8664" y="34298"/>
                  </a:cubicBezTo>
                  <a:lnTo>
                    <a:pt x="1409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4405000" y="1054275"/>
              <a:ext cx="269475" cy="892875"/>
            </a:xfrm>
            <a:custGeom>
              <a:avLst/>
              <a:gdLst/>
              <a:ahLst/>
              <a:cxnLst/>
              <a:rect l="l" t="t" r="r" b="b"/>
              <a:pathLst>
                <a:path w="10779" h="35715" extrusionOk="0">
                  <a:moveTo>
                    <a:pt x="0" y="0"/>
                  </a:moveTo>
                  <a:lnTo>
                    <a:pt x="1968" y="34609"/>
                  </a:lnTo>
                  <a:cubicBezTo>
                    <a:pt x="3335" y="35339"/>
                    <a:pt x="4941" y="35715"/>
                    <a:pt x="6547" y="35715"/>
                  </a:cubicBezTo>
                  <a:cubicBezTo>
                    <a:pt x="8018" y="35715"/>
                    <a:pt x="9490" y="35400"/>
                    <a:pt x="10778" y="34754"/>
                  </a:cubicBezTo>
                  <a:lnTo>
                    <a:pt x="880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4425900" y="1192425"/>
              <a:ext cx="125800" cy="249675"/>
            </a:xfrm>
            <a:custGeom>
              <a:avLst/>
              <a:gdLst/>
              <a:ahLst/>
              <a:cxnLst/>
              <a:rect l="l" t="t" r="r" b="b"/>
              <a:pathLst>
                <a:path w="5032" h="9987" extrusionOk="0">
                  <a:moveTo>
                    <a:pt x="4938" y="0"/>
                  </a:moveTo>
                  <a:cubicBezTo>
                    <a:pt x="4930" y="0"/>
                    <a:pt x="4921" y="1"/>
                    <a:pt x="4913" y="4"/>
                  </a:cubicBezTo>
                  <a:lnTo>
                    <a:pt x="1500" y="1064"/>
                  </a:lnTo>
                  <a:cubicBezTo>
                    <a:pt x="1471" y="1073"/>
                    <a:pt x="1448" y="1099"/>
                    <a:pt x="1443" y="1130"/>
                  </a:cubicBezTo>
                  <a:lnTo>
                    <a:pt x="7" y="9889"/>
                  </a:lnTo>
                  <a:cubicBezTo>
                    <a:pt x="0" y="9935"/>
                    <a:pt x="31" y="9979"/>
                    <a:pt x="77" y="9986"/>
                  </a:cubicBezTo>
                  <a:cubicBezTo>
                    <a:pt x="81" y="9986"/>
                    <a:pt x="86" y="9986"/>
                    <a:pt x="91" y="9986"/>
                  </a:cubicBezTo>
                  <a:cubicBezTo>
                    <a:pt x="132" y="9986"/>
                    <a:pt x="166" y="9957"/>
                    <a:pt x="172" y="9917"/>
                  </a:cubicBezTo>
                  <a:lnTo>
                    <a:pt x="1600" y="1209"/>
                  </a:lnTo>
                  <a:lnTo>
                    <a:pt x="4963" y="164"/>
                  </a:lnTo>
                  <a:cubicBezTo>
                    <a:pt x="5007" y="150"/>
                    <a:pt x="5031" y="103"/>
                    <a:pt x="5017" y="59"/>
                  </a:cubicBezTo>
                  <a:cubicBezTo>
                    <a:pt x="5007" y="23"/>
                    <a:pt x="4974" y="0"/>
                    <a:pt x="49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4130850" y="2009900"/>
              <a:ext cx="319675" cy="91225"/>
            </a:xfrm>
            <a:custGeom>
              <a:avLst/>
              <a:gdLst/>
              <a:ahLst/>
              <a:cxnLst/>
              <a:rect l="l" t="t" r="r" b="b"/>
              <a:pathLst>
                <a:path w="12787" h="3649" extrusionOk="0">
                  <a:moveTo>
                    <a:pt x="8662" y="1"/>
                  </a:moveTo>
                  <a:cubicBezTo>
                    <a:pt x="8444" y="1"/>
                    <a:pt x="8312" y="13"/>
                    <a:pt x="8312" y="13"/>
                  </a:cubicBezTo>
                  <a:lnTo>
                    <a:pt x="852" y="13"/>
                  </a:lnTo>
                  <a:lnTo>
                    <a:pt x="1" y="3648"/>
                  </a:lnTo>
                  <a:lnTo>
                    <a:pt x="12787" y="3648"/>
                  </a:lnTo>
                  <a:cubicBezTo>
                    <a:pt x="12787" y="288"/>
                    <a:pt x="9715" y="1"/>
                    <a:pt x="8662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4150025" y="2008100"/>
              <a:ext cx="190725" cy="4225"/>
            </a:xfrm>
            <a:custGeom>
              <a:avLst/>
              <a:gdLst/>
              <a:ahLst/>
              <a:cxnLst/>
              <a:rect l="l" t="t" r="r" b="b"/>
              <a:pathLst>
                <a:path w="7629" h="169" extrusionOk="0">
                  <a:moveTo>
                    <a:pt x="85" y="0"/>
                  </a:moveTo>
                  <a:cubicBezTo>
                    <a:pt x="38" y="0"/>
                    <a:pt x="0" y="38"/>
                    <a:pt x="0" y="85"/>
                  </a:cubicBezTo>
                  <a:cubicBezTo>
                    <a:pt x="0" y="131"/>
                    <a:pt x="38" y="168"/>
                    <a:pt x="85" y="168"/>
                  </a:cubicBezTo>
                  <a:lnTo>
                    <a:pt x="7545" y="168"/>
                  </a:lnTo>
                  <a:cubicBezTo>
                    <a:pt x="7591" y="168"/>
                    <a:pt x="7629" y="131"/>
                    <a:pt x="7629" y="85"/>
                  </a:cubicBezTo>
                  <a:cubicBezTo>
                    <a:pt x="7629" y="38"/>
                    <a:pt x="7591" y="0"/>
                    <a:pt x="7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4135275" y="2088325"/>
              <a:ext cx="304875" cy="3350"/>
            </a:xfrm>
            <a:custGeom>
              <a:avLst/>
              <a:gdLst/>
              <a:ahLst/>
              <a:cxnLst/>
              <a:rect l="l" t="t" r="r" b="b"/>
              <a:pathLst>
                <a:path w="12195" h="134" extrusionOk="0">
                  <a:moveTo>
                    <a:pt x="86" y="0"/>
                  </a:moveTo>
                  <a:cubicBezTo>
                    <a:pt x="1" y="0"/>
                    <a:pt x="16" y="133"/>
                    <a:pt x="101" y="133"/>
                  </a:cubicBezTo>
                  <a:lnTo>
                    <a:pt x="12109" y="133"/>
                  </a:lnTo>
                  <a:cubicBezTo>
                    <a:pt x="12195" y="133"/>
                    <a:pt x="12179" y="0"/>
                    <a:pt x="120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4306675" y="429475"/>
              <a:ext cx="296325" cy="161200"/>
            </a:xfrm>
            <a:custGeom>
              <a:avLst/>
              <a:gdLst/>
              <a:ahLst/>
              <a:cxnLst/>
              <a:rect l="l" t="t" r="r" b="b"/>
              <a:pathLst>
                <a:path w="11853" h="6448" extrusionOk="0">
                  <a:moveTo>
                    <a:pt x="5635" y="1"/>
                  </a:moveTo>
                  <a:cubicBezTo>
                    <a:pt x="4868" y="1"/>
                    <a:pt x="4020" y="168"/>
                    <a:pt x="3143" y="631"/>
                  </a:cubicBezTo>
                  <a:cubicBezTo>
                    <a:pt x="1" y="2290"/>
                    <a:pt x="1466" y="5891"/>
                    <a:pt x="2316" y="6448"/>
                  </a:cubicBezTo>
                  <a:cubicBezTo>
                    <a:pt x="2316" y="6448"/>
                    <a:pt x="3078" y="6209"/>
                    <a:pt x="3861" y="5656"/>
                  </a:cubicBezTo>
                  <a:lnTo>
                    <a:pt x="3861" y="4691"/>
                  </a:lnTo>
                  <a:cubicBezTo>
                    <a:pt x="3999" y="4770"/>
                    <a:pt x="4112" y="4885"/>
                    <a:pt x="4187" y="5025"/>
                  </a:cubicBezTo>
                  <a:cubicBezTo>
                    <a:pt x="4969" y="4508"/>
                    <a:pt x="5473" y="3645"/>
                    <a:pt x="5531" y="2714"/>
                  </a:cubicBezTo>
                  <a:cubicBezTo>
                    <a:pt x="5531" y="2714"/>
                    <a:pt x="8512" y="2718"/>
                    <a:pt x="10125" y="4098"/>
                  </a:cubicBezTo>
                  <a:cubicBezTo>
                    <a:pt x="10125" y="4098"/>
                    <a:pt x="11852" y="2793"/>
                    <a:pt x="11399" y="1625"/>
                  </a:cubicBezTo>
                  <a:cubicBezTo>
                    <a:pt x="11185" y="1076"/>
                    <a:pt x="10657" y="930"/>
                    <a:pt x="10156" y="930"/>
                  </a:cubicBezTo>
                  <a:cubicBezTo>
                    <a:pt x="9591" y="930"/>
                    <a:pt x="9062" y="1116"/>
                    <a:pt x="9062" y="1116"/>
                  </a:cubicBezTo>
                  <a:cubicBezTo>
                    <a:pt x="9062" y="1116"/>
                    <a:pt x="7619" y="1"/>
                    <a:pt x="563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4403175" y="497325"/>
              <a:ext cx="156650" cy="179850"/>
            </a:xfrm>
            <a:custGeom>
              <a:avLst/>
              <a:gdLst/>
              <a:ahLst/>
              <a:cxnLst/>
              <a:rect l="l" t="t" r="r" b="b"/>
              <a:pathLst>
                <a:path w="6266" h="7194" extrusionOk="0">
                  <a:moveTo>
                    <a:pt x="1671" y="0"/>
                  </a:moveTo>
                  <a:cubicBezTo>
                    <a:pt x="1613" y="931"/>
                    <a:pt x="1109" y="1794"/>
                    <a:pt x="327" y="2311"/>
                  </a:cubicBezTo>
                  <a:cubicBezTo>
                    <a:pt x="252" y="2171"/>
                    <a:pt x="139" y="2055"/>
                    <a:pt x="1" y="1977"/>
                  </a:cubicBezTo>
                  <a:lnTo>
                    <a:pt x="1" y="4002"/>
                  </a:lnTo>
                  <a:cubicBezTo>
                    <a:pt x="1" y="4051"/>
                    <a:pt x="1" y="4101"/>
                    <a:pt x="4" y="4147"/>
                  </a:cubicBezTo>
                  <a:cubicBezTo>
                    <a:pt x="7" y="4194"/>
                    <a:pt x="9" y="4241"/>
                    <a:pt x="13" y="4289"/>
                  </a:cubicBezTo>
                  <a:cubicBezTo>
                    <a:pt x="23" y="4390"/>
                    <a:pt x="36" y="4490"/>
                    <a:pt x="55" y="4589"/>
                  </a:cubicBezTo>
                  <a:cubicBezTo>
                    <a:pt x="78" y="4719"/>
                    <a:pt x="111" y="4847"/>
                    <a:pt x="151" y="4973"/>
                  </a:cubicBezTo>
                  <a:cubicBezTo>
                    <a:pt x="161" y="5005"/>
                    <a:pt x="172" y="5037"/>
                    <a:pt x="182" y="5068"/>
                  </a:cubicBezTo>
                  <a:cubicBezTo>
                    <a:pt x="189" y="5085"/>
                    <a:pt x="195" y="5103"/>
                    <a:pt x="201" y="5122"/>
                  </a:cubicBezTo>
                  <a:lnTo>
                    <a:pt x="201" y="5123"/>
                  </a:lnTo>
                  <a:lnTo>
                    <a:pt x="221" y="5175"/>
                  </a:lnTo>
                  <a:cubicBezTo>
                    <a:pt x="652" y="6281"/>
                    <a:pt x="1673" y="7100"/>
                    <a:pt x="2915" y="7186"/>
                  </a:cubicBezTo>
                  <a:cubicBezTo>
                    <a:pt x="2988" y="7191"/>
                    <a:pt x="3061" y="7194"/>
                    <a:pt x="3133" y="7194"/>
                  </a:cubicBezTo>
                  <a:cubicBezTo>
                    <a:pt x="3753" y="7194"/>
                    <a:pt x="4360" y="7008"/>
                    <a:pt x="4877" y="6660"/>
                  </a:cubicBezTo>
                  <a:cubicBezTo>
                    <a:pt x="5713" y="6096"/>
                    <a:pt x="6265" y="5140"/>
                    <a:pt x="6265" y="4062"/>
                  </a:cubicBezTo>
                  <a:lnTo>
                    <a:pt x="6265" y="1384"/>
                  </a:lnTo>
                  <a:cubicBezTo>
                    <a:pt x="4652" y="4"/>
                    <a:pt x="1671" y="0"/>
                    <a:pt x="167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4403125" y="625350"/>
              <a:ext cx="122000" cy="83500"/>
            </a:xfrm>
            <a:custGeom>
              <a:avLst/>
              <a:gdLst/>
              <a:ahLst/>
              <a:cxnLst/>
              <a:rect l="l" t="t" r="r" b="b"/>
              <a:pathLst>
                <a:path w="4880" h="3340" extrusionOk="0">
                  <a:moveTo>
                    <a:pt x="204" y="1"/>
                  </a:moveTo>
                  <a:lnTo>
                    <a:pt x="1" y="13"/>
                  </a:lnTo>
                  <a:lnTo>
                    <a:pt x="1" y="3340"/>
                  </a:lnTo>
                  <a:lnTo>
                    <a:pt x="4880" y="3340"/>
                  </a:lnTo>
                  <a:lnTo>
                    <a:pt x="4880" y="1538"/>
                  </a:lnTo>
                  <a:cubicBezTo>
                    <a:pt x="4364" y="1887"/>
                    <a:pt x="3756" y="2072"/>
                    <a:pt x="3137" y="2072"/>
                  </a:cubicBezTo>
                  <a:cubicBezTo>
                    <a:pt x="3064" y="2072"/>
                    <a:pt x="2991" y="2069"/>
                    <a:pt x="2918" y="2064"/>
                  </a:cubicBezTo>
                  <a:cubicBezTo>
                    <a:pt x="1676" y="1979"/>
                    <a:pt x="655" y="1159"/>
                    <a:pt x="224" y="54"/>
                  </a:cubicBezTo>
                  <a:cubicBezTo>
                    <a:pt x="218" y="36"/>
                    <a:pt x="211" y="18"/>
                    <a:pt x="204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4361300" y="543375"/>
              <a:ext cx="46950" cy="82325"/>
            </a:xfrm>
            <a:custGeom>
              <a:avLst/>
              <a:gdLst/>
              <a:ahLst/>
              <a:cxnLst/>
              <a:rect l="l" t="t" r="r" b="b"/>
              <a:pathLst>
                <a:path w="1878" h="3293" extrusionOk="0">
                  <a:moveTo>
                    <a:pt x="1181" y="0"/>
                  </a:moveTo>
                  <a:cubicBezTo>
                    <a:pt x="1123" y="0"/>
                    <a:pt x="1065" y="6"/>
                    <a:pt x="1007" y="16"/>
                  </a:cubicBezTo>
                  <a:cubicBezTo>
                    <a:pt x="919" y="33"/>
                    <a:pt x="834" y="61"/>
                    <a:pt x="753" y="99"/>
                  </a:cubicBezTo>
                  <a:cubicBezTo>
                    <a:pt x="687" y="130"/>
                    <a:pt x="623" y="169"/>
                    <a:pt x="564" y="213"/>
                  </a:cubicBezTo>
                  <a:lnTo>
                    <a:pt x="560" y="216"/>
                  </a:lnTo>
                  <a:cubicBezTo>
                    <a:pt x="380" y="352"/>
                    <a:pt x="238" y="535"/>
                    <a:pt x="151" y="744"/>
                  </a:cubicBezTo>
                  <a:cubicBezTo>
                    <a:pt x="1" y="1105"/>
                    <a:pt x="12" y="1521"/>
                    <a:pt x="131" y="1893"/>
                  </a:cubicBezTo>
                  <a:cubicBezTo>
                    <a:pt x="354" y="2585"/>
                    <a:pt x="964" y="3138"/>
                    <a:pt x="1674" y="3292"/>
                  </a:cubicBezTo>
                  <a:lnTo>
                    <a:pt x="1877" y="3280"/>
                  </a:lnTo>
                  <a:lnTo>
                    <a:pt x="1878" y="3280"/>
                  </a:lnTo>
                  <a:cubicBezTo>
                    <a:pt x="1871" y="3262"/>
                    <a:pt x="1864" y="3244"/>
                    <a:pt x="1858" y="3226"/>
                  </a:cubicBezTo>
                  <a:cubicBezTo>
                    <a:pt x="1847" y="3195"/>
                    <a:pt x="1836" y="3164"/>
                    <a:pt x="1827" y="3132"/>
                  </a:cubicBezTo>
                  <a:cubicBezTo>
                    <a:pt x="1786" y="3005"/>
                    <a:pt x="1754" y="2877"/>
                    <a:pt x="1730" y="2747"/>
                  </a:cubicBezTo>
                  <a:cubicBezTo>
                    <a:pt x="1713" y="2647"/>
                    <a:pt x="1699" y="2548"/>
                    <a:pt x="1690" y="2447"/>
                  </a:cubicBezTo>
                  <a:cubicBezTo>
                    <a:pt x="1686" y="2401"/>
                    <a:pt x="1682" y="2354"/>
                    <a:pt x="1679" y="2305"/>
                  </a:cubicBezTo>
                  <a:cubicBezTo>
                    <a:pt x="1677" y="2257"/>
                    <a:pt x="1676" y="2209"/>
                    <a:pt x="1676" y="2160"/>
                  </a:cubicBezTo>
                  <a:lnTo>
                    <a:pt x="1676" y="135"/>
                  </a:lnTo>
                  <a:cubicBezTo>
                    <a:pt x="1525" y="47"/>
                    <a:pt x="1354" y="0"/>
                    <a:pt x="118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4523525" y="551500"/>
              <a:ext cx="22875" cy="22875"/>
            </a:xfrm>
            <a:custGeom>
              <a:avLst/>
              <a:gdLst/>
              <a:ahLst/>
              <a:cxnLst/>
              <a:rect l="l" t="t" r="r" b="b"/>
              <a:pathLst>
                <a:path w="915" h="915" extrusionOk="0">
                  <a:moveTo>
                    <a:pt x="457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10"/>
                    <a:pt x="205" y="915"/>
                    <a:pt x="457" y="915"/>
                  </a:cubicBezTo>
                  <a:cubicBezTo>
                    <a:pt x="710" y="915"/>
                    <a:pt x="915" y="710"/>
                    <a:pt x="915" y="457"/>
                  </a:cubicBezTo>
                  <a:cubicBezTo>
                    <a:pt x="915" y="205"/>
                    <a:pt x="710" y="0"/>
                    <a:pt x="45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9"/>
            <p:cNvSpPr/>
            <p:nvPr/>
          </p:nvSpPr>
          <p:spPr>
            <a:xfrm>
              <a:off x="4523775" y="535200"/>
              <a:ext cx="22375" cy="10100"/>
            </a:xfrm>
            <a:custGeom>
              <a:avLst/>
              <a:gdLst/>
              <a:ahLst/>
              <a:cxnLst/>
              <a:rect l="l" t="t" r="r" b="b"/>
              <a:pathLst>
                <a:path w="895" h="404" extrusionOk="0">
                  <a:moveTo>
                    <a:pt x="15" y="0"/>
                  </a:moveTo>
                  <a:cubicBezTo>
                    <a:pt x="7" y="0"/>
                    <a:pt x="0" y="6"/>
                    <a:pt x="0" y="15"/>
                  </a:cubicBezTo>
                  <a:lnTo>
                    <a:pt x="0" y="389"/>
                  </a:lnTo>
                  <a:cubicBezTo>
                    <a:pt x="0" y="397"/>
                    <a:pt x="7" y="404"/>
                    <a:pt x="15" y="404"/>
                  </a:cubicBezTo>
                  <a:lnTo>
                    <a:pt x="880" y="404"/>
                  </a:lnTo>
                  <a:cubicBezTo>
                    <a:pt x="889" y="404"/>
                    <a:pt x="895" y="397"/>
                    <a:pt x="895" y="389"/>
                  </a:cubicBezTo>
                  <a:lnTo>
                    <a:pt x="895" y="15"/>
                  </a:lnTo>
                  <a:cubicBezTo>
                    <a:pt x="895" y="6"/>
                    <a:pt x="889" y="0"/>
                    <a:pt x="8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4460700" y="551500"/>
              <a:ext cx="22875" cy="22875"/>
            </a:xfrm>
            <a:custGeom>
              <a:avLst/>
              <a:gdLst/>
              <a:ahLst/>
              <a:cxnLst/>
              <a:rect l="l" t="t" r="r" b="b"/>
              <a:pathLst>
                <a:path w="915" h="915" extrusionOk="0">
                  <a:moveTo>
                    <a:pt x="457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10"/>
                    <a:pt x="205" y="915"/>
                    <a:pt x="457" y="915"/>
                  </a:cubicBezTo>
                  <a:cubicBezTo>
                    <a:pt x="710" y="915"/>
                    <a:pt x="915" y="710"/>
                    <a:pt x="915" y="457"/>
                  </a:cubicBezTo>
                  <a:cubicBezTo>
                    <a:pt x="915" y="205"/>
                    <a:pt x="710" y="0"/>
                    <a:pt x="45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4460950" y="535200"/>
              <a:ext cx="22375" cy="10100"/>
            </a:xfrm>
            <a:custGeom>
              <a:avLst/>
              <a:gdLst/>
              <a:ahLst/>
              <a:cxnLst/>
              <a:rect l="l" t="t" r="r" b="b"/>
              <a:pathLst>
                <a:path w="895" h="404" extrusionOk="0">
                  <a:moveTo>
                    <a:pt x="15" y="0"/>
                  </a:moveTo>
                  <a:cubicBezTo>
                    <a:pt x="7" y="0"/>
                    <a:pt x="0" y="6"/>
                    <a:pt x="0" y="15"/>
                  </a:cubicBezTo>
                  <a:lnTo>
                    <a:pt x="0" y="389"/>
                  </a:lnTo>
                  <a:cubicBezTo>
                    <a:pt x="0" y="397"/>
                    <a:pt x="7" y="404"/>
                    <a:pt x="15" y="404"/>
                  </a:cubicBezTo>
                  <a:lnTo>
                    <a:pt x="880" y="404"/>
                  </a:lnTo>
                  <a:cubicBezTo>
                    <a:pt x="888" y="404"/>
                    <a:pt x="895" y="397"/>
                    <a:pt x="895" y="389"/>
                  </a:cubicBezTo>
                  <a:lnTo>
                    <a:pt x="895" y="15"/>
                  </a:lnTo>
                  <a:cubicBezTo>
                    <a:pt x="895" y="6"/>
                    <a:pt x="888" y="0"/>
                    <a:pt x="8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4417150" y="576700"/>
              <a:ext cx="39675" cy="39700"/>
            </a:xfrm>
            <a:custGeom>
              <a:avLst/>
              <a:gdLst/>
              <a:ahLst/>
              <a:cxnLst/>
              <a:rect l="l" t="t" r="r" b="b"/>
              <a:pathLst>
                <a:path w="1587" h="1588" extrusionOk="0">
                  <a:moveTo>
                    <a:pt x="794" y="0"/>
                  </a:moveTo>
                  <a:cubicBezTo>
                    <a:pt x="355" y="0"/>
                    <a:pt x="0" y="356"/>
                    <a:pt x="0" y="794"/>
                  </a:cubicBezTo>
                  <a:cubicBezTo>
                    <a:pt x="0" y="1233"/>
                    <a:pt x="355" y="1588"/>
                    <a:pt x="794" y="1588"/>
                  </a:cubicBezTo>
                  <a:cubicBezTo>
                    <a:pt x="1232" y="1588"/>
                    <a:pt x="1587" y="1233"/>
                    <a:pt x="1587" y="794"/>
                  </a:cubicBezTo>
                  <a:cubicBezTo>
                    <a:pt x="1587" y="356"/>
                    <a:pt x="1232" y="0"/>
                    <a:pt x="7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4426550" y="654150"/>
              <a:ext cx="98550" cy="44700"/>
            </a:xfrm>
            <a:custGeom>
              <a:avLst/>
              <a:gdLst/>
              <a:ahLst/>
              <a:cxnLst/>
              <a:rect l="l" t="t" r="r" b="b"/>
              <a:pathLst>
                <a:path w="3942" h="1788" extrusionOk="0">
                  <a:moveTo>
                    <a:pt x="0" y="1"/>
                  </a:moveTo>
                  <a:lnTo>
                    <a:pt x="0" y="1"/>
                  </a:lnTo>
                  <a:cubicBezTo>
                    <a:pt x="1052" y="1508"/>
                    <a:pt x="2341" y="1788"/>
                    <a:pt x="3152" y="1788"/>
                  </a:cubicBezTo>
                  <a:cubicBezTo>
                    <a:pt x="3630" y="1788"/>
                    <a:pt x="3942" y="1691"/>
                    <a:pt x="3942" y="1691"/>
                  </a:cubicBezTo>
                  <a:lnTo>
                    <a:pt x="3942" y="386"/>
                  </a:lnTo>
                  <a:cubicBezTo>
                    <a:pt x="3942" y="386"/>
                    <a:pt x="3270" y="909"/>
                    <a:pt x="2053" y="917"/>
                  </a:cubicBezTo>
                  <a:cubicBezTo>
                    <a:pt x="2048" y="917"/>
                    <a:pt x="2044" y="917"/>
                    <a:pt x="2039" y="917"/>
                  </a:cubicBezTo>
                  <a:cubicBezTo>
                    <a:pt x="829" y="91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4503900" y="557875"/>
              <a:ext cx="21950" cy="48425"/>
            </a:xfrm>
            <a:custGeom>
              <a:avLst/>
              <a:gdLst/>
              <a:ahLst/>
              <a:cxnLst/>
              <a:rect l="l" t="t" r="r" b="b"/>
              <a:pathLst>
                <a:path w="878" h="1937" extrusionOk="0">
                  <a:moveTo>
                    <a:pt x="317" y="1"/>
                  </a:moveTo>
                  <a:lnTo>
                    <a:pt x="1" y="1936"/>
                  </a:lnTo>
                  <a:lnTo>
                    <a:pt x="878" y="193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4372675" y="556750"/>
              <a:ext cx="25250" cy="52975"/>
            </a:xfrm>
            <a:custGeom>
              <a:avLst/>
              <a:gdLst/>
              <a:ahLst/>
              <a:cxnLst/>
              <a:rect l="l" t="t" r="r" b="b"/>
              <a:pathLst>
                <a:path w="1010" h="2119" extrusionOk="0">
                  <a:moveTo>
                    <a:pt x="467" y="0"/>
                  </a:moveTo>
                  <a:cubicBezTo>
                    <a:pt x="233" y="0"/>
                    <a:pt x="44" y="218"/>
                    <a:pt x="7" y="459"/>
                  </a:cubicBezTo>
                  <a:cubicBezTo>
                    <a:pt x="0" y="506"/>
                    <a:pt x="36" y="532"/>
                    <a:pt x="73" y="532"/>
                  </a:cubicBezTo>
                  <a:cubicBezTo>
                    <a:pt x="104" y="532"/>
                    <a:pt x="135" y="513"/>
                    <a:pt x="140" y="474"/>
                  </a:cubicBezTo>
                  <a:cubicBezTo>
                    <a:pt x="168" y="292"/>
                    <a:pt x="305" y="137"/>
                    <a:pt x="470" y="137"/>
                  </a:cubicBezTo>
                  <a:cubicBezTo>
                    <a:pt x="527" y="137"/>
                    <a:pt x="587" y="156"/>
                    <a:pt x="646" y="198"/>
                  </a:cubicBezTo>
                  <a:cubicBezTo>
                    <a:pt x="869" y="356"/>
                    <a:pt x="872" y="650"/>
                    <a:pt x="862" y="900"/>
                  </a:cubicBezTo>
                  <a:cubicBezTo>
                    <a:pt x="589" y="959"/>
                    <a:pt x="363" y="1208"/>
                    <a:pt x="361" y="1494"/>
                  </a:cubicBezTo>
                  <a:cubicBezTo>
                    <a:pt x="359" y="1799"/>
                    <a:pt x="594" y="2066"/>
                    <a:pt x="891" y="2117"/>
                  </a:cubicBezTo>
                  <a:cubicBezTo>
                    <a:pt x="895" y="2118"/>
                    <a:pt x="900" y="2118"/>
                    <a:pt x="904" y="2118"/>
                  </a:cubicBezTo>
                  <a:cubicBezTo>
                    <a:pt x="978" y="2118"/>
                    <a:pt x="987" y="1997"/>
                    <a:pt x="907" y="1984"/>
                  </a:cubicBezTo>
                  <a:cubicBezTo>
                    <a:pt x="675" y="1943"/>
                    <a:pt x="484" y="1724"/>
                    <a:pt x="495" y="1485"/>
                  </a:cubicBezTo>
                  <a:cubicBezTo>
                    <a:pt x="505" y="1246"/>
                    <a:pt x="705" y="1049"/>
                    <a:pt x="938" y="1021"/>
                  </a:cubicBezTo>
                  <a:cubicBezTo>
                    <a:pt x="967" y="1016"/>
                    <a:pt x="990" y="991"/>
                    <a:pt x="994" y="961"/>
                  </a:cubicBezTo>
                  <a:cubicBezTo>
                    <a:pt x="1009" y="626"/>
                    <a:pt x="996" y="212"/>
                    <a:pt x="647" y="44"/>
                  </a:cubicBezTo>
                  <a:cubicBezTo>
                    <a:pt x="585" y="14"/>
                    <a:pt x="525" y="0"/>
                    <a:pt x="46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4497900" y="554475"/>
              <a:ext cx="31250" cy="54425"/>
            </a:xfrm>
            <a:custGeom>
              <a:avLst/>
              <a:gdLst/>
              <a:ahLst/>
              <a:cxnLst/>
              <a:rect l="l" t="t" r="r" b="b"/>
              <a:pathLst>
                <a:path w="1250" h="2177" extrusionOk="0">
                  <a:moveTo>
                    <a:pt x="561" y="0"/>
                  </a:moveTo>
                  <a:cubicBezTo>
                    <a:pt x="523" y="0"/>
                    <a:pt x="487" y="27"/>
                    <a:pt x="501" y="73"/>
                  </a:cubicBezTo>
                  <a:lnTo>
                    <a:pt x="1081" y="2020"/>
                  </a:lnTo>
                  <a:lnTo>
                    <a:pt x="102" y="2042"/>
                  </a:lnTo>
                  <a:cubicBezTo>
                    <a:pt x="16" y="2044"/>
                    <a:pt x="0" y="2176"/>
                    <a:pt x="86" y="2176"/>
                  </a:cubicBezTo>
                  <a:cubicBezTo>
                    <a:pt x="86" y="2176"/>
                    <a:pt x="86" y="2176"/>
                    <a:pt x="87" y="2176"/>
                  </a:cubicBezTo>
                  <a:lnTo>
                    <a:pt x="1161" y="2152"/>
                  </a:lnTo>
                  <a:cubicBezTo>
                    <a:pt x="1199" y="2151"/>
                    <a:pt x="1250" y="2121"/>
                    <a:pt x="1236" y="2074"/>
                  </a:cubicBezTo>
                  <a:lnTo>
                    <a:pt x="633" y="52"/>
                  </a:lnTo>
                  <a:cubicBezTo>
                    <a:pt x="623" y="16"/>
                    <a:pt x="591" y="0"/>
                    <a:pt x="56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4470250" y="608850"/>
              <a:ext cx="17750" cy="18675"/>
            </a:xfrm>
            <a:custGeom>
              <a:avLst/>
              <a:gdLst/>
              <a:ahLst/>
              <a:cxnLst/>
              <a:rect l="l" t="t" r="r" b="b"/>
              <a:pathLst>
                <a:path w="710" h="747" extrusionOk="0">
                  <a:moveTo>
                    <a:pt x="77" y="1"/>
                  </a:moveTo>
                  <a:cubicBezTo>
                    <a:pt x="74" y="1"/>
                    <a:pt x="70" y="1"/>
                    <a:pt x="66" y="1"/>
                  </a:cubicBezTo>
                  <a:cubicBezTo>
                    <a:pt x="34" y="6"/>
                    <a:pt x="1" y="44"/>
                    <a:pt x="11" y="79"/>
                  </a:cubicBezTo>
                  <a:cubicBezTo>
                    <a:pt x="93" y="375"/>
                    <a:pt x="307" y="619"/>
                    <a:pt x="590" y="741"/>
                  </a:cubicBezTo>
                  <a:cubicBezTo>
                    <a:pt x="600" y="745"/>
                    <a:pt x="608" y="747"/>
                    <a:pt x="617" y="747"/>
                  </a:cubicBezTo>
                  <a:cubicBezTo>
                    <a:pt x="679" y="747"/>
                    <a:pt x="709" y="646"/>
                    <a:pt x="639" y="616"/>
                  </a:cubicBezTo>
                  <a:cubicBezTo>
                    <a:pt x="402" y="515"/>
                    <a:pt x="214" y="306"/>
                    <a:pt x="143" y="58"/>
                  </a:cubicBezTo>
                  <a:cubicBezTo>
                    <a:pt x="135" y="26"/>
                    <a:pt x="111" y="1"/>
                    <a:pt x="7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4058650" y="446375"/>
              <a:ext cx="332350" cy="291000"/>
            </a:xfrm>
            <a:custGeom>
              <a:avLst/>
              <a:gdLst/>
              <a:ahLst/>
              <a:cxnLst/>
              <a:rect l="l" t="t" r="r" b="b"/>
              <a:pathLst>
                <a:path w="13294" h="11640" extrusionOk="0">
                  <a:moveTo>
                    <a:pt x="10869" y="0"/>
                  </a:moveTo>
                  <a:cubicBezTo>
                    <a:pt x="10189" y="0"/>
                    <a:pt x="9518" y="322"/>
                    <a:pt x="9089" y="849"/>
                  </a:cubicBezTo>
                  <a:cubicBezTo>
                    <a:pt x="8673" y="1360"/>
                    <a:pt x="8484" y="2009"/>
                    <a:pt x="8084" y="2529"/>
                  </a:cubicBezTo>
                  <a:cubicBezTo>
                    <a:pt x="7889" y="2783"/>
                    <a:pt x="7644" y="2984"/>
                    <a:pt x="7349" y="3107"/>
                  </a:cubicBezTo>
                  <a:cubicBezTo>
                    <a:pt x="7062" y="3226"/>
                    <a:pt x="6755" y="3281"/>
                    <a:pt x="6448" y="3321"/>
                  </a:cubicBezTo>
                  <a:cubicBezTo>
                    <a:pt x="5851" y="3401"/>
                    <a:pt x="5211" y="3418"/>
                    <a:pt x="4675" y="3724"/>
                  </a:cubicBezTo>
                  <a:cubicBezTo>
                    <a:pt x="4144" y="4025"/>
                    <a:pt x="3891" y="4575"/>
                    <a:pt x="3735" y="5141"/>
                  </a:cubicBezTo>
                  <a:cubicBezTo>
                    <a:pt x="3574" y="5716"/>
                    <a:pt x="3497" y="6336"/>
                    <a:pt x="3190" y="6858"/>
                  </a:cubicBezTo>
                  <a:cubicBezTo>
                    <a:pt x="2818" y="7492"/>
                    <a:pt x="2121" y="7707"/>
                    <a:pt x="1483" y="7975"/>
                  </a:cubicBezTo>
                  <a:cubicBezTo>
                    <a:pt x="897" y="8220"/>
                    <a:pt x="258" y="8602"/>
                    <a:pt x="126" y="9280"/>
                  </a:cubicBezTo>
                  <a:cubicBezTo>
                    <a:pt x="0" y="9926"/>
                    <a:pt x="372" y="10588"/>
                    <a:pt x="858" y="10993"/>
                  </a:cubicBezTo>
                  <a:cubicBezTo>
                    <a:pt x="1365" y="11416"/>
                    <a:pt x="2034" y="11639"/>
                    <a:pt x="2694" y="11639"/>
                  </a:cubicBezTo>
                  <a:cubicBezTo>
                    <a:pt x="2742" y="11639"/>
                    <a:pt x="2789" y="11638"/>
                    <a:pt x="2837" y="11636"/>
                  </a:cubicBezTo>
                  <a:cubicBezTo>
                    <a:pt x="3514" y="11602"/>
                    <a:pt x="4154" y="11316"/>
                    <a:pt x="4648" y="10855"/>
                  </a:cubicBezTo>
                  <a:cubicBezTo>
                    <a:pt x="4890" y="10629"/>
                    <a:pt x="5090" y="10362"/>
                    <a:pt x="5241" y="10068"/>
                  </a:cubicBezTo>
                  <a:cubicBezTo>
                    <a:pt x="5422" y="9715"/>
                    <a:pt x="5518" y="9328"/>
                    <a:pt x="5608" y="8942"/>
                  </a:cubicBezTo>
                  <a:cubicBezTo>
                    <a:pt x="5765" y="8253"/>
                    <a:pt x="5933" y="7447"/>
                    <a:pt x="6553" y="7014"/>
                  </a:cubicBezTo>
                  <a:cubicBezTo>
                    <a:pt x="7113" y="6623"/>
                    <a:pt x="7848" y="6680"/>
                    <a:pt x="8488" y="6542"/>
                  </a:cubicBezTo>
                  <a:cubicBezTo>
                    <a:pt x="8809" y="6474"/>
                    <a:pt x="9113" y="6351"/>
                    <a:pt x="9361" y="6134"/>
                  </a:cubicBezTo>
                  <a:cubicBezTo>
                    <a:pt x="9610" y="5917"/>
                    <a:pt x="9787" y="5628"/>
                    <a:pt x="9911" y="5324"/>
                  </a:cubicBezTo>
                  <a:cubicBezTo>
                    <a:pt x="10203" y="4611"/>
                    <a:pt x="10200" y="3820"/>
                    <a:pt x="10465" y="3098"/>
                  </a:cubicBezTo>
                  <a:cubicBezTo>
                    <a:pt x="10674" y="2525"/>
                    <a:pt x="11173" y="1899"/>
                    <a:pt x="11835" y="1899"/>
                  </a:cubicBezTo>
                  <a:cubicBezTo>
                    <a:pt x="11872" y="1899"/>
                    <a:pt x="11910" y="1901"/>
                    <a:pt x="11948" y="1905"/>
                  </a:cubicBezTo>
                  <a:cubicBezTo>
                    <a:pt x="12184" y="1929"/>
                    <a:pt x="12437" y="2043"/>
                    <a:pt x="12680" y="2043"/>
                  </a:cubicBezTo>
                  <a:cubicBezTo>
                    <a:pt x="12765" y="2043"/>
                    <a:pt x="12849" y="2029"/>
                    <a:pt x="12931" y="1992"/>
                  </a:cubicBezTo>
                  <a:cubicBezTo>
                    <a:pt x="13222" y="1861"/>
                    <a:pt x="13294" y="1495"/>
                    <a:pt x="13173" y="1222"/>
                  </a:cubicBezTo>
                  <a:cubicBezTo>
                    <a:pt x="13030" y="896"/>
                    <a:pt x="12691" y="692"/>
                    <a:pt x="12388" y="535"/>
                  </a:cubicBezTo>
                  <a:cubicBezTo>
                    <a:pt x="12350" y="516"/>
                    <a:pt x="12311" y="499"/>
                    <a:pt x="12271" y="480"/>
                  </a:cubicBezTo>
                  <a:cubicBezTo>
                    <a:pt x="11880" y="182"/>
                    <a:pt x="11400" y="8"/>
                    <a:pt x="10903" y="0"/>
                  </a:cubicBezTo>
                  <a:cubicBezTo>
                    <a:pt x="10892" y="0"/>
                    <a:pt x="10880" y="0"/>
                    <a:pt x="1086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4265450" y="708850"/>
              <a:ext cx="409750" cy="425625"/>
            </a:xfrm>
            <a:custGeom>
              <a:avLst/>
              <a:gdLst/>
              <a:ahLst/>
              <a:cxnLst/>
              <a:rect l="l" t="t" r="r" b="b"/>
              <a:pathLst>
                <a:path w="16390" h="17025" extrusionOk="0">
                  <a:moveTo>
                    <a:pt x="3191" y="1"/>
                  </a:moveTo>
                  <a:cubicBezTo>
                    <a:pt x="2948" y="1"/>
                    <a:pt x="2707" y="39"/>
                    <a:pt x="2477" y="117"/>
                  </a:cubicBezTo>
                  <a:cubicBezTo>
                    <a:pt x="2475" y="119"/>
                    <a:pt x="2472" y="120"/>
                    <a:pt x="2469" y="120"/>
                  </a:cubicBezTo>
                  <a:cubicBezTo>
                    <a:pt x="1045" y="508"/>
                    <a:pt x="1" y="1809"/>
                    <a:pt x="1" y="3354"/>
                  </a:cubicBezTo>
                  <a:lnTo>
                    <a:pt x="1" y="14638"/>
                  </a:lnTo>
                  <a:cubicBezTo>
                    <a:pt x="1" y="14638"/>
                    <a:pt x="3475" y="17025"/>
                    <a:pt x="8168" y="17025"/>
                  </a:cubicBezTo>
                  <a:cubicBezTo>
                    <a:pt x="8177" y="17025"/>
                    <a:pt x="8186" y="17025"/>
                    <a:pt x="8195" y="17025"/>
                  </a:cubicBezTo>
                  <a:cubicBezTo>
                    <a:pt x="8204" y="17025"/>
                    <a:pt x="8213" y="17025"/>
                    <a:pt x="8222" y="17025"/>
                  </a:cubicBezTo>
                  <a:cubicBezTo>
                    <a:pt x="12996" y="17025"/>
                    <a:pt x="16389" y="14638"/>
                    <a:pt x="16389" y="14638"/>
                  </a:cubicBezTo>
                  <a:lnTo>
                    <a:pt x="16389" y="3354"/>
                  </a:lnTo>
                  <a:cubicBezTo>
                    <a:pt x="16390" y="1843"/>
                    <a:pt x="15379" y="518"/>
                    <a:pt x="13921" y="120"/>
                  </a:cubicBezTo>
                  <a:cubicBezTo>
                    <a:pt x="13918" y="118"/>
                    <a:pt x="13914" y="117"/>
                    <a:pt x="13910" y="116"/>
                  </a:cubicBezTo>
                  <a:cubicBezTo>
                    <a:pt x="13680" y="39"/>
                    <a:pt x="13440" y="1"/>
                    <a:pt x="13199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4593925" y="958950"/>
              <a:ext cx="9375" cy="6700"/>
            </a:xfrm>
            <a:custGeom>
              <a:avLst/>
              <a:gdLst/>
              <a:ahLst/>
              <a:cxnLst/>
              <a:rect l="l" t="t" r="r" b="b"/>
              <a:pathLst>
                <a:path w="375" h="268" extrusionOk="0">
                  <a:moveTo>
                    <a:pt x="202" y="1"/>
                  </a:moveTo>
                  <a:cubicBezTo>
                    <a:pt x="30" y="1"/>
                    <a:pt x="0" y="267"/>
                    <a:pt x="172" y="267"/>
                  </a:cubicBezTo>
                  <a:cubicBezTo>
                    <a:pt x="343" y="267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4587075" y="1002450"/>
              <a:ext cx="9375" cy="6675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203" y="0"/>
                  </a:moveTo>
                  <a:cubicBezTo>
                    <a:pt x="31" y="0"/>
                    <a:pt x="1" y="267"/>
                    <a:pt x="173" y="267"/>
                  </a:cubicBezTo>
                  <a:cubicBezTo>
                    <a:pt x="344" y="267"/>
                    <a:pt x="375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4608225" y="1014875"/>
              <a:ext cx="9350" cy="6700"/>
            </a:xfrm>
            <a:custGeom>
              <a:avLst/>
              <a:gdLst/>
              <a:ahLst/>
              <a:cxnLst/>
              <a:rect l="l" t="t" r="r" b="b"/>
              <a:pathLst>
                <a:path w="374" h="268" extrusionOk="0">
                  <a:moveTo>
                    <a:pt x="202" y="1"/>
                  </a:moveTo>
                  <a:cubicBezTo>
                    <a:pt x="31" y="1"/>
                    <a:pt x="1" y="268"/>
                    <a:pt x="172" y="268"/>
                  </a:cubicBezTo>
                  <a:cubicBezTo>
                    <a:pt x="343" y="268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4611925" y="983200"/>
              <a:ext cx="9375" cy="6675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203" y="0"/>
                  </a:moveTo>
                  <a:cubicBezTo>
                    <a:pt x="32" y="0"/>
                    <a:pt x="1" y="266"/>
                    <a:pt x="173" y="266"/>
                  </a:cubicBezTo>
                  <a:cubicBezTo>
                    <a:pt x="344" y="266"/>
                    <a:pt x="375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4608825" y="726500"/>
              <a:ext cx="9375" cy="6700"/>
            </a:xfrm>
            <a:custGeom>
              <a:avLst/>
              <a:gdLst/>
              <a:ahLst/>
              <a:cxnLst/>
              <a:rect l="l" t="t" r="r" b="b"/>
              <a:pathLst>
                <a:path w="375" h="268" extrusionOk="0">
                  <a:moveTo>
                    <a:pt x="202" y="0"/>
                  </a:moveTo>
                  <a:cubicBezTo>
                    <a:pt x="32" y="0"/>
                    <a:pt x="1" y="268"/>
                    <a:pt x="173" y="268"/>
                  </a:cubicBezTo>
                  <a:cubicBezTo>
                    <a:pt x="344" y="268"/>
                    <a:pt x="374" y="0"/>
                    <a:pt x="20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4575900" y="715925"/>
              <a:ext cx="9375" cy="6725"/>
            </a:xfrm>
            <a:custGeom>
              <a:avLst/>
              <a:gdLst/>
              <a:ahLst/>
              <a:cxnLst/>
              <a:rect l="l" t="t" r="r" b="b"/>
              <a:pathLst>
                <a:path w="375" h="269" extrusionOk="0">
                  <a:moveTo>
                    <a:pt x="202" y="1"/>
                  </a:moveTo>
                  <a:cubicBezTo>
                    <a:pt x="30" y="1"/>
                    <a:pt x="1" y="268"/>
                    <a:pt x="172" y="268"/>
                  </a:cubicBezTo>
                  <a:cubicBezTo>
                    <a:pt x="344" y="268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4582125" y="733350"/>
              <a:ext cx="9350" cy="6700"/>
            </a:xfrm>
            <a:custGeom>
              <a:avLst/>
              <a:gdLst/>
              <a:ahLst/>
              <a:cxnLst/>
              <a:rect l="l" t="t" r="r" b="b"/>
              <a:pathLst>
                <a:path w="374" h="268" extrusionOk="0">
                  <a:moveTo>
                    <a:pt x="202" y="1"/>
                  </a:moveTo>
                  <a:cubicBezTo>
                    <a:pt x="30" y="1"/>
                    <a:pt x="0" y="267"/>
                    <a:pt x="171" y="267"/>
                  </a:cubicBezTo>
                  <a:cubicBezTo>
                    <a:pt x="343" y="267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4567325" y="777150"/>
              <a:ext cx="69075" cy="200500"/>
            </a:xfrm>
            <a:custGeom>
              <a:avLst/>
              <a:gdLst/>
              <a:ahLst/>
              <a:cxnLst/>
              <a:rect l="l" t="t" r="r" b="b"/>
              <a:pathLst>
                <a:path w="2763" h="8020" extrusionOk="0">
                  <a:moveTo>
                    <a:pt x="97" y="1"/>
                  </a:moveTo>
                  <a:cubicBezTo>
                    <a:pt x="79" y="1"/>
                    <a:pt x="62" y="6"/>
                    <a:pt x="46" y="17"/>
                  </a:cubicBezTo>
                  <a:cubicBezTo>
                    <a:pt x="9" y="44"/>
                    <a:pt x="1" y="97"/>
                    <a:pt x="27" y="134"/>
                  </a:cubicBezTo>
                  <a:cubicBezTo>
                    <a:pt x="49" y="164"/>
                    <a:pt x="2171" y="3093"/>
                    <a:pt x="2380" y="4849"/>
                  </a:cubicBezTo>
                  <a:cubicBezTo>
                    <a:pt x="2588" y="6599"/>
                    <a:pt x="1886" y="7881"/>
                    <a:pt x="1879" y="7894"/>
                  </a:cubicBezTo>
                  <a:cubicBezTo>
                    <a:pt x="1848" y="7950"/>
                    <a:pt x="1888" y="8018"/>
                    <a:pt x="1952" y="8019"/>
                  </a:cubicBezTo>
                  <a:cubicBezTo>
                    <a:pt x="1983" y="8018"/>
                    <a:pt x="2011" y="8003"/>
                    <a:pt x="2026" y="7976"/>
                  </a:cubicBezTo>
                  <a:cubicBezTo>
                    <a:pt x="2056" y="7921"/>
                    <a:pt x="2762" y="6635"/>
                    <a:pt x="2547" y="4829"/>
                  </a:cubicBezTo>
                  <a:cubicBezTo>
                    <a:pt x="2333" y="3029"/>
                    <a:pt x="252" y="156"/>
                    <a:pt x="164" y="35"/>
                  </a:cubicBezTo>
                  <a:cubicBezTo>
                    <a:pt x="148" y="12"/>
                    <a:pt x="122" y="1"/>
                    <a:pt x="9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4345450" y="754675"/>
              <a:ext cx="452075" cy="606250"/>
            </a:xfrm>
            <a:custGeom>
              <a:avLst/>
              <a:gdLst/>
              <a:ahLst/>
              <a:cxnLst/>
              <a:rect l="l" t="t" r="r" b="b"/>
              <a:pathLst>
                <a:path w="18083" h="24250" extrusionOk="0">
                  <a:moveTo>
                    <a:pt x="6516" y="1"/>
                  </a:moveTo>
                  <a:lnTo>
                    <a:pt x="1" y="20590"/>
                  </a:lnTo>
                  <a:lnTo>
                    <a:pt x="11567" y="24250"/>
                  </a:lnTo>
                  <a:lnTo>
                    <a:pt x="18083" y="3661"/>
                  </a:lnTo>
                  <a:lnTo>
                    <a:pt x="6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4363425" y="793125"/>
              <a:ext cx="460675" cy="600350"/>
            </a:xfrm>
            <a:custGeom>
              <a:avLst/>
              <a:gdLst/>
              <a:ahLst/>
              <a:cxnLst/>
              <a:rect l="l" t="t" r="r" b="b"/>
              <a:pathLst>
                <a:path w="18427" h="24014" extrusionOk="0">
                  <a:moveTo>
                    <a:pt x="4746" y="0"/>
                  </a:moveTo>
                  <a:cubicBezTo>
                    <a:pt x="4421" y="0"/>
                    <a:pt x="4120" y="209"/>
                    <a:pt x="4016" y="534"/>
                  </a:cubicBezTo>
                  <a:lnTo>
                    <a:pt x="2278" y="6026"/>
                  </a:lnTo>
                  <a:cubicBezTo>
                    <a:pt x="2193" y="6292"/>
                    <a:pt x="2260" y="6582"/>
                    <a:pt x="2451" y="6784"/>
                  </a:cubicBezTo>
                  <a:lnTo>
                    <a:pt x="3743" y="8151"/>
                  </a:lnTo>
                  <a:lnTo>
                    <a:pt x="128" y="19573"/>
                  </a:lnTo>
                  <a:cubicBezTo>
                    <a:pt x="0" y="19975"/>
                    <a:pt x="223" y="20406"/>
                    <a:pt x="627" y="20533"/>
                  </a:cubicBezTo>
                  <a:lnTo>
                    <a:pt x="11508" y="23977"/>
                  </a:lnTo>
                  <a:cubicBezTo>
                    <a:pt x="11584" y="24002"/>
                    <a:pt x="11662" y="24013"/>
                    <a:pt x="11738" y="24013"/>
                  </a:cubicBezTo>
                  <a:cubicBezTo>
                    <a:pt x="12063" y="24013"/>
                    <a:pt x="12365" y="23804"/>
                    <a:pt x="12468" y="23478"/>
                  </a:cubicBezTo>
                  <a:lnTo>
                    <a:pt x="18299" y="5055"/>
                  </a:lnTo>
                  <a:cubicBezTo>
                    <a:pt x="18426" y="4653"/>
                    <a:pt x="18204" y="4223"/>
                    <a:pt x="17801" y="4095"/>
                  </a:cubicBezTo>
                  <a:lnTo>
                    <a:pt x="4978" y="36"/>
                  </a:lnTo>
                  <a:cubicBezTo>
                    <a:pt x="4900" y="12"/>
                    <a:pt x="4822" y="0"/>
                    <a:pt x="4746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4656450" y="904250"/>
              <a:ext cx="143175" cy="470625"/>
            </a:xfrm>
            <a:custGeom>
              <a:avLst/>
              <a:gdLst/>
              <a:ahLst/>
              <a:cxnLst/>
              <a:rect l="l" t="t" r="r" b="b"/>
              <a:pathLst>
                <a:path w="5727" h="18825" extrusionOk="0">
                  <a:moveTo>
                    <a:pt x="5633" y="0"/>
                  </a:moveTo>
                  <a:cubicBezTo>
                    <a:pt x="5596" y="0"/>
                    <a:pt x="5563" y="24"/>
                    <a:pt x="5551" y="61"/>
                  </a:cubicBezTo>
                  <a:lnTo>
                    <a:pt x="13" y="18716"/>
                  </a:lnTo>
                  <a:cubicBezTo>
                    <a:pt x="0" y="18761"/>
                    <a:pt x="26" y="18808"/>
                    <a:pt x="71" y="18821"/>
                  </a:cubicBezTo>
                  <a:cubicBezTo>
                    <a:pt x="78" y="18824"/>
                    <a:pt x="86" y="18825"/>
                    <a:pt x="95" y="18825"/>
                  </a:cubicBezTo>
                  <a:cubicBezTo>
                    <a:pt x="132" y="18825"/>
                    <a:pt x="164" y="18800"/>
                    <a:pt x="175" y="18764"/>
                  </a:cubicBezTo>
                  <a:lnTo>
                    <a:pt x="5713" y="108"/>
                  </a:lnTo>
                  <a:cubicBezTo>
                    <a:pt x="5726" y="65"/>
                    <a:pt x="5700" y="17"/>
                    <a:pt x="5657" y="4"/>
                  </a:cubicBezTo>
                  <a:cubicBezTo>
                    <a:pt x="5649" y="2"/>
                    <a:pt x="5641" y="0"/>
                    <a:pt x="563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4428450" y="947700"/>
              <a:ext cx="35900" cy="32550"/>
            </a:xfrm>
            <a:custGeom>
              <a:avLst/>
              <a:gdLst/>
              <a:ahLst/>
              <a:cxnLst/>
              <a:rect l="l" t="t" r="r" b="b"/>
              <a:pathLst>
                <a:path w="1436" h="1302" extrusionOk="0">
                  <a:moveTo>
                    <a:pt x="94" y="1"/>
                  </a:moveTo>
                  <a:cubicBezTo>
                    <a:pt x="71" y="1"/>
                    <a:pt x="49" y="10"/>
                    <a:pt x="33" y="28"/>
                  </a:cubicBezTo>
                  <a:cubicBezTo>
                    <a:pt x="1" y="62"/>
                    <a:pt x="3" y="116"/>
                    <a:pt x="38" y="148"/>
                  </a:cubicBezTo>
                  <a:lnTo>
                    <a:pt x="1264" y="1279"/>
                  </a:lnTo>
                  <a:cubicBezTo>
                    <a:pt x="1280" y="1294"/>
                    <a:pt x="1301" y="1302"/>
                    <a:pt x="1322" y="1302"/>
                  </a:cubicBezTo>
                  <a:lnTo>
                    <a:pt x="1322" y="1301"/>
                  </a:lnTo>
                  <a:cubicBezTo>
                    <a:pt x="1398" y="1301"/>
                    <a:pt x="1435" y="1206"/>
                    <a:pt x="1379" y="1155"/>
                  </a:cubicBezTo>
                  <a:lnTo>
                    <a:pt x="151" y="23"/>
                  </a:lnTo>
                  <a:cubicBezTo>
                    <a:pt x="135" y="8"/>
                    <a:pt x="114" y="1"/>
                    <a:pt x="9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4479650" y="1002450"/>
              <a:ext cx="281350" cy="221475"/>
            </a:xfrm>
            <a:custGeom>
              <a:avLst/>
              <a:gdLst/>
              <a:ahLst/>
              <a:cxnLst/>
              <a:rect l="l" t="t" r="r" b="b"/>
              <a:pathLst>
                <a:path w="11254" h="8859" extrusionOk="0">
                  <a:moveTo>
                    <a:pt x="7595" y="0"/>
                  </a:moveTo>
                  <a:cubicBezTo>
                    <a:pt x="7529" y="0"/>
                    <a:pt x="7463" y="8"/>
                    <a:pt x="7398" y="22"/>
                  </a:cubicBezTo>
                  <a:lnTo>
                    <a:pt x="5427" y="465"/>
                  </a:lnTo>
                  <a:lnTo>
                    <a:pt x="5413" y="469"/>
                  </a:lnTo>
                  <a:lnTo>
                    <a:pt x="2475" y="1073"/>
                  </a:lnTo>
                  <a:lnTo>
                    <a:pt x="2027" y="1166"/>
                  </a:lnTo>
                  <a:cubicBezTo>
                    <a:pt x="1609" y="1287"/>
                    <a:pt x="1224" y="1505"/>
                    <a:pt x="905" y="1802"/>
                  </a:cubicBezTo>
                  <a:cubicBezTo>
                    <a:pt x="319" y="2348"/>
                    <a:pt x="1" y="3125"/>
                    <a:pt x="34" y="3927"/>
                  </a:cubicBezTo>
                  <a:cubicBezTo>
                    <a:pt x="60" y="4528"/>
                    <a:pt x="280" y="5106"/>
                    <a:pt x="661" y="5572"/>
                  </a:cubicBezTo>
                  <a:cubicBezTo>
                    <a:pt x="950" y="5927"/>
                    <a:pt x="1324" y="6204"/>
                    <a:pt x="1748" y="6377"/>
                  </a:cubicBezTo>
                  <a:lnTo>
                    <a:pt x="7676" y="8807"/>
                  </a:lnTo>
                  <a:cubicBezTo>
                    <a:pt x="7763" y="8842"/>
                    <a:pt x="7852" y="8859"/>
                    <a:pt x="7941" y="8859"/>
                  </a:cubicBezTo>
                  <a:cubicBezTo>
                    <a:pt x="8218" y="8859"/>
                    <a:pt x="8481" y="8695"/>
                    <a:pt x="8593" y="8423"/>
                  </a:cubicBezTo>
                  <a:cubicBezTo>
                    <a:pt x="8664" y="8250"/>
                    <a:pt x="8663" y="8056"/>
                    <a:pt x="8590" y="7884"/>
                  </a:cubicBezTo>
                  <a:cubicBezTo>
                    <a:pt x="8566" y="7828"/>
                    <a:pt x="8536" y="7774"/>
                    <a:pt x="8498" y="7726"/>
                  </a:cubicBezTo>
                  <a:lnTo>
                    <a:pt x="8498" y="7726"/>
                  </a:lnTo>
                  <a:lnTo>
                    <a:pt x="9123" y="7982"/>
                  </a:lnTo>
                  <a:cubicBezTo>
                    <a:pt x="9210" y="8018"/>
                    <a:pt x="9301" y="8035"/>
                    <a:pt x="9391" y="8035"/>
                  </a:cubicBezTo>
                  <a:cubicBezTo>
                    <a:pt x="9575" y="8035"/>
                    <a:pt x="9755" y="7963"/>
                    <a:pt x="9890" y="7828"/>
                  </a:cubicBezTo>
                  <a:cubicBezTo>
                    <a:pt x="10089" y="7625"/>
                    <a:pt x="10148" y="7322"/>
                    <a:pt x="10038" y="7060"/>
                  </a:cubicBezTo>
                  <a:cubicBezTo>
                    <a:pt x="9967" y="6889"/>
                    <a:pt x="9831" y="6752"/>
                    <a:pt x="9660" y="6681"/>
                  </a:cubicBezTo>
                  <a:lnTo>
                    <a:pt x="9660" y="6681"/>
                  </a:lnTo>
                  <a:cubicBezTo>
                    <a:pt x="9746" y="6716"/>
                    <a:pt x="9835" y="6733"/>
                    <a:pt x="9925" y="6733"/>
                  </a:cubicBezTo>
                  <a:cubicBezTo>
                    <a:pt x="10108" y="6733"/>
                    <a:pt x="10289" y="6661"/>
                    <a:pt x="10423" y="6526"/>
                  </a:cubicBezTo>
                  <a:cubicBezTo>
                    <a:pt x="10623" y="6324"/>
                    <a:pt x="10682" y="6021"/>
                    <a:pt x="10571" y="5758"/>
                  </a:cubicBezTo>
                  <a:cubicBezTo>
                    <a:pt x="10500" y="5585"/>
                    <a:pt x="10363" y="5449"/>
                    <a:pt x="10190" y="5380"/>
                  </a:cubicBezTo>
                  <a:lnTo>
                    <a:pt x="10190" y="5380"/>
                  </a:lnTo>
                  <a:cubicBezTo>
                    <a:pt x="10277" y="5414"/>
                    <a:pt x="10367" y="5431"/>
                    <a:pt x="10455" y="5431"/>
                  </a:cubicBezTo>
                  <a:cubicBezTo>
                    <a:pt x="10732" y="5431"/>
                    <a:pt x="10995" y="5267"/>
                    <a:pt x="11108" y="4995"/>
                  </a:cubicBezTo>
                  <a:cubicBezTo>
                    <a:pt x="11253" y="4635"/>
                    <a:pt x="11081" y="4226"/>
                    <a:pt x="10724" y="4077"/>
                  </a:cubicBezTo>
                  <a:lnTo>
                    <a:pt x="6075" y="2172"/>
                  </a:lnTo>
                  <a:lnTo>
                    <a:pt x="7793" y="1787"/>
                  </a:lnTo>
                  <a:cubicBezTo>
                    <a:pt x="8180" y="1700"/>
                    <a:pt x="8465" y="1373"/>
                    <a:pt x="8497" y="980"/>
                  </a:cubicBezTo>
                  <a:cubicBezTo>
                    <a:pt x="8530" y="585"/>
                    <a:pt x="8302" y="215"/>
                    <a:pt x="7935" y="67"/>
                  </a:cubicBezTo>
                  <a:lnTo>
                    <a:pt x="7935" y="68"/>
                  </a:lnTo>
                  <a:cubicBezTo>
                    <a:pt x="7827" y="23"/>
                    <a:pt x="7711" y="0"/>
                    <a:pt x="7595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4657375" y="1107675"/>
              <a:ext cx="80200" cy="31650"/>
            </a:xfrm>
            <a:custGeom>
              <a:avLst/>
              <a:gdLst/>
              <a:ahLst/>
              <a:cxnLst/>
              <a:rect l="l" t="t" r="r" b="b"/>
              <a:pathLst>
                <a:path w="3208" h="1266" extrusionOk="0">
                  <a:moveTo>
                    <a:pt x="82" y="1"/>
                  </a:moveTo>
                  <a:cubicBezTo>
                    <a:pt x="19" y="1"/>
                    <a:pt x="0" y="109"/>
                    <a:pt x="73" y="136"/>
                  </a:cubicBezTo>
                  <a:lnTo>
                    <a:pt x="3102" y="1261"/>
                  </a:lnTo>
                  <a:cubicBezTo>
                    <a:pt x="3110" y="1264"/>
                    <a:pt x="3118" y="1265"/>
                    <a:pt x="3125" y="1265"/>
                  </a:cubicBezTo>
                  <a:cubicBezTo>
                    <a:pt x="3189" y="1265"/>
                    <a:pt x="3208" y="1157"/>
                    <a:pt x="3135" y="1131"/>
                  </a:cubicBezTo>
                  <a:lnTo>
                    <a:pt x="105" y="5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4644925" y="1139675"/>
              <a:ext cx="78750" cy="31775"/>
            </a:xfrm>
            <a:custGeom>
              <a:avLst/>
              <a:gdLst/>
              <a:ahLst/>
              <a:cxnLst/>
              <a:rect l="l" t="t" r="r" b="b"/>
              <a:pathLst>
                <a:path w="3150" h="1271" extrusionOk="0">
                  <a:moveTo>
                    <a:pt x="82" y="1"/>
                  </a:moveTo>
                  <a:cubicBezTo>
                    <a:pt x="19" y="1"/>
                    <a:pt x="0" y="108"/>
                    <a:pt x="72" y="136"/>
                  </a:cubicBezTo>
                  <a:lnTo>
                    <a:pt x="3045" y="1266"/>
                  </a:lnTo>
                  <a:cubicBezTo>
                    <a:pt x="3053" y="1269"/>
                    <a:pt x="3061" y="1271"/>
                    <a:pt x="3069" y="1271"/>
                  </a:cubicBezTo>
                  <a:cubicBezTo>
                    <a:pt x="3131" y="1271"/>
                    <a:pt x="3150" y="1164"/>
                    <a:pt x="3078" y="1137"/>
                  </a:cubicBezTo>
                  <a:lnTo>
                    <a:pt x="105" y="6"/>
                  </a:lnTo>
                  <a:cubicBezTo>
                    <a:pt x="97" y="2"/>
                    <a:pt x="89" y="1"/>
                    <a:pt x="8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4627625" y="1167100"/>
              <a:ext cx="66825" cy="29575"/>
            </a:xfrm>
            <a:custGeom>
              <a:avLst/>
              <a:gdLst/>
              <a:ahLst/>
              <a:cxnLst/>
              <a:rect l="l" t="t" r="r" b="b"/>
              <a:pathLst>
                <a:path w="2673" h="1183" extrusionOk="0">
                  <a:moveTo>
                    <a:pt x="107" y="0"/>
                  </a:moveTo>
                  <a:cubicBezTo>
                    <a:pt x="43" y="0"/>
                    <a:pt x="0" y="94"/>
                    <a:pt x="70" y="122"/>
                  </a:cubicBezTo>
                  <a:lnTo>
                    <a:pt x="2537" y="1177"/>
                  </a:lnTo>
                  <a:cubicBezTo>
                    <a:pt x="2547" y="1181"/>
                    <a:pt x="2556" y="1183"/>
                    <a:pt x="2565" y="1183"/>
                  </a:cubicBezTo>
                  <a:cubicBezTo>
                    <a:pt x="2630" y="1183"/>
                    <a:pt x="2673" y="1090"/>
                    <a:pt x="2603" y="1060"/>
                  </a:cubicBezTo>
                  <a:lnTo>
                    <a:pt x="135" y="6"/>
                  </a:lnTo>
                  <a:cubicBezTo>
                    <a:pt x="126" y="2"/>
                    <a:pt x="116" y="0"/>
                    <a:pt x="10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4194050" y="763450"/>
              <a:ext cx="352350" cy="387775"/>
            </a:xfrm>
            <a:custGeom>
              <a:avLst/>
              <a:gdLst/>
              <a:ahLst/>
              <a:cxnLst/>
              <a:rect l="l" t="t" r="r" b="b"/>
              <a:pathLst>
                <a:path w="14094" h="15511" extrusionOk="0">
                  <a:moveTo>
                    <a:pt x="3067" y="1"/>
                  </a:moveTo>
                  <a:lnTo>
                    <a:pt x="615" y="6725"/>
                  </a:lnTo>
                  <a:cubicBezTo>
                    <a:pt x="1" y="8409"/>
                    <a:pt x="766" y="10285"/>
                    <a:pt x="2383" y="11061"/>
                  </a:cubicBezTo>
                  <a:lnTo>
                    <a:pt x="11669" y="15511"/>
                  </a:lnTo>
                  <a:lnTo>
                    <a:pt x="14094" y="10536"/>
                  </a:lnTo>
                  <a:lnTo>
                    <a:pt x="6608" y="6902"/>
                  </a:lnTo>
                  <a:lnTo>
                    <a:pt x="8438" y="2354"/>
                  </a:lnTo>
                  <a:lnTo>
                    <a:pt x="3067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4356875" y="802800"/>
              <a:ext cx="192450" cy="226150"/>
            </a:xfrm>
            <a:custGeom>
              <a:avLst/>
              <a:gdLst/>
              <a:ahLst/>
              <a:cxnLst/>
              <a:rect l="l" t="t" r="r" b="b"/>
              <a:pathLst>
                <a:path w="7698" h="9046" extrusionOk="0">
                  <a:moveTo>
                    <a:pt x="2230" y="1"/>
                  </a:moveTo>
                  <a:cubicBezTo>
                    <a:pt x="2197" y="1"/>
                    <a:pt x="2166" y="21"/>
                    <a:pt x="2153" y="53"/>
                  </a:cubicBezTo>
                  <a:lnTo>
                    <a:pt x="18" y="5297"/>
                  </a:lnTo>
                  <a:cubicBezTo>
                    <a:pt x="1" y="5337"/>
                    <a:pt x="19" y="5385"/>
                    <a:pt x="59" y="5404"/>
                  </a:cubicBezTo>
                  <a:lnTo>
                    <a:pt x="7544" y="9036"/>
                  </a:lnTo>
                  <a:cubicBezTo>
                    <a:pt x="7555" y="9042"/>
                    <a:pt x="7568" y="9045"/>
                    <a:pt x="7581" y="9045"/>
                  </a:cubicBezTo>
                  <a:lnTo>
                    <a:pt x="7580" y="9044"/>
                  </a:lnTo>
                  <a:lnTo>
                    <a:pt x="7580" y="9044"/>
                  </a:lnTo>
                  <a:cubicBezTo>
                    <a:pt x="7580" y="9044"/>
                    <a:pt x="7580" y="9044"/>
                    <a:pt x="7581" y="9044"/>
                  </a:cubicBezTo>
                  <a:cubicBezTo>
                    <a:pt x="7669" y="9044"/>
                    <a:pt x="7698" y="8924"/>
                    <a:pt x="7617" y="8885"/>
                  </a:cubicBezTo>
                  <a:lnTo>
                    <a:pt x="203" y="5287"/>
                  </a:lnTo>
                  <a:lnTo>
                    <a:pt x="2308" y="116"/>
                  </a:lnTo>
                  <a:cubicBezTo>
                    <a:pt x="2326" y="73"/>
                    <a:pt x="2305" y="24"/>
                    <a:pt x="2262" y="7"/>
                  </a:cubicBezTo>
                  <a:cubicBezTo>
                    <a:pt x="2252" y="3"/>
                    <a:pt x="2241" y="1"/>
                    <a:pt x="223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4263150" y="1042875"/>
              <a:ext cx="225575" cy="110425"/>
            </a:xfrm>
            <a:custGeom>
              <a:avLst/>
              <a:gdLst/>
              <a:ahLst/>
              <a:cxnLst/>
              <a:rect l="l" t="t" r="r" b="b"/>
              <a:pathLst>
                <a:path w="9023" h="4417" extrusionOk="0">
                  <a:moveTo>
                    <a:pt x="95" y="0"/>
                  </a:moveTo>
                  <a:cubicBezTo>
                    <a:pt x="64" y="0"/>
                    <a:pt x="34" y="18"/>
                    <a:pt x="20" y="48"/>
                  </a:cubicBezTo>
                  <a:cubicBezTo>
                    <a:pt x="0" y="88"/>
                    <a:pt x="16" y="138"/>
                    <a:pt x="57" y="159"/>
                  </a:cubicBezTo>
                  <a:lnTo>
                    <a:pt x="8868" y="4409"/>
                  </a:lnTo>
                  <a:cubicBezTo>
                    <a:pt x="8879" y="4414"/>
                    <a:pt x="8892" y="4416"/>
                    <a:pt x="8905" y="4416"/>
                  </a:cubicBezTo>
                  <a:cubicBezTo>
                    <a:pt x="8905" y="4416"/>
                    <a:pt x="8906" y="4416"/>
                    <a:pt x="8906" y="4416"/>
                  </a:cubicBezTo>
                  <a:cubicBezTo>
                    <a:pt x="8995" y="4416"/>
                    <a:pt x="9022" y="4295"/>
                    <a:pt x="8942" y="4257"/>
                  </a:cubicBezTo>
                  <a:lnTo>
                    <a:pt x="129" y="8"/>
                  </a:lnTo>
                  <a:cubicBezTo>
                    <a:pt x="118" y="3"/>
                    <a:pt x="106" y="0"/>
                    <a:pt x="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4289350" y="936000"/>
              <a:ext cx="63025" cy="18100"/>
            </a:xfrm>
            <a:custGeom>
              <a:avLst/>
              <a:gdLst/>
              <a:ahLst/>
              <a:cxnLst/>
              <a:rect l="l" t="t" r="r" b="b"/>
              <a:pathLst>
                <a:path w="2521" h="724" extrusionOk="0">
                  <a:moveTo>
                    <a:pt x="2427" y="0"/>
                  </a:moveTo>
                  <a:cubicBezTo>
                    <a:pt x="2421" y="0"/>
                    <a:pt x="2415" y="1"/>
                    <a:pt x="2409" y="2"/>
                  </a:cubicBezTo>
                  <a:lnTo>
                    <a:pt x="96" y="558"/>
                  </a:lnTo>
                  <a:cubicBezTo>
                    <a:pt x="0" y="581"/>
                    <a:pt x="17" y="723"/>
                    <a:pt x="116" y="723"/>
                  </a:cubicBezTo>
                  <a:cubicBezTo>
                    <a:pt x="123" y="723"/>
                    <a:pt x="129" y="723"/>
                    <a:pt x="136" y="721"/>
                  </a:cubicBezTo>
                  <a:lnTo>
                    <a:pt x="2448" y="166"/>
                  </a:lnTo>
                  <a:cubicBezTo>
                    <a:pt x="2493" y="155"/>
                    <a:pt x="2521" y="111"/>
                    <a:pt x="2510" y="65"/>
                  </a:cubicBezTo>
                  <a:cubicBezTo>
                    <a:pt x="2501" y="26"/>
                    <a:pt x="2466" y="0"/>
                    <a:pt x="24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4320575" y="945600"/>
              <a:ext cx="29025" cy="18975"/>
            </a:xfrm>
            <a:custGeom>
              <a:avLst/>
              <a:gdLst/>
              <a:ahLst/>
              <a:cxnLst/>
              <a:rect l="l" t="t" r="r" b="b"/>
              <a:pathLst>
                <a:path w="1161" h="759" extrusionOk="0">
                  <a:moveTo>
                    <a:pt x="1065" y="0"/>
                  </a:moveTo>
                  <a:cubicBezTo>
                    <a:pt x="1051" y="0"/>
                    <a:pt x="1036" y="4"/>
                    <a:pt x="1023" y="11"/>
                  </a:cubicBezTo>
                  <a:lnTo>
                    <a:pt x="72" y="603"/>
                  </a:lnTo>
                  <a:cubicBezTo>
                    <a:pt x="1" y="648"/>
                    <a:pt x="32" y="759"/>
                    <a:pt x="117" y="759"/>
                  </a:cubicBezTo>
                  <a:cubicBezTo>
                    <a:pt x="133" y="759"/>
                    <a:pt x="148" y="755"/>
                    <a:pt x="161" y="747"/>
                  </a:cubicBezTo>
                  <a:lnTo>
                    <a:pt x="1112" y="154"/>
                  </a:lnTo>
                  <a:cubicBezTo>
                    <a:pt x="1150" y="129"/>
                    <a:pt x="1161" y="79"/>
                    <a:pt x="1137" y="40"/>
                  </a:cubicBezTo>
                  <a:cubicBezTo>
                    <a:pt x="1121" y="14"/>
                    <a:pt x="1093" y="0"/>
                    <a:pt x="106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4216850" y="960300"/>
              <a:ext cx="9350" cy="6675"/>
            </a:xfrm>
            <a:custGeom>
              <a:avLst/>
              <a:gdLst/>
              <a:ahLst/>
              <a:cxnLst/>
              <a:rect l="l" t="t" r="r" b="b"/>
              <a:pathLst>
                <a:path w="374" h="267" extrusionOk="0">
                  <a:moveTo>
                    <a:pt x="172" y="1"/>
                  </a:moveTo>
                  <a:cubicBezTo>
                    <a:pt x="0" y="1"/>
                    <a:pt x="31" y="267"/>
                    <a:pt x="202" y="267"/>
                  </a:cubicBezTo>
                  <a:cubicBezTo>
                    <a:pt x="373" y="267"/>
                    <a:pt x="343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4227775" y="934650"/>
              <a:ext cx="9375" cy="6700"/>
            </a:xfrm>
            <a:custGeom>
              <a:avLst/>
              <a:gdLst/>
              <a:ahLst/>
              <a:cxnLst/>
              <a:rect l="l" t="t" r="r" b="b"/>
              <a:pathLst>
                <a:path w="375" h="268" extrusionOk="0">
                  <a:moveTo>
                    <a:pt x="174" y="1"/>
                  </a:moveTo>
                  <a:cubicBezTo>
                    <a:pt x="1" y="1"/>
                    <a:pt x="32" y="267"/>
                    <a:pt x="204" y="267"/>
                  </a:cubicBezTo>
                  <a:cubicBezTo>
                    <a:pt x="374" y="267"/>
                    <a:pt x="345" y="1"/>
                    <a:pt x="17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4246900" y="971925"/>
              <a:ext cx="9350" cy="6725"/>
            </a:xfrm>
            <a:custGeom>
              <a:avLst/>
              <a:gdLst/>
              <a:ahLst/>
              <a:cxnLst/>
              <a:rect l="l" t="t" r="r" b="b"/>
              <a:pathLst>
                <a:path w="374" h="269" extrusionOk="0">
                  <a:moveTo>
                    <a:pt x="173" y="1"/>
                  </a:moveTo>
                  <a:cubicBezTo>
                    <a:pt x="0" y="1"/>
                    <a:pt x="31" y="268"/>
                    <a:pt x="203" y="268"/>
                  </a:cubicBezTo>
                  <a:cubicBezTo>
                    <a:pt x="374" y="268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4237100" y="998050"/>
              <a:ext cx="9375" cy="6675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173" y="1"/>
                  </a:moveTo>
                  <a:cubicBezTo>
                    <a:pt x="0" y="1"/>
                    <a:pt x="31" y="267"/>
                    <a:pt x="203" y="267"/>
                  </a:cubicBezTo>
                  <a:cubicBezTo>
                    <a:pt x="374" y="267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4274125" y="995250"/>
              <a:ext cx="7275" cy="6950"/>
            </a:xfrm>
            <a:custGeom>
              <a:avLst/>
              <a:gdLst/>
              <a:ahLst/>
              <a:cxnLst/>
              <a:rect l="l" t="t" r="r" b="b"/>
              <a:pathLst>
                <a:path w="291" h="278" extrusionOk="0">
                  <a:moveTo>
                    <a:pt x="153" y="0"/>
                  </a:moveTo>
                  <a:cubicBezTo>
                    <a:pt x="147" y="0"/>
                    <a:pt x="142" y="1"/>
                    <a:pt x="137" y="1"/>
                  </a:cubicBezTo>
                  <a:lnTo>
                    <a:pt x="103" y="9"/>
                  </a:lnTo>
                  <a:cubicBezTo>
                    <a:pt x="82" y="18"/>
                    <a:pt x="63" y="31"/>
                    <a:pt x="48" y="49"/>
                  </a:cubicBezTo>
                  <a:lnTo>
                    <a:pt x="39" y="59"/>
                  </a:lnTo>
                  <a:cubicBezTo>
                    <a:pt x="27" y="72"/>
                    <a:pt x="19" y="88"/>
                    <a:pt x="16" y="106"/>
                  </a:cubicBezTo>
                  <a:cubicBezTo>
                    <a:pt x="1" y="157"/>
                    <a:pt x="18" y="212"/>
                    <a:pt x="57" y="248"/>
                  </a:cubicBezTo>
                  <a:lnTo>
                    <a:pt x="87" y="266"/>
                  </a:lnTo>
                  <a:cubicBezTo>
                    <a:pt x="104" y="273"/>
                    <a:pt x="123" y="278"/>
                    <a:pt x="142" y="278"/>
                  </a:cubicBezTo>
                  <a:cubicBezTo>
                    <a:pt x="147" y="278"/>
                    <a:pt x="153" y="277"/>
                    <a:pt x="158" y="277"/>
                  </a:cubicBezTo>
                  <a:lnTo>
                    <a:pt x="192" y="269"/>
                  </a:lnTo>
                  <a:cubicBezTo>
                    <a:pt x="213" y="260"/>
                    <a:pt x="232" y="247"/>
                    <a:pt x="246" y="229"/>
                  </a:cubicBezTo>
                  <a:lnTo>
                    <a:pt x="256" y="219"/>
                  </a:lnTo>
                  <a:cubicBezTo>
                    <a:pt x="268" y="206"/>
                    <a:pt x="276" y="190"/>
                    <a:pt x="279" y="172"/>
                  </a:cubicBezTo>
                  <a:cubicBezTo>
                    <a:pt x="291" y="138"/>
                    <a:pt x="287" y="102"/>
                    <a:pt x="269" y="71"/>
                  </a:cubicBezTo>
                  <a:cubicBezTo>
                    <a:pt x="262" y="55"/>
                    <a:pt x="251" y="41"/>
                    <a:pt x="237" y="30"/>
                  </a:cubicBezTo>
                  <a:lnTo>
                    <a:pt x="207" y="12"/>
                  </a:lnTo>
                  <a:cubicBezTo>
                    <a:pt x="190" y="4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4248050" y="940500"/>
              <a:ext cx="9375" cy="6675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173" y="0"/>
                  </a:moveTo>
                  <a:cubicBezTo>
                    <a:pt x="1" y="0"/>
                    <a:pt x="32" y="267"/>
                    <a:pt x="204" y="267"/>
                  </a:cubicBezTo>
                  <a:cubicBezTo>
                    <a:pt x="375" y="267"/>
                    <a:pt x="345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5025575" y="410200"/>
              <a:ext cx="414025" cy="412300"/>
            </a:xfrm>
            <a:custGeom>
              <a:avLst/>
              <a:gdLst/>
              <a:ahLst/>
              <a:cxnLst/>
              <a:rect l="l" t="t" r="r" b="b"/>
              <a:pathLst>
                <a:path w="16561" h="16492" extrusionOk="0">
                  <a:moveTo>
                    <a:pt x="8314" y="0"/>
                  </a:moveTo>
                  <a:cubicBezTo>
                    <a:pt x="7701" y="0"/>
                    <a:pt x="7088" y="69"/>
                    <a:pt x="6486" y="207"/>
                  </a:cubicBezTo>
                  <a:cubicBezTo>
                    <a:pt x="6432" y="220"/>
                    <a:pt x="6398" y="273"/>
                    <a:pt x="6410" y="328"/>
                  </a:cubicBezTo>
                  <a:lnTo>
                    <a:pt x="6659" y="1423"/>
                  </a:lnTo>
                  <a:cubicBezTo>
                    <a:pt x="5878" y="1612"/>
                    <a:pt x="5135" y="1934"/>
                    <a:pt x="4465" y="2376"/>
                  </a:cubicBezTo>
                  <a:lnTo>
                    <a:pt x="3833" y="1445"/>
                  </a:lnTo>
                  <a:cubicBezTo>
                    <a:pt x="3817" y="1422"/>
                    <a:pt x="3794" y="1408"/>
                    <a:pt x="3768" y="1403"/>
                  </a:cubicBezTo>
                  <a:cubicBezTo>
                    <a:pt x="3761" y="1401"/>
                    <a:pt x="3754" y="1400"/>
                    <a:pt x="3747" y="1400"/>
                  </a:cubicBezTo>
                  <a:cubicBezTo>
                    <a:pt x="3728" y="1400"/>
                    <a:pt x="3709" y="1407"/>
                    <a:pt x="3693" y="1418"/>
                  </a:cubicBezTo>
                  <a:cubicBezTo>
                    <a:pt x="2664" y="2120"/>
                    <a:pt x="1801" y="3043"/>
                    <a:pt x="1196" y="4087"/>
                  </a:cubicBezTo>
                  <a:cubicBezTo>
                    <a:pt x="1168" y="4134"/>
                    <a:pt x="1184" y="4196"/>
                    <a:pt x="1233" y="4225"/>
                  </a:cubicBezTo>
                  <a:lnTo>
                    <a:pt x="2201" y="4792"/>
                  </a:lnTo>
                  <a:cubicBezTo>
                    <a:pt x="1882" y="5356"/>
                    <a:pt x="1642" y="5962"/>
                    <a:pt x="1490" y="6593"/>
                  </a:cubicBezTo>
                  <a:lnTo>
                    <a:pt x="396" y="6344"/>
                  </a:lnTo>
                  <a:cubicBezTo>
                    <a:pt x="388" y="6342"/>
                    <a:pt x="380" y="6341"/>
                    <a:pt x="372" y="6341"/>
                  </a:cubicBezTo>
                  <a:cubicBezTo>
                    <a:pt x="326" y="6341"/>
                    <a:pt x="285" y="6373"/>
                    <a:pt x="274" y="6420"/>
                  </a:cubicBezTo>
                  <a:cubicBezTo>
                    <a:pt x="0" y="7622"/>
                    <a:pt x="0" y="8871"/>
                    <a:pt x="274" y="10074"/>
                  </a:cubicBezTo>
                  <a:cubicBezTo>
                    <a:pt x="285" y="10121"/>
                    <a:pt x="327" y="10153"/>
                    <a:pt x="374" y="10153"/>
                  </a:cubicBezTo>
                  <a:cubicBezTo>
                    <a:pt x="381" y="10153"/>
                    <a:pt x="388" y="10152"/>
                    <a:pt x="396" y="10150"/>
                  </a:cubicBezTo>
                  <a:lnTo>
                    <a:pt x="1490" y="9902"/>
                  </a:lnTo>
                  <a:cubicBezTo>
                    <a:pt x="1678" y="10683"/>
                    <a:pt x="2000" y="11426"/>
                    <a:pt x="2443" y="12097"/>
                  </a:cubicBezTo>
                  <a:lnTo>
                    <a:pt x="1511" y="12727"/>
                  </a:lnTo>
                  <a:cubicBezTo>
                    <a:pt x="1489" y="12743"/>
                    <a:pt x="1473" y="12766"/>
                    <a:pt x="1468" y="12793"/>
                  </a:cubicBezTo>
                  <a:cubicBezTo>
                    <a:pt x="1463" y="12818"/>
                    <a:pt x="1469" y="12845"/>
                    <a:pt x="1484" y="12867"/>
                  </a:cubicBezTo>
                  <a:cubicBezTo>
                    <a:pt x="2186" y="13895"/>
                    <a:pt x="3108" y="14759"/>
                    <a:pt x="4152" y="15365"/>
                  </a:cubicBezTo>
                  <a:cubicBezTo>
                    <a:pt x="4169" y="15374"/>
                    <a:pt x="4186" y="15379"/>
                    <a:pt x="4204" y="15379"/>
                  </a:cubicBezTo>
                  <a:cubicBezTo>
                    <a:pt x="4239" y="15379"/>
                    <a:pt x="4273" y="15361"/>
                    <a:pt x="4293" y="15328"/>
                  </a:cubicBezTo>
                  <a:lnTo>
                    <a:pt x="4858" y="14359"/>
                  </a:lnTo>
                  <a:cubicBezTo>
                    <a:pt x="5422" y="14679"/>
                    <a:pt x="6028" y="14918"/>
                    <a:pt x="6658" y="15070"/>
                  </a:cubicBezTo>
                  <a:lnTo>
                    <a:pt x="6410" y="16165"/>
                  </a:lnTo>
                  <a:cubicBezTo>
                    <a:pt x="6398" y="16220"/>
                    <a:pt x="6432" y="16274"/>
                    <a:pt x="6486" y="16287"/>
                  </a:cubicBezTo>
                  <a:cubicBezTo>
                    <a:pt x="7088" y="16423"/>
                    <a:pt x="7701" y="16492"/>
                    <a:pt x="8314" y="16492"/>
                  </a:cubicBezTo>
                  <a:cubicBezTo>
                    <a:pt x="8927" y="16492"/>
                    <a:pt x="9540" y="16423"/>
                    <a:pt x="10142" y="16287"/>
                  </a:cubicBezTo>
                  <a:cubicBezTo>
                    <a:pt x="10196" y="16274"/>
                    <a:pt x="10230" y="16220"/>
                    <a:pt x="10218" y="16165"/>
                  </a:cubicBezTo>
                  <a:lnTo>
                    <a:pt x="9970" y="15070"/>
                  </a:lnTo>
                  <a:cubicBezTo>
                    <a:pt x="10750" y="14882"/>
                    <a:pt x="11493" y="14560"/>
                    <a:pt x="12163" y="14119"/>
                  </a:cubicBezTo>
                  <a:lnTo>
                    <a:pt x="12795" y="15050"/>
                  </a:lnTo>
                  <a:cubicBezTo>
                    <a:pt x="12815" y="15079"/>
                    <a:pt x="12847" y="15095"/>
                    <a:pt x="12879" y="15095"/>
                  </a:cubicBezTo>
                  <a:cubicBezTo>
                    <a:pt x="12899" y="15095"/>
                    <a:pt x="12919" y="15089"/>
                    <a:pt x="12937" y="15077"/>
                  </a:cubicBezTo>
                  <a:cubicBezTo>
                    <a:pt x="13966" y="14372"/>
                    <a:pt x="14829" y="13450"/>
                    <a:pt x="15432" y="12407"/>
                  </a:cubicBezTo>
                  <a:cubicBezTo>
                    <a:pt x="15460" y="12359"/>
                    <a:pt x="15444" y="12297"/>
                    <a:pt x="15395" y="12269"/>
                  </a:cubicBezTo>
                  <a:lnTo>
                    <a:pt x="14427" y="11701"/>
                  </a:lnTo>
                  <a:cubicBezTo>
                    <a:pt x="14747" y="11137"/>
                    <a:pt x="14986" y="10531"/>
                    <a:pt x="15138" y="9902"/>
                  </a:cubicBezTo>
                  <a:lnTo>
                    <a:pt x="16232" y="10150"/>
                  </a:lnTo>
                  <a:cubicBezTo>
                    <a:pt x="16240" y="10152"/>
                    <a:pt x="16247" y="10153"/>
                    <a:pt x="16254" y="10153"/>
                  </a:cubicBezTo>
                  <a:cubicBezTo>
                    <a:pt x="16301" y="10153"/>
                    <a:pt x="16343" y="10121"/>
                    <a:pt x="16355" y="10074"/>
                  </a:cubicBezTo>
                  <a:cubicBezTo>
                    <a:pt x="16490" y="9474"/>
                    <a:pt x="16558" y="8861"/>
                    <a:pt x="16560" y="8247"/>
                  </a:cubicBezTo>
                  <a:cubicBezTo>
                    <a:pt x="16558" y="7632"/>
                    <a:pt x="16490" y="7020"/>
                    <a:pt x="16355" y="6420"/>
                  </a:cubicBezTo>
                  <a:cubicBezTo>
                    <a:pt x="16343" y="6373"/>
                    <a:pt x="16302" y="6341"/>
                    <a:pt x="16256" y="6341"/>
                  </a:cubicBezTo>
                  <a:cubicBezTo>
                    <a:pt x="16248" y="6341"/>
                    <a:pt x="16240" y="6342"/>
                    <a:pt x="16232" y="6344"/>
                  </a:cubicBezTo>
                  <a:lnTo>
                    <a:pt x="15138" y="6593"/>
                  </a:lnTo>
                  <a:cubicBezTo>
                    <a:pt x="14949" y="5811"/>
                    <a:pt x="14627" y="5069"/>
                    <a:pt x="14185" y="4398"/>
                  </a:cubicBezTo>
                  <a:lnTo>
                    <a:pt x="15117" y="3765"/>
                  </a:lnTo>
                  <a:cubicBezTo>
                    <a:pt x="15139" y="3752"/>
                    <a:pt x="15155" y="3728"/>
                    <a:pt x="15160" y="3702"/>
                  </a:cubicBezTo>
                  <a:cubicBezTo>
                    <a:pt x="15165" y="3675"/>
                    <a:pt x="15159" y="3647"/>
                    <a:pt x="15144" y="3625"/>
                  </a:cubicBezTo>
                  <a:cubicBezTo>
                    <a:pt x="14439" y="2596"/>
                    <a:pt x="13516" y="1734"/>
                    <a:pt x="12476" y="1130"/>
                  </a:cubicBezTo>
                  <a:cubicBezTo>
                    <a:pt x="12459" y="1121"/>
                    <a:pt x="12442" y="1116"/>
                    <a:pt x="12424" y="1116"/>
                  </a:cubicBezTo>
                  <a:cubicBezTo>
                    <a:pt x="12389" y="1116"/>
                    <a:pt x="12355" y="1134"/>
                    <a:pt x="12336" y="1166"/>
                  </a:cubicBezTo>
                  <a:lnTo>
                    <a:pt x="11769" y="2134"/>
                  </a:lnTo>
                  <a:cubicBezTo>
                    <a:pt x="11204" y="1815"/>
                    <a:pt x="10599" y="1576"/>
                    <a:pt x="9970" y="1423"/>
                  </a:cubicBezTo>
                  <a:lnTo>
                    <a:pt x="10218" y="328"/>
                  </a:lnTo>
                  <a:cubicBezTo>
                    <a:pt x="10230" y="273"/>
                    <a:pt x="10195" y="220"/>
                    <a:pt x="10142" y="207"/>
                  </a:cubicBezTo>
                  <a:cubicBezTo>
                    <a:pt x="9540" y="69"/>
                    <a:pt x="8927" y="0"/>
                    <a:pt x="8314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5089125" y="471675"/>
              <a:ext cx="288600" cy="288575"/>
            </a:xfrm>
            <a:custGeom>
              <a:avLst/>
              <a:gdLst/>
              <a:ahLst/>
              <a:cxnLst/>
              <a:rect l="l" t="t" r="r" b="b"/>
              <a:pathLst>
                <a:path w="11544" h="11543" extrusionOk="0">
                  <a:moveTo>
                    <a:pt x="5772" y="168"/>
                  </a:moveTo>
                  <a:cubicBezTo>
                    <a:pt x="8861" y="168"/>
                    <a:pt x="11374" y="2682"/>
                    <a:pt x="11374" y="5772"/>
                  </a:cubicBezTo>
                  <a:cubicBezTo>
                    <a:pt x="11374" y="8860"/>
                    <a:pt x="8861" y="11374"/>
                    <a:pt x="5772" y="11374"/>
                  </a:cubicBezTo>
                  <a:cubicBezTo>
                    <a:pt x="2682" y="11374"/>
                    <a:pt x="169" y="8860"/>
                    <a:pt x="169" y="5772"/>
                  </a:cubicBezTo>
                  <a:cubicBezTo>
                    <a:pt x="169" y="2682"/>
                    <a:pt x="2682" y="168"/>
                    <a:pt x="5772" y="168"/>
                  </a:cubicBezTo>
                  <a:close/>
                  <a:moveTo>
                    <a:pt x="5772" y="0"/>
                  </a:moveTo>
                  <a:cubicBezTo>
                    <a:pt x="2590" y="0"/>
                    <a:pt x="1" y="2589"/>
                    <a:pt x="1" y="5772"/>
                  </a:cubicBezTo>
                  <a:cubicBezTo>
                    <a:pt x="1" y="8954"/>
                    <a:pt x="2590" y="11542"/>
                    <a:pt x="5772" y="11542"/>
                  </a:cubicBezTo>
                  <a:cubicBezTo>
                    <a:pt x="8954" y="11542"/>
                    <a:pt x="11543" y="8954"/>
                    <a:pt x="11543" y="5772"/>
                  </a:cubicBezTo>
                  <a:cubicBezTo>
                    <a:pt x="11543" y="2589"/>
                    <a:pt x="8954" y="0"/>
                    <a:pt x="57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5549575" y="459525"/>
              <a:ext cx="156600" cy="179825"/>
            </a:xfrm>
            <a:custGeom>
              <a:avLst/>
              <a:gdLst/>
              <a:ahLst/>
              <a:cxnLst/>
              <a:rect l="l" t="t" r="r" b="b"/>
              <a:pathLst>
                <a:path w="6264" h="7193" extrusionOk="0">
                  <a:moveTo>
                    <a:pt x="0" y="0"/>
                  </a:moveTo>
                  <a:lnTo>
                    <a:pt x="0" y="4062"/>
                  </a:lnTo>
                  <a:cubicBezTo>
                    <a:pt x="0" y="5139"/>
                    <a:pt x="553" y="6095"/>
                    <a:pt x="1388" y="6659"/>
                  </a:cubicBezTo>
                  <a:cubicBezTo>
                    <a:pt x="1904" y="7008"/>
                    <a:pt x="2511" y="7193"/>
                    <a:pt x="3131" y="7193"/>
                  </a:cubicBezTo>
                  <a:cubicBezTo>
                    <a:pt x="3203" y="7193"/>
                    <a:pt x="3276" y="7190"/>
                    <a:pt x="3349" y="7185"/>
                  </a:cubicBezTo>
                  <a:cubicBezTo>
                    <a:pt x="4593" y="7100"/>
                    <a:pt x="5613" y="6281"/>
                    <a:pt x="6044" y="5174"/>
                  </a:cubicBezTo>
                  <a:lnTo>
                    <a:pt x="6064" y="5123"/>
                  </a:lnTo>
                  <a:lnTo>
                    <a:pt x="6064" y="5121"/>
                  </a:lnTo>
                  <a:cubicBezTo>
                    <a:pt x="6071" y="5103"/>
                    <a:pt x="6076" y="5085"/>
                    <a:pt x="6083" y="5068"/>
                  </a:cubicBezTo>
                  <a:cubicBezTo>
                    <a:pt x="6094" y="5037"/>
                    <a:pt x="6105" y="5006"/>
                    <a:pt x="6113" y="4973"/>
                  </a:cubicBezTo>
                  <a:cubicBezTo>
                    <a:pt x="6154" y="4847"/>
                    <a:pt x="6186" y="4719"/>
                    <a:pt x="6210" y="4589"/>
                  </a:cubicBezTo>
                  <a:cubicBezTo>
                    <a:pt x="6229" y="4490"/>
                    <a:pt x="6243" y="4390"/>
                    <a:pt x="6252" y="4290"/>
                  </a:cubicBezTo>
                  <a:cubicBezTo>
                    <a:pt x="6256" y="4241"/>
                    <a:pt x="6260" y="4195"/>
                    <a:pt x="6262" y="4147"/>
                  </a:cubicBezTo>
                  <a:cubicBezTo>
                    <a:pt x="6263" y="4099"/>
                    <a:pt x="6264" y="4051"/>
                    <a:pt x="6264" y="4002"/>
                  </a:cubicBezTo>
                  <a:lnTo>
                    <a:pt x="6264" y="1977"/>
                  </a:lnTo>
                  <a:cubicBezTo>
                    <a:pt x="6125" y="2055"/>
                    <a:pt x="6013" y="2171"/>
                    <a:pt x="5938" y="2311"/>
                  </a:cubicBezTo>
                  <a:cubicBezTo>
                    <a:pt x="5156" y="1794"/>
                    <a:pt x="4651" y="931"/>
                    <a:pt x="4594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5584250" y="587575"/>
              <a:ext cx="122000" cy="83475"/>
            </a:xfrm>
            <a:custGeom>
              <a:avLst/>
              <a:gdLst/>
              <a:ahLst/>
              <a:cxnLst/>
              <a:rect l="l" t="t" r="r" b="b"/>
              <a:pathLst>
                <a:path w="4880" h="3339" extrusionOk="0">
                  <a:moveTo>
                    <a:pt x="4676" y="1"/>
                  </a:moveTo>
                  <a:cubicBezTo>
                    <a:pt x="4670" y="17"/>
                    <a:pt x="4663" y="36"/>
                    <a:pt x="4656" y="53"/>
                  </a:cubicBezTo>
                  <a:cubicBezTo>
                    <a:pt x="4225" y="1159"/>
                    <a:pt x="3205" y="1978"/>
                    <a:pt x="1962" y="2064"/>
                  </a:cubicBezTo>
                  <a:cubicBezTo>
                    <a:pt x="1889" y="2069"/>
                    <a:pt x="1817" y="2072"/>
                    <a:pt x="1745" y="2072"/>
                  </a:cubicBezTo>
                  <a:cubicBezTo>
                    <a:pt x="1125" y="2072"/>
                    <a:pt x="517" y="1886"/>
                    <a:pt x="1" y="1537"/>
                  </a:cubicBezTo>
                  <a:lnTo>
                    <a:pt x="1" y="3339"/>
                  </a:lnTo>
                  <a:lnTo>
                    <a:pt x="4880" y="3339"/>
                  </a:lnTo>
                  <a:lnTo>
                    <a:pt x="4880" y="12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5701125" y="505550"/>
              <a:ext cx="46950" cy="82350"/>
            </a:xfrm>
            <a:custGeom>
              <a:avLst/>
              <a:gdLst/>
              <a:ahLst/>
              <a:cxnLst/>
              <a:rect l="l" t="t" r="r" b="b"/>
              <a:pathLst>
                <a:path w="1878" h="3294" extrusionOk="0">
                  <a:moveTo>
                    <a:pt x="699" y="1"/>
                  </a:moveTo>
                  <a:cubicBezTo>
                    <a:pt x="525" y="1"/>
                    <a:pt x="353" y="47"/>
                    <a:pt x="202" y="136"/>
                  </a:cubicBezTo>
                  <a:lnTo>
                    <a:pt x="202" y="2161"/>
                  </a:lnTo>
                  <a:cubicBezTo>
                    <a:pt x="202" y="2210"/>
                    <a:pt x="202" y="2258"/>
                    <a:pt x="200" y="2306"/>
                  </a:cubicBezTo>
                  <a:cubicBezTo>
                    <a:pt x="197" y="2354"/>
                    <a:pt x="193" y="2402"/>
                    <a:pt x="189" y="2449"/>
                  </a:cubicBezTo>
                  <a:cubicBezTo>
                    <a:pt x="179" y="2549"/>
                    <a:pt x="166" y="2648"/>
                    <a:pt x="148" y="2748"/>
                  </a:cubicBezTo>
                  <a:cubicBezTo>
                    <a:pt x="124" y="2878"/>
                    <a:pt x="92" y="3006"/>
                    <a:pt x="51" y="3132"/>
                  </a:cubicBezTo>
                  <a:cubicBezTo>
                    <a:pt x="43" y="3164"/>
                    <a:pt x="32" y="3196"/>
                    <a:pt x="21" y="3227"/>
                  </a:cubicBezTo>
                  <a:cubicBezTo>
                    <a:pt x="14" y="3244"/>
                    <a:pt x="8" y="3263"/>
                    <a:pt x="1" y="3281"/>
                  </a:cubicBezTo>
                  <a:lnTo>
                    <a:pt x="2" y="3281"/>
                  </a:lnTo>
                  <a:lnTo>
                    <a:pt x="205" y="3293"/>
                  </a:lnTo>
                  <a:cubicBezTo>
                    <a:pt x="914" y="3139"/>
                    <a:pt x="1525" y="2586"/>
                    <a:pt x="1747" y="1893"/>
                  </a:cubicBezTo>
                  <a:cubicBezTo>
                    <a:pt x="1867" y="1521"/>
                    <a:pt x="1878" y="1106"/>
                    <a:pt x="1727" y="745"/>
                  </a:cubicBezTo>
                  <a:cubicBezTo>
                    <a:pt x="1640" y="536"/>
                    <a:pt x="1499" y="353"/>
                    <a:pt x="1318" y="217"/>
                  </a:cubicBezTo>
                  <a:lnTo>
                    <a:pt x="1314" y="214"/>
                  </a:lnTo>
                  <a:cubicBezTo>
                    <a:pt x="1254" y="169"/>
                    <a:pt x="1192" y="131"/>
                    <a:pt x="1125" y="100"/>
                  </a:cubicBezTo>
                  <a:cubicBezTo>
                    <a:pt x="1044" y="62"/>
                    <a:pt x="959" y="34"/>
                    <a:pt x="872" y="16"/>
                  </a:cubicBezTo>
                  <a:cubicBezTo>
                    <a:pt x="814" y="6"/>
                    <a:pt x="756" y="1"/>
                    <a:pt x="699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5562975" y="513700"/>
              <a:ext cx="22900" cy="22875"/>
            </a:xfrm>
            <a:custGeom>
              <a:avLst/>
              <a:gdLst/>
              <a:ahLst/>
              <a:cxnLst/>
              <a:rect l="l" t="t" r="r" b="b"/>
              <a:pathLst>
                <a:path w="916" h="915" extrusionOk="0">
                  <a:moveTo>
                    <a:pt x="458" y="0"/>
                  </a:moveTo>
                  <a:cubicBezTo>
                    <a:pt x="206" y="0"/>
                    <a:pt x="1" y="205"/>
                    <a:pt x="1" y="457"/>
                  </a:cubicBezTo>
                  <a:cubicBezTo>
                    <a:pt x="1" y="710"/>
                    <a:pt x="206" y="915"/>
                    <a:pt x="458" y="915"/>
                  </a:cubicBezTo>
                  <a:cubicBezTo>
                    <a:pt x="711" y="915"/>
                    <a:pt x="915" y="710"/>
                    <a:pt x="915" y="457"/>
                  </a:cubicBezTo>
                  <a:cubicBezTo>
                    <a:pt x="915" y="205"/>
                    <a:pt x="711" y="0"/>
                    <a:pt x="45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5563225" y="497375"/>
              <a:ext cx="22375" cy="10100"/>
            </a:xfrm>
            <a:custGeom>
              <a:avLst/>
              <a:gdLst/>
              <a:ahLst/>
              <a:cxnLst/>
              <a:rect l="l" t="t" r="r" b="b"/>
              <a:pathLst>
                <a:path w="895" h="404" extrusionOk="0">
                  <a:moveTo>
                    <a:pt x="16" y="0"/>
                  </a:moveTo>
                  <a:cubicBezTo>
                    <a:pt x="7" y="0"/>
                    <a:pt x="1" y="7"/>
                    <a:pt x="1" y="15"/>
                  </a:cubicBezTo>
                  <a:lnTo>
                    <a:pt x="1" y="389"/>
                  </a:lnTo>
                  <a:cubicBezTo>
                    <a:pt x="1" y="398"/>
                    <a:pt x="7" y="404"/>
                    <a:pt x="16" y="404"/>
                  </a:cubicBezTo>
                  <a:lnTo>
                    <a:pt x="879" y="404"/>
                  </a:lnTo>
                  <a:cubicBezTo>
                    <a:pt x="888" y="404"/>
                    <a:pt x="894" y="398"/>
                    <a:pt x="894" y="389"/>
                  </a:cubicBezTo>
                  <a:lnTo>
                    <a:pt x="894" y="15"/>
                  </a:lnTo>
                  <a:cubicBezTo>
                    <a:pt x="894" y="7"/>
                    <a:pt x="888" y="0"/>
                    <a:pt x="87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5625800" y="513700"/>
              <a:ext cx="22900" cy="22875"/>
            </a:xfrm>
            <a:custGeom>
              <a:avLst/>
              <a:gdLst/>
              <a:ahLst/>
              <a:cxnLst/>
              <a:rect l="l" t="t" r="r" b="b"/>
              <a:pathLst>
                <a:path w="916" h="915" extrusionOk="0">
                  <a:moveTo>
                    <a:pt x="458" y="0"/>
                  </a:moveTo>
                  <a:cubicBezTo>
                    <a:pt x="206" y="0"/>
                    <a:pt x="1" y="205"/>
                    <a:pt x="1" y="457"/>
                  </a:cubicBezTo>
                  <a:cubicBezTo>
                    <a:pt x="1" y="710"/>
                    <a:pt x="206" y="915"/>
                    <a:pt x="458" y="915"/>
                  </a:cubicBezTo>
                  <a:cubicBezTo>
                    <a:pt x="711" y="915"/>
                    <a:pt x="915" y="710"/>
                    <a:pt x="915" y="457"/>
                  </a:cubicBezTo>
                  <a:cubicBezTo>
                    <a:pt x="915" y="205"/>
                    <a:pt x="711" y="0"/>
                    <a:pt x="45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5626050" y="497375"/>
              <a:ext cx="22400" cy="10100"/>
            </a:xfrm>
            <a:custGeom>
              <a:avLst/>
              <a:gdLst/>
              <a:ahLst/>
              <a:cxnLst/>
              <a:rect l="l" t="t" r="r" b="b"/>
              <a:pathLst>
                <a:path w="896" h="404" extrusionOk="0">
                  <a:moveTo>
                    <a:pt x="16" y="0"/>
                  </a:moveTo>
                  <a:cubicBezTo>
                    <a:pt x="8" y="0"/>
                    <a:pt x="1" y="7"/>
                    <a:pt x="1" y="15"/>
                  </a:cubicBezTo>
                  <a:lnTo>
                    <a:pt x="1" y="389"/>
                  </a:lnTo>
                  <a:cubicBezTo>
                    <a:pt x="1" y="398"/>
                    <a:pt x="8" y="404"/>
                    <a:pt x="16" y="404"/>
                  </a:cubicBezTo>
                  <a:lnTo>
                    <a:pt x="880" y="404"/>
                  </a:lnTo>
                  <a:cubicBezTo>
                    <a:pt x="888" y="404"/>
                    <a:pt x="895" y="398"/>
                    <a:pt x="895" y="389"/>
                  </a:cubicBezTo>
                  <a:lnTo>
                    <a:pt x="895" y="15"/>
                  </a:lnTo>
                  <a:cubicBezTo>
                    <a:pt x="895" y="7"/>
                    <a:pt x="888" y="0"/>
                    <a:pt x="8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5652525" y="538900"/>
              <a:ext cx="39700" cy="39700"/>
            </a:xfrm>
            <a:custGeom>
              <a:avLst/>
              <a:gdLst/>
              <a:ahLst/>
              <a:cxnLst/>
              <a:rect l="l" t="t" r="r" b="b"/>
              <a:pathLst>
                <a:path w="1588" h="1588" extrusionOk="0">
                  <a:moveTo>
                    <a:pt x="795" y="0"/>
                  </a:moveTo>
                  <a:cubicBezTo>
                    <a:pt x="356" y="0"/>
                    <a:pt x="0" y="356"/>
                    <a:pt x="0" y="794"/>
                  </a:cubicBezTo>
                  <a:cubicBezTo>
                    <a:pt x="0" y="1232"/>
                    <a:pt x="356" y="1588"/>
                    <a:pt x="795" y="1588"/>
                  </a:cubicBezTo>
                  <a:cubicBezTo>
                    <a:pt x="1233" y="1588"/>
                    <a:pt x="1588" y="1232"/>
                    <a:pt x="1588" y="794"/>
                  </a:cubicBezTo>
                  <a:cubicBezTo>
                    <a:pt x="1588" y="356"/>
                    <a:pt x="1233" y="0"/>
                    <a:pt x="7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5584275" y="616325"/>
              <a:ext cx="98575" cy="44700"/>
            </a:xfrm>
            <a:custGeom>
              <a:avLst/>
              <a:gdLst/>
              <a:ahLst/>
              <a:cxnLst/>
              <a:rect l="l" t="t" r="r" b="b"/>
              <a:pathLst>
                <a:path w="3943" h="1788" extrusionOk="0">
                  <a:moveTo>
                    <a:pt x="3942" y="1"/>
                  </a:moveTo>
                  <a:cubicBezTo>
                    <a:pt x="3942" y="1"/>
                    <a:pt x="3114" y="917"/>
                    <a:pt x="1905" y="917"/>
                  </a:cubicBezTo>
                  <a:cubicBezTo>
                    <a:pt x="1900" y="917"/>
                    <a:pt x="1895" y="917"/>
                    <a:pt x="1889" y="917"/>
                  </a:cubicBezTo>
                  <a:cubicBezTo>
                    <a:pt x="672" y="910"/>
                    <a:pt x="1" y="387"/>
                    <a:pt x="1" y="387"/>
                  </a:cubicBezTo>
                  <a:lnTo>
                    <a:pt x="1" y="1691"/>
                  </a:lnTo>
                  <a:cubicBezTo>
                    <a:pt x="1" y="1691"/>
                    <a:pt x="313" y="1788"/>
                    <a:pt x="791" y="1788"/>
                  </a:cubicBezTo>
                  <a:cubicBezTo>
                    <a:pt x="1602" y="1788"/>
                    <a:pt x="2891" y="1508"/>
                    <a:pt x="394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5583525" y="520075"/>
              <a:ext cx="21950" cy="48425"/>
            </a:xfrm>
            <a:custGeom>
              <a:avLst/>
              <a:gdLst/>
              <a:ahLst/>
              <a:cxnLst/>
              <a:rect l="l" t="t" r="r" b="b"/>
              <a:pathLst>
                <a:path w="878" h="1937" extrusionOk="0">
                  <a:moveTo>
                    <a:pt x="562" y="1"/>
                  </a:moveTo>
                  <a:lnTo>
                    <a:pt x="1" y="1936"/>
                  </a:lnTo>
                  <a:lnTo>
                    <a:pt x="878" y="1936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5477525" y="381300"/>
              <a:ext cx="251750" cy="136025"/>
            </a:xfrm>
            <a:custGeom>
              <a:avLst/>
              <a:gdLst/>
              <a:ahLst/>
              <a:cxnLst/>
              <a:rect l="l" t="t" r="r" b="b"/>
              <a:pathLst>
                <a:path w="10070" h="5441" extrusionOk="0">
                  <a:moveTo>
                    <a:pt x="2232" y="1"/>
                  </a:moveTo>
                  <a:cubicBezTo>
                    <a:pt x="1936" y="1"/>
                    <a:pt x="1608" y="164"/>
                    <a:pt x="1268" y="610"/>
                  </a:cubicBezTo>
                  <a:cubicBezTo>
                    <a:pt x="0" y="2269"/>
                    <a:pt x="2400" y="3129"/>
                    <a:pt x="2400" y="3129"/>
                  </a:cubicBezTo>
                  <a:lnTo>
                    <a:pt x="7476" y="3129"/>
                  </a:lnTo>
                  <a:cubicBezTo>
                    <a:pt x="7533" y="4061"/>
                    <a:pt x="8038" y="4924"/>
                    <a:pt x="8820" y="5440"/>
                  </a:cubicBezTo>
                  <a:cubicBezTo>
                    <a:pt x="8895" y="5300"/>
                    <a:pt x="9007" y="5185"/>
                    <a:pt x="9146" y="5106"/>
                  </a:cubicBezTo>
                  <a:cubicBezTo>
                    <a:pt x="9297" y="5018"/>
                    <a:pt x="9468" y="4971"/>
                    <a:pt x="9642" y="4971"/>
                  </a:cubicBezTo>
                  <a:cubicBezTo>
                    <a:pt x="9700" y="4971"/>
                    <a:pt x="9758" y="4977"/>
                    <a:pt x="9816" y="4987"/>
                  </a:cubicBezTo>
                  <a:cubicBezTo>
                    <a:pt x="9903" y="5004"/>
                    <a:pt x="9988" y="5033"/>
                    <a:pt x="10069" y="5071"/>
                  </a:cubicBezTo>
                  <a:lnTo>
                    <a:pt x="10069" y="3154"/>
                  </a:lnTo>
                  <a:cubicBezTo>
                    <a:pt x="10069" y="2079"/>
                    <a:pt x="9197" y="1207"/>
                    <a:pt x="8122" y="1207"/>
                  </a:cubicBezTo>
                  <a:cubicBezTo>
                    <a:pt x="8121" y="1207"/>
                    <a:pt x="8120" y="1207"/>
                    <a:pt x="8120" y="1207"/>
                  </a:cubicBezTo>
                  <a:lnTo>
                    <a:pt x="3618" y="1207"/>
                  </a:lnTo>
                  <a:cubicBezTo>
                    <a:pt x="3618" y="1207"/>
                    <a:pt x="3039" y="1"/>
                    <a:pt x="223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5711475" y="518950"/>
              <a:ext cx="25250" cy="52975"/>
            </a:xfrm>
            <a:custGeom>
              <a:avLst/>
              <a:gdLst/>
              <a:ahLst/>
              <a:cxnLst/>
              <a:rect l="l" t="t" r="r" b="b"/>
              <a:pathLst>
                <a:path w="1010" h="2119" extrusionOk="0">
                  <a:moveTo>
                    <a:pt x="543" y="0"/>
                  </a:moveTo>
                  <a:cubicBezTo>
                    <a:pt x="485" y="0"/>
                    <a:pt x="424" y="14"/>
                    <a:pt x="362" y="44"/>
                  </a:cubicBezTo>
                  <a:cubicBezTo>
                    <a:pt x="12" y="212"/>
                    <a:pt x="0" y="626"/>
                    <a:pt x="15" y="961"/>
                  </a:cubicBezTo>
                  <a:cubicBezTo>
                    <a:pt x="19" y="991"/>
                    <a:pt x="42" y="1015"/>
                    <a:pt x="72" y="1020"/>
                  </a:cubicBezTo>
                  <a:cubicBezTo>
                    <a:pt x="305" y="1049"/>
                    <a:pt x="503" y="1246"/>
                    <a:pt x="514" y="1485"/>
                  </a:cubicBezTo>
                  <a:cubicBezTo>
                    <a:pt x="525" y="1724"/>
                    <a:pt x="334" y="1943"/>
                    <a:pt x="103" y="1984"/>
                  </a:cubicBezTo>
                  <a:cubicBezTo>
                    <a:pt x="23" y="1997"/>
                    <a:pt x="32" y="2118"/>
                    <a:pt x="105" y="2118"/>
                  </a:cubicBezTo>
                  <a:cubicBezTo>
                    <a:pt x="109" y="2118"/>
                    <a:pt x="113" y="2118"/>
                    <a:pt x="118" y="2117"/>
                  </a:cubicBezTo>
                  <a:cubicBezTo>
                    <a:pt x="416" y="2066"/>
                    <a:pt x="650" y="1799"/>
                    <a:pt x="648" y="1494"/>
                  </a:cubicBezTo>
                  <a:cubicBezTo>
                    <a:pt x="645" y="1208"/>
                    <a:pt x="421" y="959"/>
                    <a:pt x="146" y="900"/>
                  </a:cubicBezTo>
                  <a:cubicBezTo>
                    <a:pt x="137" y="650"/>
                    <a:pt x="140" y="356"/>
                    <a:pt x="363" y="198"/>
                  </a:cubicBezTo>
                  <a:cubicBezTo>
                    <a:pt x="423" y="156"/>
                    <a:pt x="483" y="137"/>
                    <a:pt x="539" y="137"/>
                  </a:cubicBezTo>
                  <a:cubicBezTo>
                    <a:pt x="704" y="137"/>
                    <a:pt x="842" y="292"/>
                    <a:pt x="869" y="474"/>
                  </a:cubicBezTo>
                  <a:cubicBezTo>
                    <a:pt x="875" y="513"/>
                    <a:pt x="906" y="531"/>
                    <a:pt x="936" y="531"/>
                  </a:cubicBezTo>
                  <a:cubicBezTo>
                    <a:pt x="973" y="531"/>
                    <a:pt x="1009" y="506"/>
                    <a:pt x="1002" y="459"/>
                  </a:cubicBezTo>
                  <a:cubicBezTo>
                    <a:pt x="966" y="218"/>
                    <a:pt x="776" y="0"/>
                    <a:pt x="54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5580225" y="516675"/>
              <a:ext cx="31250" cy="54400"/>
            </a:xfrm>
            <a:custGeom>
              <a:avLst/>
              <a:gdLst/>
              <a:ahLst/>
              <a:cxnLst/>
              <a:rect l="l" t="t" r="r" b="b"/>
              <a:pathLst>
                <a:path w="1250" h="2176" extrusionOk="0">
                  <a:moveTo>
                    <a:pt x="689" y="0"/>
                  </a:moveTo>
                  <a:cubicBezTo>
                    <a:pt x="659" y="0"/>
                    <a:pt x="627" y="16"/>
                    <a:pt x="616" y="52"/>
                  </a:cubicBezTo>
                  <a:lnTo>
                    <a:pt x="15" y="2074"/>
                  </a:lnTo>
                  <a:cubicBezTo>
                    <a:pt x="1" y="2121"/>
                    <a:pt x="51" y="2151"/>
                    <a:pt x="88" y="2151"/>
                  </a:cubicBezTo>
                  <a:lnTo>
                    <a:pt x="1164" y="2175"/>
                  </a:lnTo>
                  <a:cubicBezTo>
                    <a:pt x="1164" y="2176"/>
                    <a:pt x="1165" y="2176"/>
                    <a:pt x="1166" y="2176"/>
                  </a:cubicBezTo>
                  <a:cubicBezTo>
                    <a:pt x="1250" y="2176"/>
                    <a:pt x="1234" y="2044"/>
                    <a:pt x="1149" y="2042"/>
                  </a:cubicBezTo>
                  <a:lnTo>
                    <a:pt x="170" y="2020"/>
                  </a:lnTo>
                  <a:lnTo>
                    <a:pt x="749" y="73"/>
                  </a:lnTo>
                  <a:cubicBezTo>
                    <a:pt x="763" y="27"/>
                    <a:pt x="727" y="0"/>
                    <a:pt x="68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5621400" y="571050"/>
              <a:ext cx="17725" cy="18650"/>
            </a:xfrm>
            <a:custGeom>
              <a:avLst/>
              <a:gdLst/>
              <a:ahLst/>
              <a:cxnLst/>
              <a:rect l="l" t="t" r="r" b="b"/>
              <a:pathLst>
                <a:path w="709" h="746" extrusionOk="0">
                  <a:moveTo>
                    <a:pt x="632" y="1"/>
                  </a:moveTo>
                  <a:cubicBezTo>
                    <a:pt x="598" y="1"/>
                    <a:pt x="574" y="26"/>
                    <a:pt x="565" y="57"/>
                  </a:cubicBezTo>
                  <a:cubicBezTo>
                    <a:pt x="496" y="306"/>
                    <a:pt x="306" y="515"/>
                    <a:pt x="70" y="616"/>
                  </a:cubicBezTo>
                  <a:cubicBezTo>
                    <a:pt x="0" y="646"/>
                    <a:pt x="30" y="746"/>
                    <a:pt x="92" y="746"/>
                  </a:cubicBezTo>
                  <a:cubicBezTo>
                    <a:pt x="101" y="746"/>
                    <a:pt x="110" y="744"/>
                    <a:pt x="119" y="740"/>
                  </a:cubicBezTo>
                  <a:cubicBezTo>
                    <a:pt x="402" y="619"/>
                    <a:pt x="615" y="375"/>
                    <a:pt x="699" y="78"/>
                  </a:cubicBezTo>
                  <a:cubicBezTo>
                    <a:pt x="709" y="43"/>
                    <a:pt x="676" y="6"/>
                    <a:pt x="643" y="1"/>
                  </a:cubicBezTo>
                  <a:cubicBezTo>
                    <a:pt x="639" y="1"/>
                    <a:pt x="636" y="1"/>
                    <a:pt x="63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5165475" y="536525"/>
              <a:ext cx="256850" cy="231525"/>
            </a:xfrm>
            <a:custGeom>
              <a:avLst/>
              <a:gdLst/>
              <a:ahLst/>
              <a:cxnLst/>
              <a:rect l="l" t="t" r="r" b="b"/>
              <a:pathLst>
                <a:path w="10274" h="9261" extrusionOk="0">
                  <a:moveTo>
                    <a:pt x="6980" y="1"/>
                  </a:moveTo>
                  <a:cubicBezTo>
                    <a:pt x="6767" y="1"/>
                    <a:pt x="6555" y="76"/>
                    <a:pt x="6387" y="223"/>
                  </a:cubicBezTo>
                  <a:cubicBezTo>
                    <a:pt x="6088" y="483"/>
                    <a:pt x="5993" y="906"/>
                    <a:pt x="6153" y="1268"/>
                  </a:cubicBezTo>
                  <a:lnTo>
                    <a:pt x="6861" y="2880"/>
                  </a:lnTo>
                  <a:lnTo>
                    <a:pt x="2572" y="265"/>
                  </a:lnTo>
                  <a:cubicBezTo>
                    <a:pt x="2458" y="196"/>
                    <a:pt x="2332" y="164"/>
                    <a:pt x="2208" y="164"/>
                  </a:cubicBezTo>
                  <a:cubicBezTo>
                    <a:pt x="1971" y="164"/>
                    <a:pt x="1739" y="283"/>
                    <a:pt x="1605" y="499"/>
                  </a:cubicBezTo>
                  <a:cubicBezTo>
                    <a:pt x="1404" y="831"/>
                    <a:pt x="1509" y="1263"/>
                    <a:pt x="1840" y="1466"/>
                  </a:cubicBezTo>
                  <a:cubicBezTo>
                    <a:pt x="1729" y="1398"/>
                    <a:pt x="1603" y="1363"/>
                    <a:pt x="1476" y="1363"/>
                  </a:cubicBezTo>
                  <a:cubicBezTo>
                    <a:pt x="1420" y="1363"/>
                    <a:pt x="1364" y="1370"/>
                    <a:pt x="1309" y="1383"/>
                  </a:cubicBezTo>
                  <a:cubicBezTo>
                    <a:pt x="1032" y="1450"/>
                    <a:pt x="822" y="1677"/>
                    <a:pt x="778" y="1958"/>
                  </a:cubicBezTo>
                  <a:cubicBezTo>
                    <a:pt x="733" y="2239"/>
                    <a:pt x="863" y="2517"/>
                    <a:pt x="1105" y="2666"/>
                  </a:cubicBezTo>
                  <a:lnTo>
                    <a:pt x="1105" y="2666"/>
                  </a:lnTo>
                  <a:cubicBezTo>
                    <a:pt x="996" y="2599"/>
                    <a:pt x="870" y="2565"/>
                    <a:pt x="744" y="2565"/>
                  </a:cubicBezTo>
                  <a:cubicBezTo>
                    <a:pt x="688" y="2565"/>
                    <a:pt x="631" y="2572"/>
                    <a:pt x="575" y="2585"/>
                  </a:cubicBezTo>
                  <a:cubicBezTo>
                    <a:pt x="299" y="2652"/>
                    <a:pt x="89" y="2879"/>
                    <a:pt x="44" y="3160"/>
                  </a:cubicBezTo>
                  <a:cubicBezTo>
                    <a:pt x="1" y="3440"/>
                    <a:pt x="131" y="3721"/>
                    <a:pt x="375" y="3869"/>
                  </a:cubicBezTo>
                  <a:lnTo>
                    <a:pt x="951" y="4221"/>
                  </a:lnTo>
                  <a:cubicBezTo>
                    <a:pt x="944" y="4220"/>
                    <a:pt x="936" y="4220"/>
                    <a:pt x="929" y="4220"/>
                  </a:cubicBezTo>
                  <a:cubicBezTo>
                    <a:pt x="875" y="4220"/>
                    <a:pt x="821" y="4226"/>
                    <a:pt x="769" y="4240"/>
                  </a:cubicBezTo>
                  <a:cubicBezTo>
                    <a:pt x="587" y="4283"/>
                    <a:pt x="431" y="4396"/>
                    <a:pt x="334" y="4556"/>
                  </a:cubicBezTo>
                  <a:cubicBezTo>
                    <a:pt x="133" y="4888"/>
                    <a:pt x="237" y="5320"/>
                    <a:pt x="568" y="5523"/>
                  </a:cubicBezTo>
                  <a:lnTo>
                    <a:pt x="6038" y="8859"/>
                  </a:lnTo>
                  <a:cubicBezTo>
                    <a:pt x="6428" y="9097"/>
                    <a:pt x="6873" y="9234"/>
                    <a:pt x="7330" y="9257"/>
                  </a:cubicBezTo>
                  <a:cubicBezTo>
                    <a:pt x="7376" y="9260"/>
                    <a:pt x="7423" y="9261"/>
                    <a:pt x="7469" y="9261"/>
                  </a:cubicBezTo>
                  <a:cubicBezTo>
                    <a:pt x="8023" y="9261"/>
                    <a:pt x="8565" y="9096"/>
                    <a:pt x="9027" y="8786"/>
                  </a:cubicBezTo>
                  <a:cubicBezTo>
                    <a:pt x="9693" y="8339"/>
                    <a:pt x="10130" y="7622"/>
                    <a:pt x="10223" y="6825"/>
                  </a:cubicBezTo>
                  <a:cubicBezTo>
                    <a:pt x="10273" y="6393"/>
                    <a:pt x="10222" y="5954"/>
                    <a:pt x="10072" y="5545"/>
                  </a:cubicBezTo>
                  <a:lnTo>
                    <a:pt x="9880" y="5129"/>
                  </a:lnTo>
                  <a:lnTo>
                    <a:pt x="8626" y="2404"/>
                  </a:lnTo>
                  <a:lnTo>
                    <a:pt x="8620" y="2390"/>
                  </a:lnTo>
                  <a:lnTo>
                    <a:pt x="7809" y="542"/>
                  </a:lnTo>
                  <a:cubicBezTo>
                    <a:pt x="7736" y="373"/>
                    <a:pt x="7611" y="230"/>
                    <a:pt x="7454" y="135"/>
                  </a:cubicBezTo>
                  <a:lnTo>
                    <a:pt x="7453" y="135"/>
                  </a:lnTo>
                  <a:cubicBezTo>
                    <a:pt x="7307" y="45"/>
                    <a:pt x="7143" y="1"/>
                    <a:pt x="6980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5207850" y="571200"/>
              <a:ext cx="72650" cy="47575"/>
            </a:xfrm>
            <a:custGeom>
              <a:avLst/>
              <a:gdLst/>
              <a:ahLst/>
              <a:cxnLst/>
              <a:rect l="l" t="t" r="r" b="b"/>
              <a:pathLst>
                <a:path w="2906" h="1903" extrusionOk="0">
                  <a:moveTo>
                    <a:pt x="106" y="1"/>
                  </a:moveTo>
                  <a:cubicBezTo>
                    <a:pt x="48" y="1"/>
                    <a:pt x="1" y="77"/>
                    <a:pt x="60" y="116"/>
                  </a:cubicBezTo>
                  <a:lnTo>
                    <a:pt x="2762" y="1890"/>
                  </a:lnTo>
                  <a:cubicBezTo>
                    <a:pt x="2775" y="1898"/>
                    <a:pt x="2788" y="1902"/>
                    <a:pt x="2800" y="1902"/>
                  </a:cubicBezTo>
                  <a:cubicBezTo>
                    <a:pt x="2858" y="1902"/>
                    <a:pt x="2906" y="1825"/>
                    <a:pt x="2847" y="1786"/>
                  </a:cubicBezTo>
                  <a:lnTo>
                    <a:pt x="145" y="12"/>
                  </a:lnTo>
                  <a:cubicBezTo>
                    <a:pt x="132" y="4"/>
                    <a:pt x="119" y="1"/>
                    <a:pt x="10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5190150" y="601450"/>
              <a:ext cx="71950" cy="46300"/>
            </a:xfrm>
            <a:custGeom>
              <a:avLst/>
              <a:gdLst/>
              <a:ahLst/>
              <a:cxnLst/>
              <a:rect l="l" t="t" r="r" b="b"/>
              <a:pathLst>
                <a:path w="2878" h="1852" extrusionOk="0">
                  <a:moveTo>
                    <a:pt x="107" y="0"/>
                  </a:moveTo>
                  <a:cubicBezTo>
                    <a:pt x="48" y="0"/>
                    <a:pt x="1" y="77"/>
                    <a:pt x="60" y="116"/>
                  </a:cubicBezTo>
                  <a:lnTo>
                    <a:pt x="2733" y="1839"/>
                  </a:lnTo>
                  <a:cubicBezTo>
                    <a:pt x="2745" y="1848"/>
                    <a:pt x="2759" y="1851"/>
                    <a:pt x="2771" y="1851"/>
                  </a:cubicBezTo>
                  <a:cubicBezTo>
                    <a:pt x="2830" y="1851"/>
                    <a:pt x="2878" y="1774"/>
                    <a:pt x="2818" y="1736"/>
                  </a:cubicBezTo>
                  <a:lnTo>
                    <a:pt x="145" y="12"/>
                  </a:lnTo>
                  <a:cubicBezTo>
                    <a:pt x="132" y="4"/>
                    <a:pt x="119" y="0"/>
                    <a:pt x="10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5187550" y="640100"/>
              <a:ext cx="62325" cy="37625"/>
            </a:xfrm>
            <a:custGeom>
              <a:avLst/>
              <a:gdLst/>
              <a:ahLst/>
              <a:cxnLst/>
              <a:rect l="l" t="t" r="r" b="b"/>
              <a:pathLst>
                <a:path w="2493" h="1505" extrusionOk="0">
                  <a:moveTo>
                    <a:pt x="87" y="1"/>
                  </a:moveTo>
                  <a:cubicBezTo>
                    <a:pt x="31" y="1"/>
                    <a:pt x="0" y="95"/>
                    <a:pt x="63" y="132"/>
                  </a:cubicBezTo>
                  <a:lnTo>
                    <a:pt x="2374" y="1495"/>
                  </a:lnTo>
                  <a:cubicBezTo>
                    <a:pt x="2385" y="1502"/>
                    <a:pt x="2396" y="1504"/>
                    <a:pt x="2406" y="1504"/>
                  </a:cubicBezTo>
                  <a:cubicBezTo>
                    <a:pt x="2462" y="1504"/>
                    <a:pt x="2493" y="1410"/>
                    <a:pt x="2430" y="1373"/>
                  </a:cubicBezTo>
                  <a:lnTo>
                    <a:pt x="119" y="10"/>
                  </a:lnTo>
                  <a:cubicBezTo>
                    <a:pt x="108" y="3"/>
                    <a:pt x="97" y="1"/>
                    <a:pt x="8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5429975" y="1016475"/>
              <a:ext cx="274425" cy="992850"/>
            </a:xfrm>
            <a:custGeom>
              <a:avLst/>
              <a:gdLst/>
              <a:ahLst/>
              <a:cxnLst/>
              <a:rect l="l" t="t" r="r" b="b"/>
              <a:pathLst>
                <a:path w="10977" h="39714" extrusionOk="0">
                  <a:moveTo>
                    <a:pt x="2174" y="0"/>
                  </a:moveTo>
                  <a:lnTo>
                    <a:pt x="1" y="39713"/>
                  </a:lnTo>
                  <a:lnTo>
                    <a:pt x="8802" y="39713"/>
                  </a:lnTo>
                  <a:lnTo>
                    <a:pt x="10976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5611950" y="1016475"/>
              <a:ext cx="445150" cy="936250"/>
            </a:xfrm>
            <a:custGeom>
              <a:avLst/>
              <a:gdLst/>
              <a:ahLst/>
              <a:cxnLst/>
              <a:rect l="l" t="t" r="r" b="b"/>
              <a:pathLst>
                <a:path w="17806" h="37450" extrusionOk="0">
                  <a:moveTo>
                    <a:pt x="0" y="0"/>
                  </a:moveTo>
                  <a:lnTo>
                    <a:pt x="3188" y="19447"/>
                  </a:lnTo>
                  <a:cubicBezTo>
                    <a:pt x="3525" y="21503"/>
                    <a:pt x="4154" y="23500"/>
                    <a:pt x="5056" y="25378"/>
                  </a:cubicBezTo>
                  <a:lnTo>
                    <a:pt x="11053" y="37450"/>
                  </a:lnTo>
                  <a:lnTo>
                    <a:pt x="17806" y="33216"/>
                  </a:lnTo>
                  <a:lnTo>
                    <a:pt x="12498" y="22547"/>
                  </a:lnTo>
                  <a:lnTo>
                    <a:pt x="880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5318125" y="2008975"/>
              <a:ext cx="331900" cy="91225"/>
            </a:xfrm>
            <a:custGeom>
              <a:avLst/>
              <a:gdLst/>
              <a:ahLst/>
              <a:cxnLst/>
              <a:rect l="l" t="t" r="r" b="b"/>
              <a:pathLst>
                <a:path w="13276" h="3649" extrusionOk="0">
                  <a:moveTo>
                    <a:pt x="4125" y="1"/>
                  </a:moveTo>
                  <a:cubicBezTo>
                    <a:pt x="3072" y="1"/>
                    <a:pt x="0" y="289"/>
                    <a:pt x="0" y="3648"/>
                  </a:cubicBezTo>
                  <a:lnTo>
                    <a:pt x="13276" y="3648"/>
                  </a:lnTo>
                  <a:lnTo>
                    <a:pt x="13276" y="13"/>
                  </a:lnTo>
                  <a:lnTo>
                    <a:pt x="4475" y="13"/>
                  </a:lnTo>
                  <a:cubicBezTo>
                    <a:pt x="4475" y="13"/>
                    <a:pt x="4343" y="1"/>
                    <a:pt x="412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5770325" y="1846850"/>
              <a:ext cx="335075" cy="253350"/>
            </a:xfrm>
            <a:custGeom>
              <a:avLst/>
              <a:gdLst/>
              <a:ahLst/>
              <a:cxnLst/>
              <a:rect l="l" t="t" r="r" b="b"/>
              <a:pathLst>
                <a:path w="13403" h="10134" extrusionOk="0">
                  <a:moveTo>
                    <a:pt x="11471" y="1"/>
                  </a:moveTo>
                  <a:lnTo>
                    <a:pt x="4014" y="4676"/>
                  </a:lnTo>
                  <a:cubicBezTo>
                    <a:pt x="4014" y="4676"/>
                    <a:pt x="0" y="6698"/>
                    <a:pt x="2154" y="10133"/>
                  </a:cubicBezTo>
                  <a:lnTo>
                    <a:pt x="13402" y="3080"/>
                  </a:lnTo>
                  <a:lnTo>
                    <a:pt x="11471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5557750" y="1191525"/>
              <a:ext cx="125750" cy="249675"/>
            </a:xfrm>
            <a:custGeom>
              <a:avLst/>
              <a:gdLst/>
              <a:ahLst/>
              <a:cxnLst/>
              <a:rect l="l" t="t" r="r" b="b"/>
              <a:pathLst>
                <a:path w="5030" h="9987" extrusionOk="0">
                  <a:moveTo>
                    <a:pt x="94" y="0"/>
                  </a:moveTo>
                  <a:cubicBezTo>
                    <a:pt x="58" y="0"/>
                    <a:pt x="25" y="23"/>
                    <a:pt x="13" y="59"/>
                  </a:cubicBezTo>
                  <a:cubicBezTo>
                    <a:pt x="0" y="103"/>
                    <a:pt x="24" y="149"/>
                    <a:pt x="67" y="164"/>
                  </a:cubicBezTo>
                  <a:lnTo>
                    <a:pt x="3429" y="1208"/>
                  </a:lnTo>
                  <a:lnTo>
                    <a:pt x="4857" y="9916"/>
                  </a:lnTo>
                  <a:cubicBezTo>
                    <a:pt x="4863" y="9957"/>
                    <a:pt x="4898" y="9987"/>
                    <a:pt x="4940" y="9987"/>
                  </a:cubicBezTo>
                  <a:cubicBezTo>
                    <a:pt x="4944" y="9987"/>
                    <a:pt x="4949" y="9986"/>
                    <a:pt x="4953" y="9986"/>
                  </a:cubicBezTo>
                  <a:cubicBezTo>
                    <a:pt x="4999" y="9978"/>
                    <a:pt x="5030" y="9935"/>
                    <a:pt x="5022" y="9889"/>
                  </a:cubicBezTo>
                  <a:lnTo>
                    <a:pt x="3587" y="1130"/>
                  </a:lnTo>
                  <a:cubicBezTo>
                    <a:pt x="3581" y="1098"/>
                    <a:pt x="3559" y="1073"/>
                    <a:pt x="3528" y="1063"/>
                  </a:cubicBezTo>
                  <a:lnTo>
                    <a:pt x="116" y="3"/>
                  </a:lnTo>
                  <a:cubicBezTo>
                    <a:pt x="109" y="1"/>
                    <a:pt x="101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5885375" y="1844775"/>
              <a:ext cx="174150" cy="110050"/>
            </a:xfrm>
            <a:custGeom>
              <a:avLst/>
              <a:gdLst/>
              <a:ahLst/>
              <a:cxnLst/>
              <a:rect l="l" t="t" r="r" b="b"/>
              <a:pathLst>
                <a:path w="6966" h="4402" extrusionOk="0">
                  <a:moveTo>
                    <a:pt x="6869" y="0"/>
                  </a:moveTo>
                  <a:cubicBezTo>
                    <a:pt x="6854" y="0"/>
                    <a:pt x="6838" y="4"/>
                    <a:pt x="6824" y="13"/>
                  </a:cubicBezTo>
                  <a:lnTo>
                    <a:pt x="71" y="4246"/>
                  </a:lnTo>
                  <a:cubicBezTo>
                    <a:pt x="0" y="4291"/>
                    <a:pt x="31" y="4401"/>
                    <a:pt x="115" y="4401"/>
                  </a:cubicBezTo>
                  <a:cubicBezTo>
                    <a:pt x="115" y="4401"/>
                    <a:pt x="116" y="4401"/>
                    <a:pt x="116" y="4401"/>
                  </a:cubicBezTo>
                  <a:cubicBezTo>
                    <a:pt x="132" y="4401"/>
                    <a:pt x="148" y="4397"/>
                    <a:pt x="161" y="4389"/>
                  </a:cubicBezTo>
                  <a:lnTo>
                    <a:pt x="6914" y="155"/>
                  </a:lnTo>
                  <a:cubicBezTo>
                    <a:pt x="6953" y="131"/>
                    <a:pt x="6965" y="79"/>
                    <a:pt x="6940" y="39"/>
                  </a:cubicBezTo>
                  <a:cubicBezTo>
                    <a:pt x="6924" y="14"/>
                    <a:pt x="6897" y="0"/>
                    <a:pt x="6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5427975" y="2007175"/>
              <a:ext cx="224250" cy="4225"/>
            </a:xfrm>
            <a:custGeom>
              <a:avLst/>
              <a:gdLst/>
              <a:ahLst/>
              <a:cxnLst/>
              <a:rect l="l" t="t" r="r" b="b"/>
              <a:pathLst>
                <a:path w="8970" h="169" extrusionOk="0">
                  <a:moveTo>
                    <a:pt x="8886" y="0"/>
                  </a:moveTo>
                  <a:cubicBezTo>
                    <a:pt x="8884" y="0"/>
                    <a:pt x="8883" y="1"/>
                    <a:pt x="8882" y="1"/>
                  </a:cubicBezTo>
                  <a:lnTo>
                    <a:pt x="81" y="1"/>
                  </a:lnTo>
                  <a:cubicBezTo>
                    <a:pt x="36" y="3"/>
                    <a:pt x="0" y="39"/>
                    <a:pt x="0" y="85"/>
                  </a:cubicBezTo>
                  <a:cubicBezTo>
                    <a:pt x="0" y="130"/>
                    <a:pt x="36" y="168"/>
                    <a:pt x="81" y="169"/>
                  </a:cubicBezTo>
                  <a:lnTo>
                    <a:pt x="8882" y="169"/>
                  </a:lnTo>
                  <a:cubicBezTo>
                    <a:pt x="8883" y="169"/>
                    <a:pt x="8884" y="169"/>
                    <a:pt x="8886" y="169"/>
                  </a:cubicBezTo>
                  <a:cubicBezTo>
                    <a:pt x="8932" y="169"/>
                    <a:pt x="8969" y="132"/>
                    <a:pt x="8969" y="85"/>
                  </a:cubicBezTo>
                  <a:cubicBezTo>
                    <a:pt x="8969" y="39"/>
                    <a:pt x="8932" y="0"/>
                    <a:pt x="8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5793250" y="1865225"/>
              <a:ext cx="118450" cy="108650"/>
            </a:xfrm>
            <a:custGeom>
              <a:avLst/>
              <a:gdLst/>
              <a:ahLst/>
              <a:cxnLst/>
              <a:rect l="l" t="t" r="r" b="b"/>
              <a:pathLst>
                <a:path w="4738" h="4346" extrusionOk="0">
                  <a:moveTo>
                    <a:pt x="4281" y="168"/>
                  </a:moveTo>
                  <a:cubicBezTo>
                    <a:pt x="4302" y="168"/>
                    <a:pt x="4324" y="173"/>
                    <a:pt x="4344" y="181"/>
                  </a:cubicBezTo>
                  <a:cubicBezTo>
                    <a:pt x="4443" y="220"/>
                    <a:pt x="4487" y="358"/>
                    <a:pt x="4507" y="467"/>
                  </a:cubicBezTo>
                  <a:cubicBezTo>
                    <a:pt x="4567" y="800"/>
                    <a:pt x="4535" y="1174"/>
                    <a:pt x="4412" y="1580"/>
                  </a:cubicBezTo>
                  <a:cubicBezTo>
                    <a:pt x="4302" y="1948"/>
                    <a:pt x="4132" y="2301"/>
                    <a:pt x="3968" y="2643"/>
                  </a:cubicBezTo>
                  <a:lnTo>
                    <a:pt x="3358" y="3915"/>
                  </a:lnTo>
                  <a:cubicBezTo>
                    <a:pt x="3298" y="3394"/>
                    <a:pt x="3259" y="2817"/>
                    <a:pt x="3315" y="2250"/>
                  </a:cubicBezTo>
                  <a:cubicBezTo>
                    <a:pt x="3387" y="1528"/>
                    <a:pt x="3610" y="889"/>
                    <a:pt x="3961" y="401"/>
                  </a:cubicBezTo>
                  <a:cubicBezTo>
                    <a:pt x="4013" y="330"/>
                    <a:pt x="4070" y="258"/>
                    <a:pt x="4141" y="213"/>
                  </a:cubicBezTo>
                  <a:cubicBezTo>
                    <a:pt x="4183" y="185"/>
                    <a:pt x="4232" y="170"/>
                    <a:pt x="4281" y="169"/>
                  </a:cubicBezTo>
                  <a:lnTo>
                    <a:pt x="4281" y="168"/>
                  </a:lnTo>
                  <a:close/>
                  <a:moveTo>
                    <a:pt x="548" y="1638"/>
                  </a:moveTo>
                  <a:cubicBezTo>
                    <a:pt x="659" y="1638"/>
                    <a:pt x="768" y="1672"/>
                    <a:pt x="862" y="1708"/>
                  </a:cubicBezTo>
                  <a:cubicBezTo>
                    <a:pt x="1366" y="1898"/>
                    <a:pt x="1837" y="2258"/>
                    <a:pt x="2264" y="2778"/>
                  </a:cubicBezTo>
                  <a:cubicBezTo>
                    <a:pt x="2589" y="3174"/>
                    <a:pt x="2856" y="3620"/>
                    <a:pt x="3107" y="4062"/>
                  </a:cubicBezTo>
                  <a:cubicBezTo>
                    <a:pt x="2614" y="3899"/>
                    <a:pt x="2114" y="3722"/>
                    <a:pt x="1656" y="3476"/>
                  </a:cubicBezTo>
                  <a:cubicBezTo>
                    <a:pt x="1063" y="3157"/>
                    <a:pt x="622" y="2762"/>
                    <a:pt x="344" y="2304"/>
                  </a:cubicBezTo>
                  <a:cubicBezTo>
                    <a:pt x="279" y="2195"/>
                    <a:pt x="141" y="1929"/>
                    <a:pt x="269" y="1758"/>
                  </a:cubicBezTo>
                  <a:cubicBezTo>
                    <a:pt x="322" y="1686"/>
                    <a:pt x="420" y="1642"/>
                    <a:pt x="532" y="1638"/>
                  </a:cubicBezTo>
                  <a:close/>
                  <a:moveTo>
                    <a:pt x="4280" y="0"/>
                  </a:moveTo>
                  <a:cubicBezTo>
                    <a:pt x="4203" y="0"/>
                    <a:pt x="4123" y="24"/>
                    <a:pt x="4051" y="71"/>
                  </a:cubicBezTo>
                  <a:cubicBezTo>
                    <a:pt x="3955" y="131"/>
                    <a:pt x="3886" y="218"/>
                    <a:pt x="3825" y="303"/>
                  </a:cubicBezTo>
                  <a:cubicBezTo>
                    <a:pt x="3456" y="815"/>
                    <a:pt x="3223" y="1483"/>
                    <a:pt x="3148" y="2233"/>
                  </a:cubicBezTo>
                  <a:cubicBezTo>
                    <a:pt x="3094" y="2786"/>
                    <a:pt x="3127" y="3344"/>
                    <a:pt x="3182" y="3853"/>
                  </a:cubicBezTo>
                  <a:cubicBezTo>
                    <a:pt x="2947" y="3446"/>
                    <a:pt x="2697" y="3039"/>
                    <a:pt x="2395" y="2672"/>
                  </a:cubicBezTo>
                  <a:cubicBezTo>
                    <a:pt x="1948" y="2128"/>
                    <a:pt x="1453" y="1751"/>
                    <a:pt x="921" y="1551"/>
                  </a:cubicBezTo>
                  <a:cubicBezTo>
                    <a:pt x="818" y="1512"/>
                    <a:pt x="682" y="1470"/>
                    <a:pt x="540" y="1470"/>
                  </a:cubicBezTo>
                  <a:cubicBezTo>
                    <a:pt x="535" y="1470"/>
                    <a:pt x="530" y="1470"/>
                    <a:pt x="526" y="1470"/>
                  </a:cubicBezTo>
                  <a:cubicBezTo>
                    <a:pt x="364" y="1475"/>
                    <a:pt x="218" y="1545"/>
                    <a:pt x="134" y="1657"/>
                  </a:cubicBezTo>
                  <a:cubicBezTo>
                    <a:pt x="1" y="1835"/>
                    <a:pt x="26" y="2102"/>
                    <a:pt x="200" y="2390"/>
                  </a:cubicBezTo>
                  <a:cubicBezTo>
                    <a:pt x="494" y="2875"/>
                    <a:pt x="957" y="3290"/>
                    <a:pt x="1575" y="3623"/>
                  </a:cubicBezTo>
                  <a:cubicBezTo>
                    <a:pt x="2093" y="3901"/>
                    <a:pt x="2654" y="4090"/>
                    <a:pt x="3201" y="4269"/>
                  </a:cubicBezTo>
                  <a:cubicBezTo>
                    <a:pt x="3205" y="4313"/>
                    <a:pt x="3240" y="4346"/>
                    <a:pt x="3284" y="4346"/>
                  </a:cubicBezTo>
                  <a:cubicBezTo>
                    <a:pt x="3290" y="4346"/>
                    <a:pt x="3297" y="4346"/>
                    <a:pt x="3303" y="4344"/>
                  </a:cubicBezTo>
                  <a:cubicBezTo>
                    <a:pt x="3307" y="4344"/>
                    <a:pt x="3312" y="4345"/>
                    <a:pt x="3316" y="4345"/>
                  </a:cubicBezTo>
                  <a:cubicBezTo>
                    <a:pt x="3325" y="4345"/>
                    <a:pt x="3334" y="4343"/>
                    <a:pt x="3343" y="4341"/>
                  </a:cubicBezTo>
                  <a:cubicBezTo>
                    <a:pt x="3381" y="4328"/>
                    <a:pt x="3404" y="4290"/>
                    <a:pt x="3400" y="4250"/>
                  </a:cubicBezTo>
                  <a:cubicBezTo>
                    <a:pt x="3399" y="4241"/>
                    <a:pt x="3398" y="4232"/>
                    <a:pt x="3396" y="4223"/>
                  </a:cubicBezTo>
                  <a:lnTo>
                    <a:pt x="4120" y="2715"/>
                  </a:lnTo>
                  <a:cubicBezTo>
                    <a:pt x="4287" y="2367"/>
                    <a:pt x="4460" y="2008"/>
                    <a:pt x="4574" y="1628"/>
                  </a:cubicBezTo>
                  <a:cubicBezTo>
                    <a:pt x="4704" y="1196"/>
                    <a:pt x="4738" y="796"/>
                    <a:pt x="4673" y="437"/>
                  </a:cubicBezTo>
                  <a:cubicBezTo>
                    <a:pt x="4633" y="218"/>
                    <a:pt x="4544" y="79"/>
                    <a:pt x="4406" y="24"/>
                  </a:cubicBezTo>
                  <a:cubicBezTo>
                    <a:pt x="4367" y="8"/>
                    <a:pt x="4324" y="0"/>
                    <a:pt x="42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370225" y="1951300"/>
              <a:ext cx="112225" cy="77325"/>
            </a:xfrm>
            <a:custGeom>
              <a:avLst/>
              <a:gdLst/>
              <a:ahLst/>
              <a:cxnLst/>
              <a:rect l="l" t="t" r="r" b="b"/>
              <a:pathLst>
                <a:path w="4489" h="3093" extrusionOk="0">
                  <a:moveTo>
                    <a:pt x="425" y="170"/>
                  </a:moveTo>
                  <a:cubicBezTo>
                    <a:pt x="427" y="170"/>
                    <a:pt x="429" y="170"/>
                    <a:pt x="430" y="170"/>
                  </a:cubicBezTo>
                  <a:cubicBezTo>
                    <a:pt x="489" y="171"/>
                    <a:pt x="547" y="187"/>
                    <a:pt x="596" y="218"/>
                  </a:cubicBezTo>
                  <a:cubicBezTo>
                    <a:pt x="697" y="276"/>
                    <a:pt x="771" y="374"/>
                    <a:pt x="846" y="477"/>
                  </a:cubicBezTo>
                  <a:cubicBezTo>
                    <a:pt x="1342" y="1174"/>
                    <a:pt x="1705" y="1955"/>
                    <a:pt x="1917" y="2783"/>
                  </a:cubicBezTo>
                  <a:cubicBezTo>
                    <a:pt x="1175" y="2276"/>
                    <a:pt x="604" y="1557"/>
                    <a:pt x="282" y="719"/>
                  </a:cubicBezTo>
                  <a:cubicBezTo>
                    <a:pt x="247" y="627"/>
                    <a:pt x="146" y="319"/>
                    <a:pt x="311" y="205"/>
                  </a:cubicBezTo>
                  <a:cubicBezTo>
                    <a:pt x="344" y="182"/>
                    <a:pt x="384" y="170"/>
                    <a:pt x="425" y="170"/>
                  </a:cubicBezTo>
                  <a:close/>
                  <a:moveTo>
                    <a:pt x="4017" y="531"/>
                  </a:moveTo>
                  <a:cubicBezTo>
                    <a:pt x="4073" y="531"/>
                    <a:pt x="4126" y="549"/>
                    <a:pt x="4171" y="583"/>
                  </a:cubicBezTo>
                  <a:cubicBezTo>
                    <a:pt x="4321" y="703"/>
                    <a:pt x="4271" y="966"/>
                    <a:pt x="4174" y="1173"/>
                  </a:cubicBezTo>
                  <a:cubicBezTo>
                    <a:pt x="3788" y="1989"/>
                    <a:pt x="3025" y="2633"/>
                    <a:pt x="2157" y="2886"/>
                  </a:cubicBezTo>
                  <a:cubicBezTo>
                    <a:pt x="2332" y="2004"/>
                    <a:pt x="2871" y="1187"/>
                    <a:pt x="3614" y="683"/>
                  </a:cubicBezTo>
                  <a:cubicBezTo>
                    <a:pt x="3694" y="629"/>
                    <a:pt x="3860" y="531"/>
                    <a:pt x="4009" y="531"/>
                  </a:cubicBezTo>
                  <a:cubicBezTo>
                    <a:pt x="4012" y="531"/>
                    <a:pt x="4015" y="531"/>
                    <a:pt x="4017" y="531"/>
                  </a:cubicBezTo>
                  <a:close/>
                  <a:moveTo>
                    <a:pt x="433" y="1"/>
                  </a:moveTo>
                  <a:cubicBezTo>
                    <a:pt x="353" y="1"/>
                    <a:pt x="277" y="23"/>
                    <a:pt x="215" y="67"/>
                  </a:cubicBezTo>
                  <a:cubicBezTo>
                    <a:pt x="33" y="193"/>
                    <a:pt x="1" y="452"/>
                    <a:pt x="125" y="778"/>
                  </a:cubicBezTo>
                  <a:cubicBezTo>
                    <a:pt x="477" y="1691"/>
                    <a:pt x="1110" y="2468"/>
                    <a:pt x="1935" y="2995"/>
                  </a:cubicBezTo>
                  <a:cubicBezTo>
                    <a:pt x="1933" y="3006"/>
                    <a:pt x="1933" y="3017"/>
                    <a:pt x="1936" y="3027"/>
                  </a:cubicBezTo>
                  <a:cubicBezTo>
                    <a:pt x="1945" y="3066"/>
                    <a:pt x="1979" y="3092"/>
                    <a:pt x="2018" y="3092"/>
                  </a:cubicBezTo>
                  <a:cubicBezTo>
                    <a:pt x="2025" y="3092"/>
                    <a:pt x="2031" y="3091"/>
                    <a:pt x="2037" y="3090"/>
                  </a:cubicBezTo>
                  <a:cubicBezTo>
                    <a:pt x="3019" y="2863"/>
                    <a:pt x="3896" y="2156"/>
                    <a:pt x="4325" y="1244"/>
                  </a:cubicBezTo>
                  <a:cubicBezTo>
                    <a:pt x="4488" y="901"/>
                    <a:pt x="4469" y="604"/>
                    <a:pt x="4275" y="451"/>
                  </a:cubicBezTo>
                  <a:cubicBezTo>
                    <a:pt x="4201" y="393"/>
                    <a:pt x="4111" y="363"/>
                    <a:pt x="4010" y="363"/>
                  </a:cubicBezTo>
                  <a:cubicBezTo>
                    <a:pt x="3864" y="363"/>
                    <a:pt x="3696" y="424"/>
                    <a:pt x="3520" y="544"/>
                  </a:cubicBezTo>
                  <a:cubicBezTo>
                    <a:pt x="2807" y="1027"/>
                    <a:pt x="2274" y="1784"/>
                    <a:pt x="2048" y="2617"/>
                  </a:cubicBezTo>
                  <a:cubicBezTo>
                    <a:pt x="1826" y="1814"/>
                    <a:pt x="1466" y="1057"/>
                    <a:pt x="983" y="379"/>
                  </a:cubicBezTo>
                  <a:cubicBezTo>
                    <a:pt x="901" y="265"/>
                    <a:pt x="811" y="147"/>
                    <a:pt x="682" y="71"/>
                  </a:cubicBezTo>
                  <a:cubicBezTo>
                    <a:pt x="602" y="24"/>
                    <a:pt x="516" y="1"/>
                    <a:pt x="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5471000" y="671050"/>
              <a:ext cx="372900" cy="406750"/>
            </a:xfrm>
            <a:custGeom>
              <a:avLst/>
              <a:gdLst/>
              <a:ahLst/>
              <a:cxnLst/>
              <a:rect l="l" t="t" r="r" b="b"/>
              <a:pathLst>
                <a:path w="14916" h="16270" extrusionOk="0">
                  <a:moveTo>
                    <a:pt x="1719" y="1"/>
                  </a:moveTo>
                  <a:cubicBezTo>
                    <a:pt x="1055" y="1"/>
                    <a:pt x="426" y="294"/>
                    <a:pt x="1" y="803"/>
                  </a:cubicBezTo>
                  <a:lnTo>
                    <a:pt x="75" y="7645"/>
                  </a:lnTo>
                  <a:lnTo>
                    <a:pt x="75" y="14637"/>
                  </a:lnTo>
                  <a:cubicBezTo>
                    <a:pt x="2673" y="15862"/>
                    <a:pt x="5188" y="16270"/>
                    <a:pt x="7387" y="16270"/>
                  </a:cubicBezTo>
                  <a:cubicBezTo>
                    <a:pt x="11784" y="16270"/>
                    <a:pt x="14916" y="14637"/>
                    <a:pt x="14916" y="14637"/>
                  </a:cubicBezTo>
                  <a:lnTo>
                    <a:pt x="14916" y="3354"/>
                  </a:lnTo>
                  <a:cubicBezTo>
                    <a:pt x="14916" y="1502"/>
                    <a:pt x="13415" y="1"/>
                    <a:pt x="11563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5341400" y="655675"/>
              <a:ext cx="248050" cy="228900"/>
            </a:xfrm>
            <a:custGeom>
              <a:avLst/>
              <a:gdLst/>
              <a:ahLst/>
              <a:cxnLst/>
              <a:rect l="l" t="t" r="r" b="b"/>
              <a:pathLst>
                <a:path w="9922" h="9156" extrusionOk="0">
                  <a:moveTo>
                    <a:pt x="3152" y="0"/>
                  </a:moveTo>
                  <a:lnTo>
                    <a:pt x="1" y="4550"/>
                  </a:lnTo>
                  <a:lnTo>
                    <a:pt x="6769" y="9156"/>
                  </a:lnTo>
                  <a:lnTo>
                    <a:pt x="9921" y="4606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338925" y="767275"/>
              <a:ext cx="487250" cy="172700"/>
            </a:xfrm>
            <a:custGeom>
              <a:avLst/>
              <a:gdLst/>
              <a:ahLst/>
              <a:cxnLst/>
              <a:rect l="l" t="t" r="r" b="b"/>
              <a:pathLst>
                <a:path w="19490" h="6908" extrusionOk="0">
                  <a:moveTo>
                    <a:pt x="97" y="0"/>
                  </a:moveTo>
                  <a:cubicBezTo>
                    <a:pt x="70" y="0"/>
                    <a:pt x="44" y="13"/>
                    <a:pt x="27" y="37"/>
                  </a:cubicBezTo>
                  <a:cubicBezTo>
                    <a:pt x="0" y="77"/>
                    <a:pt x="11" y="131"/>
                    <a:pt x="52" y="156"/>
                  </a:cubicBezTo>
                  <a:lnTo>
                    <a:pt x="8847" y="6130"/>
                  </a:lnTo>
                  <a:cubicBezTo>
                    <a:pt x="9594" y="6636"/>
                    <a:pt x="10474" y="6907"/>
                    <a:pt x="11375" y="6907"/>
                  </a:cubicBezTo>
                  <a:cubicBezTo>
                    <a:pt x="11377" y="6907"/>
                    <a:pt x="11379" y="6907"/>
                    <a:pt x="11380" y="6907"/>
                  </a:cubicBezTo>
                  <a:cubicBezTo>
                    <a:pt x="12535" y="6907"/>
                    <a:pt x="13684" y="6467"/>
                    <a:pt x="14550" y="5612"/>
                  </a:cubicBezTo>
                  <a:lnTo>
                    <a:pt x="19456" y="780"/>
                  </a:lnTo>
                  <a:cubicBezTo>
                    <a:pt x="19489" y="747"/>
                    <a:pt x="19490" y="694"/>
                    <a:pt x="19457" y="662"/>
                  </a:cubicBezTo>
                  <a:cubicBezTo>
                    <a:pt x="19441" y="645"/>
                    <a:pt x="19419" y="636"/>
                    <a:pt x="19397" y="636"/>
                  </a:cubicBezTo>
                  <a:cubicBezTo>
                    <a:pt x="19376" y="636"/>
                    <a:pt x="19355" y="644"/>
                    <a:pt x="19338" y="661"/>
                  </a:cubicBezTo>
                  <a:lnTo>
                    <a:pt x="14433" y="5493"/>
                  </a:lnTo>
                  <a:cubicBezTo>
                    <a:pt x="13597" y="6316"/>
                    <a:pt x="12492" y="6740"/>
                    <a:pt x="11380" y="6740"/>
                  </a:cubicBezTo>
                  <a:cubicBezTo>
                    <a:pt x="10533" y="6740"/>
                    <a:pt x="9681" y="6494"/>
                    <a:pt x="8942" y="5992"/>
                  </a:cubicBezTo>
                  <a:lnTo>
                    <a:pt x="146" y="17"/>
                  </a:lnTo>
                  <a:cubicBezTo>
                    <a:pt x="131" y="6"/>
                    <a:pt x="114" y="0"/>
                    <a:pt x="9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5468700" y="689025"/>
              <a:ext cx="246075" cy="97450"/>
            </a:xfrm>
            <a:custGeom>
              <a:avLst/>
              <a:gdLst/>
              <a:ahLst/>
              <a:cxnLst/>
              <a:rect l="l" t="t" r="r" b="b"/>
              <a:pathLst>
                <a:path w="9843" h="3898" extrusionOk="0">
                  <a:moveTo>
                    <a:pt x="95" y="1"/>
                  </a:moveTo>
                  <a:cubicBezTo>
                    <a:pt x="68" y="1"/>
                    <a:pt x="41" y="14"/>
                    <a:pt x="25" y="39"/>
                  </a:cubicBezTo>
                  <a:cubicBezTo>
                    <a:pt x="0" y="77"/>
                    <a:pt x="9" y="128"/>
                    <a:pt x="47" y="153"/>
                  </a:cubicBezTo>
                  <a:lnTo>
                    <a:pt x="5684" y="3883"/>
                  </a:lnTo>
                  <a:cubicBezTo>
                    <a:pt x="5697" y="3892"/>
                    <a:pt x="5714" y="3897"/>
                    <a:pt x="5730" y="3897"/>
                  </a:cubicBezTo>
                  <a:cubicBezTo>
                    <a:pt x="5751" y="3897"/>
                    <a:pt x="5772" y="3889"/>
                    <a:pt x="5788" y="3874"/>
                  </a:cubicBezTo>
                  <a:lnTo>
                    <a:pt x="9808" y="145"/>
                  </a:lnTo>
                  <a:cubicBezTo>
                    <a:pt x="9841" y="114"/>
                    <a:pt x="9843" y="61"/>
                    <a:pt x="9811" y="27"/>
                  </a:cubicBezTo>
                  <a:cubicBezTo>
                    <a:pt x="9794" y="10"/>
                    <a:pt x="9772" y="1"/>
                    <a:pt x="9749" y="1"/>
                  </a:cubicBezTo>
                  <a:cubicBezTo>
                    <a:pt x="9729" y="1"/>
                    <a:pt x="9709" y="8"/>
                    <a:pt x="9693" y="22"/>
                  </a:cubicBezTo>
                  <a:lnTo>
                    <a:pt x="5721" y="3706"/>
                  </a:lnTo>
                  <a:lnTo>
                    <a:pt x="139" y="13"/>
                  </a:lnTo>
                  <a:cubicBezTo>
                    <a:pt x="126" y="5"/>
                    <a:pt x="110" y="1"/>
                    <a:pt x="9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5806900" y="1021825"/>
              <a:ext cx="9375" cy="6700"/>
            </a:xfrm>
            <a:custGeom>
              <a:avLst/>
              <a:gdLst/>
              <a:ahLst/>
              <a:cxnLst/>
              <a:rect l="l" t="t" r="r" b="b"/>
              <a:pathLst>
                <a:path w="375" h="268" extrusionOk="0">
                  <a:moveTo>
                    <a:pt x="173" y="1"/>
                  </a:moveTo>
                  <a:cubicBezTo>
                    <a:pt x="1" y="1"/>
                    <a:pt x="31" y="267"/>
                    <a:pt x="202" y="267"/>
                  </a:cubicBezTo>
                  <a:cubicBezTo>
                    <a:pt x="374" y="267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5816225" y="1001925"/>
              <a:ext cx="9375" cy="6725"/>
            </a:xfrm>
            <a:custGeom>
              <a:avLst/>
              <a:gdLst/>
              <a:ahLst/>
              <a:cxnLst/>
              <a:rect l="l" t="t" r="r" b="b"/>
              <a:pathLst>
                <a:path w="375" h="269" extrusionOk="0">
                  <a:moveTo>
                    <a:pt x="172" y="1"/>
                  </a:moveTo>
                  <a:cubicBezTo>
                    <a:pt x="0" y="1"/>
                    <a:pt x="31" y="268"/>
                    <a:pt x="203" y="268"/>
                  </a:cubicBezTo>
                  <a:cubicBezTo>
                    <a:pt x="374" y="268"/>
                    <a:pt x="344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5790125" y="1003800"/>
              <a:ext cx="9350" cy="6700"/>
            </a:xfrm>
            <a:custGeom>
              <a:avLst/>
              <a:gdLst/>
              <a:ahLst/>
              <a:cxnLst/>
              <a:rect l="l" t="t" r="r" b="b"/>
              <a:pathLst>
                <a:path w="374" h="268" extrusionOk="0">
                  <a:moveTo>
                    <a:pt x="173" y="0"/>
                  </a:moveTo>
                  <a:cubicBezTo>
                    <a:pt x="1" y="0"/>
                    <a:pt x="31" y="268"/>
                    <a:pt x="202" y="268"/>
                  </a:cubicBezTo>
                  <a:cubicBezTo>
                    <a:pt x="373" y="268"/>
                    <a:pt x="344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5506100" y="921125"/>
              <a:ext cx="9375" cy="6725"/>
            </a:xfrm>
            <a:custGeom>
              <a:avLst/>
              <a:gdLst/>
              <a:ahLst/>
              <a:cxnLst/>
              <a:rect l="l" t="t" r="r" b="b"/>
              <a:pathLst>
                <a:path w="375" h="269" extrusionOk="0">
                  <a:moveTo>
                    <a:pt x="172" y="1"/>
                  </a:moveTo>
                  <a:cubicBezTo>
                    <a:pt x="0" y="1"/>
                    <a:pt x="31" y="268"/>
                    <a:pt x="202" y="268"/>
                  </a:cubicBezTo>
                  <a:cubicBezTo>
                    <a:pt x="374" y="268"/>
                    <a:pt x="344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5512925" y="964650"/>
              <a:ext cx="9375" cy="6675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173" y="1"/>
                  </a:moveTo>
                  <a:cubicBezTo>
                    <a:pt x="1" y="1"/>
                    <a:pt x="32" y="267"/>
                    <a:pt x="203" y="267"/>
                  </a:cubicBezTo>
                  <a:cubicBezTo>
                    <a:pt x="375" y="267"/>
                    <a:pt x="345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5491800" y="977075"/>
              <a:ext cx="9375" cy="6675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173" y="1"/>
                  </a:moveTo>
                  <a:cubicBezTo>
                    <a:pt x="1" y="1"/>
                    <a:pt x="32" y="267"/>
                    <a:pt x="203" y="267"/>
                  </a:cubicBezTo>
                  <a:cubicBezTo>
                    <a:pt x="375" y="267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5488075" y="945400"/>
              <a:ext cx="9350" cy="6675"/>
            </a:xfrm>
            <a:custGeom>
              <a:avLst/>
              <a:gdLst/>
              <a:ahLst/>
              <a:cxnLst/>
              <a:rect l="l" t="t" r="r" b="b"/>
              <a:pathLst>
                <a:path w="374" h="267" extrusionOk="0">
                  <a:moveTo>
                    <a:pt x="173" y="0"/>
                  </a:moveTo>
                  <a:cubicBezTo>
                    <a:pt x="1" y="0"/>
                    <a:pt x="32" y="267"/>
                    <a:pt x="202" y="267"/>
                  </a:cubicBezTo>
                  <a:cubicBezTo>
                    <a:pt x="373" y="267"/>
                    <a:pt x="344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5491175" y="688700"/>
              <a:ext cx="9375" cy="6700"/>
            </a:xfrm>
            <a:custGeom>
              <a:avLst/>
              <a:gdLst/>
              <a:ahLst/>
              <a:cxnLst/>
              <a:rect l="l" t="t" r="r" b="b"/>
              <a:pathLst>
                <a:path w="375" h="268" extrusionOk="0">
                  <a:moveTo>
                    <a:pt x="173" y="0"/>
                  </a:moveTo>
                  <a:cubicBezTo>
                    <a:pt x="1" y="0"/>
                    <a:pt x="32" y="268"/>
                    <a:pt x="203" y="268"/>
                  </a:cubicBezTo>
                  <a:cubicBezTo>
                    <a:pt x="375" y="268"/>
                    <a:pt x="344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5524125" y="678125"/>
              <a:ext cx="9350" cy="6700"/>
            </a:xfrm>
            <a:custGeom>
              <a:avLst/>
              <a:gdLst/>
              <a:ahLst/>
              <a:cxnLst/>
              <a:rect l="l" t="t" r="r" b="b"/>
              <a:pathLst>
                <a:path w="374" h="268" extrusionOk="0">
                  <a:moveTo>
                    <a:pt x="172" y="1"/>
                  </a:moveTo>
                  <a:cubicBezTo>
                    <a:pt x="0" y="1"/>
                    <a:pt x="31" y="267"/>
                    <a:pt x="203" y="267"/>
                  </a:cubicBezTo>
                  <a:cubicBezTo>
                    <a:pt x="374" y="267"/>
                    <a:pt x="344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5517900" y="695525"/>
              <a:ext cx="9375" cy="6725"/>
            </a:xfrm>
            <a:custGeom>
              <a:avLst/>
              <a:gdLst/>
              <a:ahLst/>
              <a:cxnLst/>
              <a:rect l="l" t="t" r="r" b="b"/>
              <a:pathLst>
                <a:path w="375" h="269" extrusionOk="0">
                  <a:moveTo>
                    <a:pt x="173" y="1"/>
                  </a:moveTo>
                  <a:cubicBezTo>
                    <a:pt x="1" y="1"/>
                    <a:pt x="31" y="268"/>
                    <a:pt x="203" y="268"/>
                  </a:cubicBezTo>
                  <a:cubicBezTo>
                    <a:pt x="374" y="268"/>
                    <a:pt x="345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4"/>
          <p:cNvSpPr txBox="1">
            <a:spLocks noGrp="1"/>
          </p:cNvSpPr>
          <p:nvPr>
            <p:ph type="title"/>
          </p:nvPr>
        </p:nvSpPr>
        <p:spPr>
          <a:xfrm>
            <a:off x="634651" y="644937"/>
            <a:ext cx="4590300" cy="7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i="1" dirty="0"/>
              <a:t>introduction</a:t>
            </a:r>
            <a:endParaRPr dirty="0"/>
          </a:p>
        </p:txBody>
      </p:sp>
      <p:sp>
        <p:nvSpPr>
          <p:cNvPr id="567" name="Google Shape;567;p44"/>
          <p:cNvSpPr txBox="1">
            <a:spLocks noGrp="1"/>
          </p:cNvSpPr>
          <p:nvPr>
            <p:ph type="body" idx="1"/>
          </p:nvPr>
        </p:nvSpPr>
        <p:spPr>
          <a:xfrm>
            <a:off x="634651" y="1487614"/>
            <a:ext cx="4590300" cy="2755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My project, 'Mobile Price Prediction,' employs algorithms and vast datasets to unveil patterns influencing mobile device pricing. This presentation offers a glimpse into our data-driven journey, Focusing on key insights that empower informed decisions in the dynamic landscape of mobile technology."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 i="1"/>
              <a:t>torytelling</a:t>
            </a:r>
            <a:r>
              <a:rPr lang="en"/>
              <a:t> </a:t>
            </a:r>
            <a:r>
              <a:rPr lang="en" i="1"/>
              <a:t>reports</a:t>
            </a:r>
            <a:endParaRPr i="1"/>
          </a:p>
        </p:txBody>
      </p:sp>
      <p:sp>
        <p:nvSpPr>
          <p:cNvPr id="808" name="Google Shape;808;p46"/>
          <p:cNvSpPr txBox="1">
            <a:spLocks noGrp="1"/>
          </p:cNvSpPr>
          <p:nvPr>
            <p:ph type="title" idx="3"/>
          </p:nvPr>
        </p:nvSpPr>
        <p:spPr>
          <a:xfrm>
            <a:off x="719999" y="1225427"/>
            <a:ext cx="3782643" cy="562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i="1" dirty="0"/>
              <a:t>visualization</a:t>
            </a:r>
            <a:endParaRPr i="1" dirty="0"/>
          </a:p>
        </p:txBody>
      </p:sp>
      <p:sp>
        <p:nvSpPr>
          <p:cNvPr id="809" name="Google Shape;809;p46"/>
          <p:cNvSpPr txBox="1">
            <a:spLocks noGrp="1"/>
          </p:cNvSpPr>
          <p:nvPr>
            <p:ph type="subTitle" idx="1"/>
          </p:nvPr>
        </p:nvSpPr>
        <p:spPr>
          <a:xfrm>
            <a:off x="1200150" y="2074995"/>
            <a:ext cx="7237348" cy="2623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Anaheim" panose="020B0604020202020204" charset="0"/>
              </a:rPr>
              <a:t>Start With Cleaning The Data Which Include ‘</a:t>
            </a:r>
            <a:r>
              <a:rPr lang="en-IN" sz="2400" dirty="0" err="1">
                <a:latin typeface="Anaheim" panose="020B0604020202020204" charset="0"/>
              </a:rPr>
              <a:t>Uwanted</a:t>
            </a:r>
            <a:r>
              <a:rPr lang="en-IN" sz="2400" dirty="0">
                <a:latin typeface="Anaheim" panose="020B0604020202020204" charset="0"/>
              </a:rPr>
              <a:t> Colum’s , ‘Missing Values’ and Many More …..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Anaheim" panose="020B0604020202020204" charset="0"/>
              </a:rPr>
              <a:t>Plotting the graph’s which help to represent the Meaningful Insight’s throughout the data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Anaheim" panose="020B0604020202020204" charset="0"/>
              </a:rPr>
              <a:t>Analyse the Unique Values, Outliers and average price throughout the data </a:t>
            </a:r>
            <a:endParaRPr sz="2400" dirty="0">
              <a:latin typeface="Anaheim" panose="020B0604020202020204" charset="0"/>
            </a:endParaRPr>
          </a:p>
        </p:txBody>
      </p:sp>
      <p:grpSp>
        <p:nvGrpSpPr>
          <p:cNvPr id="811" name="Google Shape;811;p46"/>
          <p:cNvGrpSpPr/>
          <p:nvPr/>
        </p:nvGrpSpPr>
        <p:grpSpPr>
          <a:xfrm>
            <a:off x="354440" y="1123096"/>
            <a:ext cx="592296" cy="592243"/>
            <a:chOff x="4018550" y="3244225"/>
            <a:chExt cx="339775" cy="339725"/>
          </a:xfrm>
        </p:grpSpPr>
        <p:sp>
          <p:nvSpPr>
            <p:cNvPr id="812" name="Google Shape;812;p46"/>
            <p:cNvSpPr/>
            <p:nvPr/>
          </p:nvSpPr>
          <p:spPr>
            <a:xfrm>
              <a:off x="4018550" y="3344750"/>
              <a:ext cx="339775" cy="239200"/>
            </a:xfrm>
            <a:custGeom>
              <a:avLst/>
              <a:gdLst/>
              <a:ahLst/>
              <a:cxnLst/>
              <a:rect l="l" t="t" r="r" b="b"/>
              <a:pathLst>
                <a:path w="13591" h="9568" extrusionOk="0">
                  <a:moveTo>
                    <a:pt x="4880" y="4421"/>
                  </a:moveTo>
                  <a:lnTo>
                    <a:pt x="4880" y="8312"/>
                  </a:lnTo>
                  <a:lnTo>
                    <a:pt x="3562" y="8312"/>
                  </a:lnTo>
                  <a:lnTo>
                    <a:pt x="3562" y="4421"/>
                  </a:lnTo>
                  <a:close/>
                  <a:moveTo>
                    <a:pt x="10027" y="1740"/>
                  </a:moveTo>
                  <a:lnTo>
                    <a:pt x="10027" y="8312"/>
                  </a:lnTo>
                  <a:lnTo>
                    <a:pt x="8709" y="8312"/>
                  </a:lnTo>
                  <a:lnTo>
                    <a:pt x="8709" y="1740"/>
                  </a:lnTo>
                  <a:close/>
                  <a:moveTo>
                    <a:pt x="13192" y="8710"/>
                  </a:moveTo>
                  <a:lnTo>
                    <a:pt x="13192" y="9169"/>
                  </a:lnTo>
                  <a:lnTo>
                    <a:pt x="398" y="9169"/>
                  </a:lnTo>
                  <a:lnTo>
                    <a:pt x="398" y="8710"/>
                  </a:lnTo>
                  <a:close/>
                  <a:moveTo>
                    <a:pt x="11085" y="1"/>
                  </a:moveTo>
                  <a:cubicBezTo>
                    <a:pt x="10974" y="1"/>
                    <a:pt x="10886" y="91"/>
                    <a:pt x="10886" y="200"/>
                  </a:cubicBezTo>
                  <a:lnTo>
                    <a:pt x="10886" y="8312"/>
                  </a:lnTo>
                  <a:lnTo>
                    <a:pt x="10426" y="8312"/>
                  </a:lnTo>
                  <a:lnTo>
                    <a:pt x="10426" y="1542"/>
                  </a:lnTo>
                  <a:cubicBezTo>
                    <a:pt x="10426" y="1431"/>
                    <a:pt x="10336" y="1342"/>
                    <a:pt x="10227" y="1342"/>
                  </a:cubicBezTo>
                  <a:lnTo>
                    <a:pt x="8510" y="1342"/>
                  </a:lnTo>
                  <a:cubicBezTo>
                    <a:pt x="8401" y="1342"/>
                    <a:pt x="8311" y="1431"/>
                    <a:pt x="8311" y="1542"/>
                  </a:cubicBezTo>
                  <a:lnTo>
                    <a:pt x="8311" y="8312"/>
                  </a:lnTo>
                  <a:lnTo>
                    <a:pt x="7851" y="8312"/>
                  </a:lnTo>
                  <a:lnTo>
                    <a:pt x="7851" y="5491"/>
                  </a:lnTo>
                  <a:cubicBezTo>
                    <a:pt x="7851" y="5380"/>
                    <a:pt x="7762" y="5291"/>
                    <a:pt x="7652" y="5291"/>
                  </a:cubicBezTo>
                  <a:cubicBezTo>
                    <a:pt x="7542" y="5291"/>
                    <a:pt x="7454" y="5380"/>
                    <a:pt x="7454" y="5491"/>
                  </a:cubicBezTo>
                  <a:lnTo>
                    <a:pt x="7454" y="8312"/>
                  </a:lnTo>
                  <a:lnTo>
                    <a:pt x="6136" y="8312"/>
                  </a:lnTo>
                  <a:lnTo>
                    <a:pt x="6136" y="3080"/>
                  </a:lnTo>
                  <a:lnTo>
                    <a:pt x="7454" y="3080"/>
                  </a:lnTo>
                  <a:lnTo>
                    <a:pt x="7454" y="4561"/>
                  </a:lnTo>
                  <a:cubicBezTo>
                    <a:pt x="7454" y="4671"/>
                    <a:pt x="7542" y="4761"/>
                    <a:pt x="7652" y="4761"/>
                  </a:cubicBezTo>
                  <a:cubicBezTo>
                    <a:pt x="7762" y="4761"/>
                    <a:pt x="7851" y="4671"/>
                    <a:pt x="7851" y="4561"/>
                  </a:cubicBezTo>
                  <a:lnTo>
                    <a:pt x="7851" y="2880"/>
                  </a:lnTo>
                  <a:cubicBezTo>
                    <a:pt x="7851" y="2771"/>
                    <a:pt x="7762" y="2682"/>
                    <a:pt x="7652" y="2682"/>
                  </a:cubicBezTo>
                  <a:lnTo>
                    <a:pt x="5936" y="2682"/>
                  </a:lnTo>
                  <a:cubicBezTo>
                    <a:pt x="5826" y="2682"/>
                    <a:pt x="5737" y="2771"/>
                    <a:pt x="5737" y="2880"/>
                  </a:cubicBezTo>
                  <a:lnTo>
                    <a:pt x="5737" y="8312"/>
                  </a:lnTo>
                  <a:lnTo>
                    <a:pt x="5279" y="8312"/>
                  </a:lnTo>
                  <a:lnTo>
                    <a:pt x="5279" y="4221"/>
                  </a:lnTo>
                  <a:cubicBezTo>
                    <a:pt x="5279" y="4111"/>
                    <a:pt x="5189" y="4022"/>
                    <a:pt x="5080" y="4022"/>
                  </a:cubicBezTo>
                  <a:lnTo>
                    <a:pt x="3363" y="4022"/>
                  </a:lnTo>
                  <a:cubicBezTo>
                    <a:pt x="3254" y="4022"/>
                    <a:pt x="3165" y="4111"/>
                    <a:pt x="3165" y="4221"/>
                  </a:cubicBezTo>
                  <a:lnTo>
                    <a:pt x="3165" y="8312"/>
                  </a:lnTo>
                  <a:lnTo>
                    <a:pt x="2704" y="8312"/>
                  </a:lnTo>
                  <a:lnTo>
                    <a:pt x="2704" y="7384"/>
                  </a:lnTo>
                  <a:cubicBezTo>
                    <a:pt x="2704" y="7274"/>
                    <a:pt x="2615" y="7185"/>
                    <a:pt x="2505" y="7185"/>
                  </a:cubicBezTo>
                  <a:cubicBezTo>
                    <a:pt x="2395" y="7185"/>
                    <a:pt x="2307" y="7274"/>
                    <a:pt x="2307" y="7384"/>
                  </a:cubicBezTo>
                  <a:lnTo>
                    <a:pt x="2307" y="8311"/>
                  </a:lnTo>
                  <a:lnTo>
                    <a:pt x="989" y="8311"/>
                  </a:lnTo>
                  <a:lnTo>
                    <a:pt x="989" y="5761"/>
                  </a:lnTo>
                  <a:lnTo>
                    <a:pt x="2305" y="5761"/>
                  </a:lnTo>
                  <a:lnTo>
                    <a:pt x="2305" y="6457"/>
                  </a:lnTo>
                  <a:cubicBezTo>
                    <a:pt x="2305" y="6566"/>
                    <a:pt x="2394" y="6655"/>
                    <a:pt x="2505" y="6655"/>
                  </a:cubicBezTo>
                  <a:cubicBezTo>
                    <a:pt x="2614" y="6655"/>
                    <a:pt x="2703" y="6566"/>
                    <a:pt x="2704" y="6457"/>
                  </a:cubicBezTo>
                  <a:lnTo>
                    <a:pt x="2704" y="5561"/>
                  </a:lnTo>
                  <a:cubicBezTo>
                    <a:pt x="2704" y="5452"/>
                    <a:pt x="2614" y="5363"/>
                    <a:pt x="2505" y="5363"/>
                  </a:cubicBezTo>
                  <a:lnTo>
                    <a:pt x="789" y="5363"/>
                  </a:lnTo>
                  <a:cubicBezTo>
                    <a:pt x="679" y="5363"/>
                    <a:pt x="590" y="5452"/>
                    <a:pt x="590" y="5561"/>
                  </a:cubicBezTo>
                  <a:lnTo>
                    <a:pt x="590" y="8312"/>
                  </a:lnTo>
                  <a:lnTo>
                    <a:pt x="200" y="8312"/>
                  </a:lnTo>
                  <a:cubicBezTo>
                    <a:pt x="91" y="8312"/>
                    <a:pt x="1" y="8401"/>
                    <a:pt x="1" y="8512"/>
                  </a:cubicBezTo>
                  <a:lnTo>
                    <a:pt x="1" y="9369"/>
                  </a:lnTo>
                  <a:cubicBezTo>
                    <a:pt x="1" y="9478"/>
                    <a:pt x="91" y="9568"/>
                    <a:pt x="200" y="9568"/>
                  </a:cubicBezTo>
                  <a:lnTo>
                    <a:pt x="13391" y="9568"/>
                  </a:lnTo>
                  <a:cubicBezTo>
                    <a:pt x="13500" y="9568"/>
                    <a:pt x="13591" y="9479"/>
                    <a:pt x="13591" y="9369"/>
                  </a:cubicBezTo>
                  <a:lnTo>
                    <a:pt x="13591" y="8510"/>
                  </a:lnTo>
                  <a:cubicBezTo>
                    <a:pt x="13589" y="8401"/>
                    <a:pt x="13500" y="8312"/>
                    <a:pt x="13391" y="8311"/>
                  </a:cubicBezTo>
                  <a:lnTo>
                    <a:pt x="13390" y="8312"/>
                  </a:lnTo>
                  <a:lnTo>
                    <a:pt x="13000" y="8312"/>
                  </a:lnTo>
                  <a:lnTo>
                    <a:pt x="13000" y="2270"/>
                  </a:lnTo>
                  <a:cubicBezTo>
                    <a:pt x="13000" y="2161"/>
                    <a:pt x="12910" y="2070"/>
                    <a:pt x="12800" y="2070"/>
                  </a:cubicBezTo>
                  <a:cubicBezTo>
                    <a:pt x="12691" y="2070"/>
                    <a:pt x="12601" y="2161"/>
                    <a:pt x="12601" y="2270"/>
                  </a:cubicBezTo>
                  <a:lnTo>
                    <a:pt x="12601" y="8312"/>
                  </a:lnTo>
                  <a:lnTo>
                    <a:pt x="11283" y="8312"/>
                  </a:lnTo>
                  <a:lnTo>
                    <a:pt x="11283" y="398"/>
                  </a:lnTo>
                  <a:lnTo>
                    <a:pt x="12601" y="398"/>
                  </a:lnTo>
                  <a:lnTo>
                    <a:pt x="12601" y="1341"/>
                  </a:lnTo>
                  <a:cubicBezTo>
                    <a:pt x="12601" y="1450"/>
                    <a:pt x="12691" y="1540"/>
                    <a:pt x="12800" y="1540"/>
                  </a:cubicBezTo>
                  <a:cubicBezTo>
                    <a:pt x="12910" y="1540"/>
                    <a:pt x="13000" y="1450"/>
                    <a:pt x="13000" y="1341"/>
                  </a:cubicBezTo>
                  <a:lnTo>
                    <a:pt x="13000" y="200"/>
                  </a:lnTo>
                  <a:cubicBezTo>
                    <a:pt x="13000" y="91"/>
                    <a:pt x="12910" y="2"/>
                    <a:pt x="1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6"/>
            <p:cNvSpPr/>
            <p:nvPr/>
          </p:nvSpPr>
          <p:spPr>
            <a:xfrm>
              <a:off x="4052425" y="3244225"/>
              <a:ext cx="273175" cy="174700"/>
            </a:xfrm>
            <a:custGeom>
              <a:avLst/>
              <a:gdLst/>
              <a:ahLst/>
              <a:cxnLst/>
              <a:rect l="l" t="t" r="r" b="b"/>
              <a:pathLst>
                <a:path w="10927" h="6988" extrusionOk="0">
                  <a:moveTo>
                    <a:pt x="8631" y="398"/>
                  </a:moveTo>
                  <a:cubicBezTo>
                    <a:pt x="8652" y="398"/>
                    <a:pt x="8674" y="401"/>
                    <a:pt x="8694" y="407"/>
                  </a:cubicBezTo>
                  <a:lnTo>
                    <a:pt x="10291" y="871"/>
                  </a:lnTo>
                  <a:cubicBezTo>
                    <a:pt x="10413" y="906"/>
                    <a:pt x="10483" y="1033"/>
                    <a:pt x="10448" y="1156"/>
                  </a:cubicBezTo>
                  <a:lnTo>
                    <a:pt x="9986" y="2751"/>
                  </a:lnTo>
                  <a:cubicBezTo>
                    <a:pt x="9956" y="2852"/>
                    <a:pt x="9864" y="2917"/>
                    <a:pt x="9765" y="2917"/>
                  </a:cubicBezTo>
                  <a:cubicBezTo>
                    <a:pt x="9744" y="2917"/>
                    <a:pt x="9722" y="2914"/>
                    <a:pt x="9700" y="2908"/>
                  </a:cubicBezTo>
                  <a:cubicBezTo>
                    <a:pt x="9578" y="2874"/>
                    <a:pt x="9508" y="2745"/>
                    <a:pt x="9544" y="2624"/>
                  </a:cubicBezTo>
                  <a:lnTo>
                    <a:pt x="9718" y="2021"/>
                  </a:lnTo>
                  <a:cubicBezTo>
                    <a:pt x="9757" y="1886"/>
                    <a:pt x="9651" y="1767"/>
                    <a:pt x="9527" y="1767"/>
                  </a:cubicBezTo>
                  <a:cubicBezTo>
                    <a:pt x="9495" y="1767"/>
                    <a:pt x="9462" y="1775"/>
                    <a:pt x="9430" y="1792"/>
                  </a:cubicBezTo>
                  <a:lnTo>
                    <a:pt x="766" y="6560"/>
                  </a:lnTo>
                  <a:cubicBezTo>
                    <a:pt x="728" y="6580"/>
                    <a:pt x="690" y="6590"/>
                    <a:pt x="653" y="6590"/>
                  </a:cubicBezTo>
                  <a:cubicBezTo>
                    <a:pt x="510" y="6590"/>
                    <a:pt x="386" y="6451"/>
                    <a:pt x="433" y="6295"/>
                  </a:cubicBezTo>
                  <a:cubicBezTo>
                    <a:pt x="449" y="6236"/>
                    <a:pt x="489" y="6188"/>
                    <a:pt x="544" y="6158"/>
                  </a:cubicBezTo>
                  <a:lnTo>
                    <a:pt x="9209" y="1389"/>
                  </a:lnTo>
                  <a:cubicBezTo>
                    <a:pt x="9365" y="1303"/>
                    <a:pt x="9339" y="1073"/>
                    <a:pt x="9169" y="1024"/>
                  </a:cubicBezTo>
                  <a:lnTo>
                    <a:pt x="8567" y="848"/>
                  </a:lnTo>
                  <a:cubicBezTo>
                    <a:pt x="8445" y="813"/>
                    <a:pt x="8375" y="686"/>
                    <a:pt x="8409" y="565"/>
                  </a:cubicBezTo>
                  <a:cubicBezTo>
                    <a:pt x="8439" y="466"/>
                    <a:pt x="8527" y="398"/>
                    <a:pt x="8631" y="398"/>
                  </a:cubicBezTo>
                  <a:close/>
                  <a:moveTo>
                    <a:pt x="8630" y="1"/>
                  </a:moveTo>
                  <a:cubicBezTo>
                    <a:pt x="8358" y="1"/>
                    <a:pt x="8107" y="179"/>
                    <a:pt x="8027" y="454"/>
                  </a:cubicBezTo>
                  <a:cubicBezTo>
                    <a:pt x="7929" y="786"/>
                    <a:pt x="8121" y="1135"/>
                    <a:pt x="8454" y="1233"/>
                  </a:cubicBezTo>
                  <a:lnTo>
                    <a:pt x="8595" y="1272"/>
                  </a:lnTo>
                  <a:lnTo>
                    <a:pt x="350" y="5809"/>
                  </a:lnTo>
                  <a:cubicBezTo>
                    <a:pt x="127" y="5932"/>
                    <a:pt x="0" y="6177"/>
                    <a:pt x="28" y="6428"/>
                  </a:cubicBezTo>
                  <a:cubicBezTo>
                    <a:pt x="56" y="6681"/>
                    <a:pt x="234" y="6892"/>
                    <a:pt x="479" y="6963"/>
                  </a:cubicBezTo>
                  <a:lnTo>
                    <a:pt x="479" y="6962"/>
                  </a:lnTo>
                  <a:cubicBezTo>
                    <a:pt x="537" y="6979"/>
                    <a:pt x="596" y="6987"/>
                    <a:pt x="655" y="6987"/>
                  </a:cubicBezTo>
                  <a:cubicBezTo>
                    <a:pt x="759" y="6987"/>
                    <a:pt x="863" y="6961"/>
                    <a:pt x="956" y="6910"/>
                  </a:cubicBezTo>
                  <a:lnTo>
                    <a:pt x="9201" y="2373"/>
                  </a:lnTo>
                  <a:lnTo>
                    <a:pt x="9160" y="2513"/>
                  </a:lnTo>
                  <a:cubicBezTo>
                    <a:pt x="9064" y="2846"/>
                    <a:pt x="9254" y="3194"/>
                    <a:pt x="9588" y="3292"/>
                  </a:cubicBezTo>
                  <a:cubicBezTo>
                    <a:pt x="9646" y="3309"/>
                    <a:pt x="9705" y="3317"/>
                    <a:pt x="9763" y="3317"/>
                  </a:cubicBezTo>
                  <a:cubicBezTo>
                    <a:pt x="10035" y="3317"/>
                    <a:pt x="10286" y="3139"/>
                    <a:pt x="10367" y="2864"/>
                  </a:cubicBezTo>
                  <a:lnTo>
                    <a:pt x="10831" y="1267"/>
                  </a:lnTo>
                  <a:cubicBezTo>
                    <a:pt x="10927" y="934"/>
                    <a:pt x="10735" y="585"/>
                    <a:pt x="10402" y="489"/>
                  </a:cubicBezTo>
                  <a:lnTo>
                    <a:pt x="8805" y="26"/>
                  </a:lnTo>
                  <a:cubicBezTo>
                    <a:pt x="8747" y="9"/>
                    <a:pt x="8688" y="1"/>
                    <a:pt x="8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46"/>
          <p:cNvSpPr/>
          <p:nvPr/>
        </p:nvSpPr>
        <p:spPr>
          <a:xfrm>
            <a:off x="204638" y="1007850"/>
            <a:ext cx="891900" cy="8919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7"/>
          <p:cNvSpPr txBox="1">
            <a:spLocks noGrp="1"/>
          </p:cNvSpPr>
          <p:nvPr>
            <p:ph type="title"/>
          </p:nvPr>
        </p:nvSpPr>
        <p:spPr>
          <a:xfrm>
            <a:off x="137289" y="332732"/>
            <a:ext cx="3765512" cy="8187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My </a:t>
            </a:r>
            <a:r>
              <a:rPr lang="en" sz="3600" i="1" dirty="0"/>
              <a:t>numbers</a:t>
            </a:r>
            <a:endParaRPr sz="3600" i="1" dirty="0"/>
          </a:p>
        </p:txBody>
      </p:sp>
      <p:sp>
        <p:nvSpPr>
          <p:cNvPr id="1329" name="Google Shape;1329;p57"/>
          <p:cNvSpPr txBox="1">
            <a:spLocks noGrp="1"/>
          </p:cNvSpPr>
          <p:nvPr>
            <p:ph type="subTitle" idx="1"/>
          </p:nvPr>
        </p:nvSpPr>
        <p:spPr>
          <a:xfrm>
            <a:off x="310582" y="1395709"/>
            <a:ext cx="4676357" cy="3554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Average Price Of The Phone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The Average Price of The Phone varies Between 15000 – 50000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The Average Battery of The Phone is 5000 Mah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The Average RAM &amp; Storage of The Phone Varies Between 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</a:pPr>
            <a:r>
              <a:rPr lang="en-IN" dirty="0"/>
              <a:t>     RAM – 4 &amp; 16 GB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</a:pPr>
            <a:r>
              <a:rPr lang="en-IN" dirty="0"/>
              <a:t>     Storage – 32 &amp; 128 GB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</a:pPr>
            <a:endParaRPr dirty="0"/>
          </a:p>
        </p:txBody>
      </p:sp>
      <p:grpSp>
        <p:nvGrpSpPr>
          <p:cNvPr id="1330" name="Google Shape;1330;p57"/>
          <p:cNvGrpSpPr/>
          <p:nvPr/>
        </p:nvGrpSpPr>
        <p:grpSpPr>
          <a:xfrm>
            <a:off x="5140024" y="960541"/>
            <a:ext cx="2718072" cy="3222417"/>
            <a:chOff x="1444975" y="3820500"/>
            <a:chExt cx="1300575" cy="1541900"/>
          </a:xfrm>
        </p:grpSpPr>
        <p:sp>
          <p:nvSpPr>
            <p:cNvPr id="1331" name="Google Shape;1331;p57"/>
            <p:cNvSpPr/>
            <p:nvPr/>
          </p:nvSpPr>
          <p:spPr>
            <a:xfrm>
              <a:off x="1444975" y="3820500"/>
              <a:ext cx="1300575" cy="1047175"/>
            </a:xfrm>
            <a:custGeom>
              <a:avLst/>
              <a:gdLst/>
              <a:ahLst/>
              <a:cxnLst/>
              <a:rect l="l" t="t" r="r" b="b"/>
              <a:pathLst>
                <a:path w="52023" h="41887" extrusionOk="0">
                  <a:moveTo>
                    <a:pt x="24672" y="1"/>
                  </a:moveTo>
                  <a:cubicBezTo>
                    <a:pt x="18252" y="1"/>
                    <a:pt x="11895" y="2262"/>
                    <a:pt x="7388" y="7307"/>
                  </a:cubicBezTo>
                  <a:cubicBezTo>
                    <a:pt x="541" y="14959"/>
                    <a:pt x="0" y="31102"/>
                    <a:pt x="12893" y="33042"/>
                  </a:cubicBezTo>
                  <a:cubicBezTo>
                    <a:pt x="17182" y="33980"/>
                    <a:pt x="21816" y="33984"/>
                    <a:pt x="25655" y="36359"/>
                  </a:cubicBezTo>
                  <a:cubicBezTo>
                    <a:pt x="30004" y="40170"/>
                    <a:pt x="33972" y="41886"/>
                    <a:pt x="37371" y="41886"/>
                  </a:cubicBezTo>
                  <a:cubicBezTo>
                    <a:pt x="43964" y="41886"/>
                    <a:pt x="48418" y="35429"/>
                    <a:pt x="49374" y="25274"/>
                  </a:cubicBezTo>
                  <a:cubicBezTo>
                    <a:pt x="52023" y="10054"/>
                    <a:pt x="38207" y="1"/>
                    <a:pt x="24672" y="1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7"/>
            <p:cNvSpPr/>
            <p:nvPr/>
          </p:nvSpPr>
          <p:spPr>
            <a:xfrm>
              <a:off x="1893475" y="3974700"/>
              <a:ext cx="249875" cy="281800"/>
            </a:xfrm>
            <a:custGeom>
              <a:avLst/>
              <a:gdLst/>
              <a:ahLst/>
              <a:cxnLst/>
              <a:rect l="l" t="t" r="r" b="b"/>
              <a:pathLst>
                <a:path w="9995" h="11272" extrusionOk="0">
                  <a:moveTo>
                    <a:pt x="4552" y="1"/>
                  </a:moveTo>
                  <a:cubicBezTo>
                    <a:pt x="2048" y="1"/>
                    <a:pt x="1" y="2048"/>
                    <a:pt x="1" y="4552"/>
                  </a:cubicBezTo>
                  <a:cubicBezTo>
                    <a:pt x="1" y="5804"/>
                    <a:pt x="511" y="6942"/>
                    <a:pt x="1339" y="7769"/>
                  </a:cubicBezTo>
                  <a:cubicBezTo>
                    <a:pt x="1758" y="8188"/>
                    <a:pt x="2255" y="8522"/>
                    <a:pt x="2801" y="8752"/>
                  </a:cubicBezTo>
                  <a:lnTo>
                    <a:pt x="2230" y="11272"/>
                  </a:lnTo>
                  <a:lnTo>
                    <a:pt x="5240" y="9106"/>
                  </a:lnTo>
                  <a:lnTo>
                    <a:pt x="5441" y="9106"/>
                  </a:lnTo>
                  <a:cubicBezTo>
                    <a:pt x="7945" y="9106"/>
                    <a:pt x="9994" y="7056"/>
                    <a:pt x="9994" y="4552"/>
                  </a:cubicBezTo>
                  <a:cubicBezTo>
                    <a:pt x="9994" y="3302"/>
                    <a:pt x="9481" y="2163"/>
                    <a:pt x="8657" y="1338"/>
                  </a:cubicBezTo>
                  <a:cubicBezTo>
                    <a:pt x="7832" y="514"/>
                    <a:pt x="6693" y="1"/>
                    <a:pt x="544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7"/>
            <p:cNvSpPr/>
            <p:nvPr/>
          </p:nvSpPr>
          <p:spPr>
            <a:xfrm>
              <a:off x="2059825" y="3938550"/>
              <a:ext cx="249900" cy="281825"/>
            </a:xfrm>
            <a:custGeom>
              <a:avLst/>
              <a:gdLst/>
              <a:ahLst/>
              <a:cxnLst/>
              <a:rect l="l" t="t" r="r" b="b"/>
              <a:pathLst>
                <a:path w="9996" h="11273" extrusionOk="0">
                  <a:moveTo>
                    <a:pt x="4554" y="1"/>
                  </a:moveTo>
                  <a:cubicBezTo>
                    <a:pt x="3302" y="1"/>
                    <a:pt x="2163" y="514"/>
                    <a:pt x="1339" y="1338"/>
                  </a:cubicBezTo>
                  <a:cubicBezTo>
                    <a:pt x="514" y="2163"/>
                    <a:pt x="1" y="3302"/>
                    <a:pt x="1" y="4552"/>
                  </a:cubicBezTo>
                  <a:cubicBezTo>
                    <a:pt x="1" y="7056"/>
                    <a:pt x="2050" y="9106"/>
                    <a:pt x="4554" y="9106"/>
                  </a:cubicBezTo>
                  <a:lnTo>
                    <a:pt x="4755" y="9106"/>
                  </a:lnTo>
                  <a:lnTo>
                    <a:pt x="7766" y="11272"/>
                  </a:lnTo>
                  <a:lnTo>
                    <a:pt x="7195" y="8752"/>
                  </a:lnTo>
                  <a:cubicBezTo>
                    <a:pt x="7741" y="8522"/>
                    <a:pt x="8238" y="8188"/>
                    <a:pt x="8657" y="7769"/>
                  </a:cubicBezTo>
                  <a:cubicBezTo>
                    <a:pt x="9484" y="6941"/>
                    <a:pt x="9994" y="5804"/>
                    <a:pt x="9995" y="4552"/>
                  </a:cubicBezTo>
                  <a:cubicBezTo>
                    <a:pt x="9995" y="2048"/>
                    <a:pt x="7947" y="1"/>
                    <a:pt x="5443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7"/>
            <p:cNvSpPr/>
            <p:nvPr/>
          </p:nvSpPr>
          <p:spPr>
            <a:xfrm>
              <a:off x="2095650" y="3958525"/>
              <a:ext cx="163000" cy="178225"/>
            </a:xfrm>
            <a:custGeom>
              <a:avLst/>
              <a:gdLst/>
              <a:ahLst/>
              <a:cxnLst/>
              <a:rect l="l" t="t" r="r" b="b"/>
              <a:pathLst>
                <a:path w="6520" h="7129" extrusionOk="0">
                  <a:moveTo>
                    <a:pt x="3565" y="1"/>
                  </a:moveTo>
                  <a:cubicBezTo>
                    <a:pt x="1600" y="1"/>
                    <a:pt x="1" y="1601"/>
                    <a:pt x="1" y="3566"/>
                  </a:cubicBezTo>
                  <a:cubicBezTo>
                    <a:pt x="1" y="5531"/>
                    <a:pt x="1600" y="7129"/>
                    <a:pt x="3565" y="7129"/>
                  </a:cubicBezTo>
                  <a:cubicBezTo>
                    <a:pt x="4774" y="7129"/>
                    <a:pt x="5843" y="6524"/>
                    <a:pt x="6488" y="5602"/>
                  </a:cubicBezTo>
                  <a:cubicBezTo>
                    <a:pt x="6494" y="5595"/>
                    <a:pt x="6499" y="5587"/>
                    <a:pt x="6504" y="5579"/>
                  </a:cubicBezTo>
                  <a:cubicBezTo>
                    <a:pt x="6519" y="5550"/>
                    <a:pt x="6509" y="5514"/>
                    <a:pt x="6482" y="5495"/>
                  </a:cubicBezTo>
                  <a:lnTo>
                    <a:pt x="6424" y="5455"/>
                  </a:lnTo>
                  <a:cubicBezTo>
                    <a:pt x="6399" y="5493"/>
                    <a:pt x="6374" y="5531"/>
                    <a:pt x="6347" y="5566"/>
                  </a:cubicBezTo>
                  <a:cubicBezTo>
                    <a:pt x="5704" y="6463"/>
                    <a:pt x="4670" y="6995"/>
                    <a:pt x="3568" y="6995"/>
                  </a:cubicBezTo>
                  <a:cubicBezTo>
                    <a:pt x="3567" y="6995"/>
                    <a:pt x="3566" y="6995"/>
                    <a:pt x="3565" y="6995"/>
                  </a:cubicBezTo>
                  <a:cubicBezTo>
                    <a:pt x="1673" y="6995"/>
                    <a:pt x="136" y="5456"/>
                    <a:pt x="136" y="3566"/>
                  </a:cubicBezTo>
                  <a:cubicBezTo>
                    <a:pt x="136" y="1698"/>
                    <a:pt x="1637" y="173"/>
                    <a:pt x="3497" y="138"/>
                  </a:cubicBezTo>
                  <a:cubicBezTo>
                    <a:pt x="3519" y="137"/>
                    <a:pt x="3542" y="137"/>
                    <a:pt x="3565" y="137"/>
                  </a:cubicBezTo>
                  <a:cubicBezTo>
                    <a:pt x="3587" y="137"/>
                    <a:pt x="3610" y="137"/>
                    <a:pt x="3632" y="138"/>
                  </a:cubicBezTo>
                  <a:cubicBezTo>
                    <a:pt x="4670" y="157"/>
                    <a:pt x="5596" y="641"/>
                    <a:pt x="6212" y="1388"/>
                  </a:cubicBezTo>
                  <a:cubicBezTo>
                    <a:pt x="6240" y="1424"/>
                    <a:pt x="6268" y="1459"/>
                    <a:pt x="6294" y="1494"/>
                  </a:cubicBezTo>
                  <a:lnTo>
                    <a:pt x="6350" y="1451"/>
                  </a:lnTo>
                  <a:cubicBezTo>
                    <a:pt x="6378" y="1430"/>
                    <a:pt x="6384" y="1389"/>
                    <a:pt x="6364" y="1361"/>
                  </a:cubicBezTo>
                  <a:cubicBezTo>
                    <a:pt x="6362" y="1357"/>
                    <a:pt x="6359" y="1354"/>
                    <a:pt x="6355" y="1351"/>
                  </a:cubicBezTo>
                  <a:cubicBezTo>
                    <a:pt x="5681" y="498"/>
                    <a:pt x="4652" y="1"/>
                    <a:pt x="356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7"/>
            <p:cNvSpPr/>
            <p:nvPr/>
          </p:nvSpPr>
          <p:spPr>
            <a:xfrm>
              <a:off x="2183025" y="3958450"/>
              <a:ext cx="75575" cy="140550"/>
            </a:xfrm>
            <a:custGeom>
              <a:avLst/>
              <a:gdLst/>
              <a:ahLst/>
              <a:cxnLst/>
              <a:rect l="l" t="t" r="r" b="b"/>
              <a:pathLst>
                <a:path w="3023" h="5622" extrusionOk="0">
                  <a:moveTo>
                    <a:pt x="70" y="1"/>
                  </a:moveTo>
                  <a:cubicBezTo>
                    <a:pt x="31" y="1"/>
                    <a:pt x="0" y="33"/>
                    <a:pt x="2" y="71"/>
                  </a:cubicBezTo>
                  <a:lnTo>
                    <a:pt x="2" y="3569"/>
                  </a:lnTo>
                  <a:cubicBezTo>
                    <a:pt x="2" y="3576"/>
                    <a:pt x="3" y="3583"/>
                    <a:pt x="6" y="3590"/>
                  </a:cubicBezTo>
                  <a:cubicBezTo>
                    <a:pt x="9" y="3597"/>
                    <a:pt x="12" y="3604"/>
                    <a:pt x="17" y="3611"/>
                  </a:cubicBezTo>
                  <a:cubicBezTo>
                    <a:pt x="21" y="3615"/>
                    <a:pt x="26" y="3620"/>
                    <a:pt x="31" y="3624"/>
                  </a:cubicBezTo>
                  <a:lnTo>
                    <a:pt x="2852" y="5569"/>
                  </a:lnTo>
                  <a:lnTo>
                    <a:pt x="2911" y="5609"/>
                  </a:lnTo>
                  <a:cubicBezTo>
                    <a:pt x="2921" y="5617"/>
                    <a:pt x="2935" y="5621"/>
                    <a:pt x="2948" y="5621"/>
                  </a:cubicBezTo>
                  <a:cubicBezTo>
                    <a:pt x="2965" y="5621"/>
                    <a:pt x="2981" y="5616"/>
                    <a:pt x="2993" y="5605"/>
                  </a:cubicBezTo>
                  <a:cubicBezTo>
                    <a:pt x="2997" y="5601"/>
                    <a:pt x="3001" y="5597"/>
                    <a:pt x="3004" y="5592"/>
                  </a:cubicBezTo>
                  <a:cubicBezTo>
                    <a:pt x="3006" y="5589"/>
                    <a:pt x="3008" y="5586"/>
                    <a:pt x="3009" y="5583"/>
                  </a:cubicBezTo>
                  <a:cubicBezTo>
                    <a:pt x="3023" y="5553"/>
                    <a:pt x="3014" y="5518"/>
                    <a:pt x="2987" y="5499"/>
                  </a:cubicBezTo>
                  <a:lnTo>
                    <a:pt x="2929" y="5459"/>
                  </a:lnTo>
                  <a:lnTo>
                    <a:pt x="184" y="3566"/>
                  </a:lnTo>
                  <a:lnTo>
                    <a:pt x="137" y="3534"/>
                  </a:lnTo>
                  <a:lnTo>
                    <a:pt x="137" y="71"/>
                  </a:lnTo>
                  <a:cubicBezTo>
                    <a:pt x="139" y="33"/>
                    <a:pt x="108" y="1"/>
                    <a:pt x="7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7"/>
            <p:cNvSpPr/>
            <p:nvPr/>
          </p:nvSpPr>
          <p:spPr>
            <a:xfrm>
              <a:off x="2182925" y="3991825"/>
              <a:ext cx="72325" cy="57550"/>
            </a:xfrm>
            <a:custGeom>
              <a:avLst/>
              <a:gdLst/>
              <a:ahLst/>
              <a:cxnLst/>
              <a:rect l="l" t="t" r="r" b="b"/>
              <a:pathLst>
                <a:path w="2893" h="2302" extrusionOk="0">
                  <a:moveTo>
                    <a:pt x="2817" y="0"/>
                  </a:moveTo>
                  <a:cubicBezTo>
                    <a:pt x="2802" y="0"/>
                    <a:pt x="2787" y="5"/>
                    <a:pt x="2775" y="14"/>
                  </a:cubicBezTo>
                  <a:lnTo>
                    <a:pt x="2721" y="57"/>
                  </a:lnTo>
                  <a:lnTo>
                    <a:pt x="141" y="2094"/>
                  </a:lnTo>
                  <a:lnTo>
                    <a:pt x="32" y="2179"/>
                  </a:lnTo>
                  <a:cubicBezTo>
                    <a:pt x="9" y="2198"/>
                    <a:pt x="0" y="2228"/>
                    <a:pt x="10" y="2255"/>
                  </a:cubicBezTo>
                  <a:cubicBezTo>
                    <a:pt x="13" y="2263"/>
                    <a:pt x="17" y="2269"/>
                    <a:pt x="21" y="2276"/>
                  </a:cubicBezTo>
                  <a:cubicBezTo>
                    <a:pt x="25" y="2281"/>
                    <a:pt x="30" y="2285"/>
                    <a:pt x="36" y="2289"/>
                  </a:cubicBezTo>
                  <a:cubicBezTo>
                    <a:pt x="46" y="2297"/>
                    <a:pt x="60" y="2301"/>
                    <a:pt x="74" y="2301"/>
                  </a:cubicBezTo>
                  <a:cubicBezTo>
                    <a:pt x="89" y="2301"/>
                    <a:pt x="104" y="2296"/>
                    <a:pt x="116" y="2287"/>
                  </a:cubicBezTo>
                  <a:lnTo>
                    <a:pt x="188" y="2230"/>
                  </a:lnTo>
                  <a:lnTo>
                    <a:pt x="2804" y="163"/>
                  </a:lnTo>
                  <a:lnTo>
                    <a:pt x="2860" y="120"/>
                  </a:lnTo>
                  <a:cubicBezTo>
                    <a:pt x="2887" y="98"/>
                    <a:pt x="2893" y="58"/>
                    <a:pt x="2873" y="30"/>
                  </a:cubicBezTo>
                  <a:cubicBezTo>
                    <a:pt x="2873" y="28"/>
                    <a:pt x="2872" y="27"/>
                    <a:pt x="2871" y="26"/>
                  </a:cubicBezTo>
                  <a:lnTo>
                    <a:pt x="2865" y="20"/>
                  </a:lnTo>
                  <a:cubicBezTo>
                    <a:pt x="2852" y="7"/>
                    <a:pt x="2834" y="0"/>
                    <a:pt x="281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7"/>
            <p:cNvSpPr/>
            <p:nvPr/>
          </p:nvSpPr>
          <p:spPr>
            <a:xfrm>
              <a:off x="2182325" y="4018850"/>
              <a:ext cx="21275" cy="17500"/>
            </a:xfrm>
            <a:custGeom>
              <a:avLst/>
              <a:gdLst/>
              <a:ahLst/>
              <a:cxnLst/>
              <a:rect l="l" t="t" r="r" b="b"/>
              <a:pathLst>
                <a:path w="851" h="700" extrusionOk="0">
                  <a:moveTo>
                    <a:pt x="98" y="1"/>
                  </a:moveTo>
                  <a:cubicBezTo>
                    <a:pt x="44" y="1"/>
                    <a:pt x="0" y="75"/>
                    <a:pt x="54" y="121"/>
                  </a:cubicBezTo>
                  <a:lnTo>
                    <a:pt x="714" y="683"/>
                  </a:lnTo>
                  <a:cubicBezTo>
                    <a:pt x="726" y="693"/>
                    <a:pt x="742" y="699"/>
                    <a:pt x="758" y="699"/>
                  </a:cubicBezTo>
                  <a:lnTo>
                    <a:pt x="759" y="699"/>
                  </a:lnTo>
                  <a:cubicBezTo>
                    <a:pt x="821" y="699"/>
                    <a:pt x="850" y="621"/>
                    <a:pt x="802" y="581"/>
                  </a:cubicBezTo>
                  <a:lnTo>
                    <a:pt x="142" y="18"/>
                  </a:lnTo>
                  <a:cubicBezTo>
                    <a:pt x="128" y="6"/>
                    <a:pt x="112" y="1"/>
                    <a:pt x="9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7"/>
            <p:cNvSpPr/>
            <p:nvPr/>
          </p:nvSpPr>
          <p:spPr>
            <a:xfrm>
              <a:off x="2182250" y="3996725"/>
              <a:ext cx="35250" cy="28625"/>
            </a:xfrm>
            <a:custGeom>
              <a:avLst/>
              <a:gdLst/>
              <a:ahLst/>
              <a:cxnLst/>
              <a:rect l="l" t="t" r="r" b="b"/>
              <a:pathLst>
                <a:path w="1410" h="1145" extrusionOk="0">
                  <a:moveTo>
                    <a:pt x="100" y="0"/>
                  </a:moveTo>
                  <a:cubicBezTo>
                    <a:pt x="45" y="0"/>
                    <a:pt x="1" y="77"/>
                    <a:pt x="57" y="122"/>
                  </a:cubicBezTo>
                  <a:lnTo>
                    <a:pt x="1275" y="1129"/>
                  </a:lnTo>
                  <a:cubicBezTo>
                    <a:pt x="1287" y="1139"/>
                    <a:pt x="1303" y="1144"/>
                    <a:pt x="1318" y="1144"/>
                  </a:cubicBezTo>
                  <a:cubicBezTo>
                    <a:pt x="1381" y="1144"/>
                    <a:pt x="1410" y="1065"/>
                    <a:pt x="1361" y="1024"/>
                  </a:cubicBezTo>
                  <a:lnTo>
                    <a:pt x="144" y="18"/>
                  </a:lnTo>
                  <a:cubicBezTo>
                    <a:pt x="130" y="5"/>
                    <a:pt x="114" y="0"/>
                    <a:pt x="10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7"/>
            <p:cNvSpPr/>
            <p:nvPr/>
          </p:nvSpPr>
          <p:spPr>
            <a:xfrm>
              <a:off x="2182275" y="3972975"/>
              <a:ext cx="51175" cy="39800"/>
            </a:xfrm>
            <a:custGeom>
              <a:avLst/>
              <a:gdLst/>
              <a:ahLst/>
              <a:cxnLst/>
              <a:rect l="l" t="t" r="r" b="b"/>
              <a:pathLst>
                <a:path w="2047" h="1592" extrusionOk="0">
                  <a:moveTo>
                    <a:pt x="99" y="1"/>
                  </a:moveTo>
                  <a:cubicBezTo>
                    <a:pt x="44" y="1"/>
                    <a:pt x="1" y="78"/>
                    <a:pt x="58" y="123"/>
                  </a:cubicBezTo>
                  <a:lnTo>
                    <a:pt x="1912" y="1576"/>
                  </a:lnTo>
                  <a:cubicBezTo>
                    <a:pt x="1924" y="1585"/>
                    <a:pt x="1940" y="1591"/>
                    <a:pt x="1955" y="1591"/>
                  </a:cubicBezTo>
                  <a:cubicBezTo>
                    <a:pt x="2018" y="1591"/>
                    <a:pt x="2046" y="1510"/>
                    <a:pt x="1996" y="1470"/>
                  </a:cubicBezTo>
                  <a:lnTo>
                    <a:pt x="141" y="16"/>
                  </a:lnTo>
                  <a:cubicBezTo>
                    <a:pt x="127" y="5"/>
                    <a:pt x="113" y="1"/>
                    <a:pt x="9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7"/>
            <p:cNvSpPr/>
            <p:nvPr/>
          </p:nvSpPr>
          <p:spPr>
            <a:xfrm>
              <a:off x="2199575" y="3960225"/>
              <a:ext cx="50275" cy="39575"/>
            </a:xfrm>
            <a:custGeom>
              <a:avLst/>
              <a:gdLst/>
              <a:ahLst/>
              <a:cxnLst/>
              <a:rect l="l" t="t" r="r" b="b"/>
              <a:pathLst>
                <a:path w="2011" h="1583" extrusionOk="0">
                  <a:moveTo>
                    <a:pt x="99" y="1"/>
                  </a:moveTo>
                  <a:cubicBezTo>
                    <a:pt x="44" y="1"/>
                    <a:pt x="1" y="77"/>
                    <a:pt x="57" y="122"/>
                  </a:cubicBezTo>
                  <a:lnTo>
                    <a:pt x="1876" y="1568"/>
                  </a:lnTo>
                  <a:cubicBezTo>
                    <a:pt x="1888" y="1577"/>
                    <a:pt x="1903" y="1582"/>
                    <a:pt x="1919" y="1582"/>
                  </a:cubicBezTo>
                  <a:cubicBezTo>
                    <a:pt x="1982" y="1582"/>
                    <a:pt x="2010" y="1502"/>
                    <a:pt x="1960" y="1462"/>
                  </a:cubicBezTo>
                  <a:lnTo>
                    <a:pt x="141" y="17"/>
                  </a:lnTo>
                  <a:cubicBezTo>
                    <a:pt x="127" y="6"/>
                    <a:pt x="113" y="1"/>
                    <a:pt x="9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7"/>
            <p:cNvSpPr/>
            <p:nvPr/>
          </p:nvSpPr>
          <p:spPr>
            <a:xfrm>
              <a:off x="2201400" y="4001475"/>
              <a:ext cx="74325" cy="87550"/>
            </a:xfrm>
            <a:custGeom>
              <a:avLst/>
              <a:gdLst/>
              <a:ahLst/>
              <a:cxnLst/>
              <a:rect l="l" t="t" r="r" b="b"/>
              <a:pathLst>
                <a:path w="2973" h="3502" extrusionOk="0">
                  <a:moveTo>
                    <a:pt x="2300" y="0"/>
                  </a:moveTo>
                  <a:cubicBezTo>
                    <a:pt x="2288" y="0"/>
                    <a:pt x="2276" y="4"/>
                    <a:pt x="2266" y="12"/>
                  </a:cubicBezTo>
                  <a:lnTo>
                    <a:pt x="2222" y="47"/>
                  </a:lnTo>
                  <a:lnTo>
                    <a:pt x="116" y="1711"/>
                  </a:lnTo>
                  <a:lnTo>
                    <a:pt x="27" y="1781"/>
                  </a:lnTo>
                  <a:cubicBezTo>
                    <a:pt x="8" y="1796"/>
                    <a:pt x="1" y="1821"/>
                    <a:pt x="8" y="1843"/>
                  </a:cubicBezTo>
                  <a:cubicBezTo>
                    <a:pt x="10" y="1849"/>
                    <a:pt x="14" y="1855"/>
                    <a:pt x="17" y="1860"/>
                  </a:cubicBezTo>
                  <a:cubicBezTo>
                    <a:pt x="21" y="1864"/>
                    <a:pt x="25" y="1867"/>
                    <a:pt x="29" y="1871"/>
                  </a:cubicBezTo>
                  <a:lnTo>
                    <a:pt x="2332" y="3459"/>
                  </a:lnTo>
                  <a:lnTo>
                    <a:pt x="2380" y="3491"/>
                  </a:lnTo>
                  <a:cubicBezTo>
                    <a:pt x="2389" y="3498"/>
                    <a:pt x="2400" y="3501"/>
                    <a:pt x="2411" y="3501"/>
                  </a:cubicBezTo>
                  <a:cubicBezTo>
                    <a:pt x="2424" y="3501"/>
                    <a:pt x="2437" y="3497"/>
                    <a:pt x="2447" y="3488"/>
                  </a:cubicBezTo>
                  <a:cubicBezTo>
                    <a:pt x="2452" y="3482"/>
                    <a:pt x="2456" y="3476"/>
                    <a:pt x="2460" y="3470"/>
                  </a:cubicBezTo>
                  <a:cubicBezTo>
                    <a:pt x="2794" y="2986"/>
                    <a:pt x="2972" y="2412"/>
                    <a:pt x="2971" y="1826"/>
                  </a:cubicBezTo>
                  <a:cubicBezTo>
                    <a:pt x="2971" y="1172"/>
                    <a:pt x="2752" y="537"/>
                    <a:pt x="2345" y="24"/>
                  </a:cubicBezTo>
                  <a:cubicBezTo>
                    <a:pt x="2343" y="21"/>
                    <a:pt x="2341" y="18"/>
                    <a:pt x="2338" y="16"/>
                  </a:cubicBezTo>
                  <a:cubicBezTo>
                    <a:pt x="2328" y="6"/>
                    <a:pt x="2314" y="0"/>
                    <a:pt x="2300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7"/>
            <p:cNvSpPr/>
            <p:nvPr/>
          </p:nvSpPr>
          <p:spPr>
            <a:xfrm>
              <a:off x="2272075" y="3992300"/>
              <a:ext cx="250" cy="275"/>
            </a:xfrm>
            <a:custGeom>
              <a:avLst/>
              <a:gdLst/>
              <a:ahLst/>
              <a:cxnLst/>
              <a:rect l="l" t="t" r="r" b="b"/>
              <a:pathLst>
                <a:path w="10" h="11" extrusionOk="0">
                  <a:moveTo>
                    <a:pt x="0" y="0"/>
                  </a:moveTo>
                  <a:lnTo>
                    <a:pt x="5" y="4"/>
                  </a:lnTo>
                  <a:lnTo>
                    <a:pt x="5" y="4"/>
                  </a:lnTo>
                  <a:cubicBezTo>
                    <a:pt x="3" y="3"/>
                    <a:pt x="2" y="1"/>
                    <a:pt x="0" y="0"/>
                  </a:cubicBezTo>
                  <a:close/>
                  <a:moveTo>
                    <a:pt x="5" y="4"/>
                  </a:moveTo>
                  <a:cubicBezTo>
                    <a:pt x="6" y="6"/>
                    <a:pt x="8" y="8"/>
                    <a:pt x="9" y="10"/>
                  </a:cubicBezTo>
                  <a:cubicBezTo>
                    <a:pt x="8" y="8"/>
                    <a:pt x="8" y="7"/>
                    <a:pt x="7" y="6"/>
                  </a:cubicBezTo>
                  <a:lnTo>
                    <a:pt x="5" y="4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7"/>
            <p:cNvSpPr/>
            <p:nvPr/>
          </p:nvSpPr>
          <p:spPr>
            <a:xfrm>
              <a:off x="2002200" y="3919825"/>
              <a:ext cx="40000" cy="179400"/>
            </a:xfrm>
            <a:custGeom>
              <a:avLst/>
              <a:gdLst/>
              <a:ahLst/>
              <a:cxnLst/>
              <a:rect l="l" t="t" r="r" b="b"/>
              <a:pathLst>
                <a:path w="1600" h="7176" extrusionOk="0">
                  <a:moveTo>
                    <a:pt x="1465" y="135"/>
                  </a:moveTo>
                  <a:lnTo>
                    <a:pt x="1465" y="7040"/>
                  </a:lnTo>
                  <a:lnTo>
                    <a:pt x="136" y="7040"/>
                  </a:lnTo>
                  <a:lnTo>
                    <a:pt x="136" y="135"/>
                  </a:lnTo>
                  <a:close/>
                  <a:moveTo>
                    <a:pt x="68" y="0"/>
                  </a:moveTo>
                  <a:cubicBezTo>
                    <a:pt x="31" y="0"/>
                    <a:pt x="0" y="30"/>
                    <a:pt x="0" y="68"/>
                  </a:cubicBezTo>
                  <a:lnTo>
                    <a:pt x="0" y="7108"/>
                  </a:lnTo>
                  <a:cubicBezTo>
                    <a:pt x="0" y="7145"/>
                    <a:pt x="31" y="7175"/>
                    <a:pt x="68" y="7175"/>
                  </a:cubicBezTo>
                  <a:lnTo>
                    <a:pt x="1532" y="7175"/>
                  </a:lnTo>
                  <a:cubicBezTo>
                    <a:pt x="1569" y="7175"/>
                    <a:pt x="1600" y="7145"/>
                    <a:pt x="1600" y="7108"/>
                  </a:cubicBezTo>
                  <a:lnTo>
                    <a:pt x="1600" y="68"/>
                  </a:lnTo>
                  <a:cubicBezTo>
                    <a:pt x="1600" y="30"/>
                    <a:pt x="1569" y="0"/>
                    <a:pt x="153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7"/>
            <p:cNvSpPr/>
            <p:nvPr/>
          </p:nvSpPr>
          <p:spPr>
            <a:xfrm>
              <a:off x="1947175" y="3956550"/>
              <a:ext cx="39625" cy="142125"/>
            </a:xfrm>
            <a:custGeom>
              <a:avLst/>
              <a:gdLst/>
              <a:ahLst/>
              <a:cxnLst/>
              <a:rect l="l" t="t" r="r" b="b"/>
              <a:pathLst>
                <a:path w="1585" h="5685" extrusionOk="0">
                  <a:moveTo>
                    <a:pt x="1465" y="121"/>
                  </a:moveTo>
                  <a:lnTo>
                    <a:pt x="1465" y="5564"/>
                  </a:lnTo>
                  <a:lnTo>
                    <a:pt x="122" y="5564"/>
                  </a:lnTo>
                  <a:lnTo>
                    <a:pt x="122" y="121"/>
                  </a:lnTo>
                  <a:close/>
                  <a:moveTo>
                    <a:pt x="61" y="0"/>
                  </a:moveTo>
                  <a:cubicBezTo>
                    <a:pt x="28" y="0"/>
                    <a:pt x="1" y="28"/>
                    <a:pt x="1" y="61"/>
                  </a:cubicBezTo>
                  <a:lnTo>
                    <a:pt x="1" y="5625"/>
                  </a:lnTo>
                  <a:cubicBezTo>
                    <a:pt x="1" y="5657"/>
                    <a:pt x="28" y="5684"/>
                    <a:pt x="61" y="5684"/>
                  </a:cubicBezTo>
                  <a:lnTo>
                    <a:pt x="1525" y="5684"/>
                  </a:lnTo>
                  <a:cubicBezTo>
                    <a:pt x="1559" y="5684"/>
                    <a:pt x="1585" y="5658"/>
                    <a:pt x="1585" y="5625"/>
                  </a:cubicBezTo>
                  <a:lnTo>
                    <a:pt x="1585" y="61"/>
                  </a:lnTo>
                  <a:cubicBezTo>
                    <a:pt x="1585" y="28"/>
                    <a:pt x="1559" y="0"/>
                    <a:pt x="152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7"/>
            <p:cNvSpPr/>
            <p:nvPr/>
          </p:nvSpPr>
          <p:spPr>
            <a:xfrm>
              <a:off x="1893175" y="3982650"/>
              <a:ext cx="39350" cy="116350"/>
            </a:xfrm>
            <a:custGeom>
              <a:avLst/>
              <a:gdLst/>
              <a:ahLst/>
              <a:cxnLst/>
              <a:rect l="l" t="t" r="r" b="b"/>
              <a:pathLst>
                <a:path w="1574" h="4654" extrusionOk="0">
                  <a:moveTo>
                    <a:pt x="1465" y="108"/>
                  </a:moveTo>
                  <a:lnTo>
                    <a:pt x="1465" y="4545"/>
                  </a:lnTo>
                  <a:lnTo>
                    <a:pt x="109" y="4545"/>
                  </a:lnTo>
                  <a:lnTo>
                    <a:pt x="109" y="108"/>
                  </a:lnTo>
                  <a:close/>
                  <a:moveTo>
                    <a:pt x="1521" y="0"/>
                  </a:moveTo>
                  <a:cubicBezTo>
                    <a:pt x="1520" y="0"/>
                    <a:pt x="1520" y="0"/>
                    <a:pt x="1519" y="0"/>
                  </a:cubicBezTo>
                  <a:lnTo>
                    <a:pt x="55" y="0"/>
                  </a:lnTo>
                  <a:cubicBezTo>
                    <a:pt x="25" y="0"/>
                    <a:pt x="1" y="24"/>
                    <a:pt x="1" y="54"/>
                  </a:cubicBezTo>
                  <a:lnTo>
                    <a:pt x="1" y="4599"/>
                  </a:lnTo>
                  <a:cubicBezTo>
                    <a:pt x="1" y="4628"/>
                    <a:pt x="25" y="4653"/>
                    <a:pt x="55" y="4653"/>
                  </a:cubicBezTo>
                  <a:lnTo>
                    <a:pt x="1519" y="4653"/>
                  </a:lnTo>
                  <a:cubicBezTo>
                    <a:pt x="1549" y="4653"/>
                    <a:pt x="1573" y="4628"/>
                    <a:pt x="1573" y="4599"/>
                  </a:cubicBezTo>
                  <a:lnTo>
                    <a:pt x="1573" y="54"/>
                  </a:lnTo>
                  <a:cubicBezTo>
                    <a:pt x="1573" y="25"/>
                    <a:pt x="1550" y="0"/>
                    <a:pt x="152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7"/>
            <p:cNvSpPr/>
            <p:nvPr/>
          </p:nvSpPr>
          <p:spPr>
            <a:xfrm>
              <a:off x="1879075" y="3883625"/>
              <a:ext cx="149700" cy="81625"/>
            </a:xfrm>
            <a:custGeom>
              <a:avLst/>
              <a:gdLst/>
              <a:ahLst/>
              <a:cxnLst/>
              <a:rect l="l" t="t" r="r" b="b"/>
              <a:pathLst>
                <a:path w="5988" h="3265" extrusionOk="0">
                  <a:moveTo>
                    <a:pt x="5536" y="0"/>
                  </a:moveTo>
                  <a:cubicBezTo>
                    <a:pt x="3993" y="1388"/>
                    <a:pt x="2029" y="2310"/>
                    <a:pt x="0" y="2596"/>
                  </a:cubicBezTo>
                  <a:lnTo>
                    <a:pt x="95" y="3265"/>
                  </a:lnTo>
                  <a:cubicBezTo>
                    <a:pt x="2254" y="2960"/>
                    <a:pt x="4347" y="1979"/>
                    <a:pt x="5988" y="503"/>
                  </a:cubicBezTo>
                  <a:lnTo>
                    <a:pt x="5536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7"/>
            <p:cNvSpPr/>
            <p:nvPr/>
          </p:nvSpPr>
          <p:spPr>
            <a:xfrm>
              <a:off x="2000425" y="3864725"/>
              <a:ext cx="47225" cy="47125"/>
            </a:xfrm>
            <a:custGeom>
              <a:avLst/>
              <a:gdLst/>
              <a:ahLst/>
              <a:cxnLst/>
              <a:rect l="l" t="t" r="r" b="b"/>
              <a:pathLst>
                <a:path w="1889" h="1885" extrusionOk="0">
                  <a:moveTo>
                    <a:pt x="1888" y="1"/>
                  </a:moveTo>
                  <a:lnTo>
                    <a:pt x="1" y="501"/>
                  </a:lnTo>
                  <a:lnTo>
                    <a:pt x="1378" y="1885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7"/>
            <p:cNvSpPr/>
            <p:nvPr/>
          </p:nvSpPr>
          <p:spPr>
            <a:xfrm>
              <a:off x="2075250" y="4592225"/>
              <a:ext cx="123575" cy="103900"/>
            </a:xfrm>
            <a:custGeom>
              <a:avLst/>
              <a:gdLst/>
              <a:ahLst/>
              <a:cxnLst/>
              <a:rect l="l" t="t" r="r" b="b"/>
              <a:pathLst>
                <a:path w="4943" h="4156" extrusionOk="0">
                  <a:moveTo>
                    <a:pt x="2471" y="1"/>
                  </a:moveTo>
                  <a:cubicBezTo>
                    <a:pt x="1107" y="1"/>
                    <a:pt x="1" y="931"/>
                    <a:pt x="1" y="2078"/>
                  </a:cubicBezTo>
                  <a:cubicBezTo>
                    <a:pt x="1" y="3226"/>
                    <a:pt x="1107" y="4156"/>
                    <a:pt x="2471" y="4156"/>
                  </a:cubicBezTo>
                  <a:cubicBezTo>
                    <a:pt x="3837" y="4156"/>
                    <a:pt x="4943" y="3226"/>
                    <a:pt x="4943" y="2078"/>
                  </a:cubicBezTo>
                  <a:cubicBezTo>
                    <a:pt x="4943" y="931"/>
                    <a:pt x="3837" y="1"/>
                    <a:pt x="2471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7"/>
            <p:cNvSpPr/>
            <p:nvPr/>
          </p:nvSpPr>
          <p:spPr>
            <a:xfrm>
              <a:off x="1967100" y="4598275"/>
              <a:ext cx="181175" cy="131175"/>
            </a:xfrm>
            <a:custGeom>
              <a:avLst/>
              <a:gdLst/>
              <a:ahLst/>
              <a:cxnLst/>
              <a:rect l="l" t="t" r="r" b="b"/>
              <a:pathLst>
                <a:path w="7247" h="5247" extrusionOk="0">
                  <a:moveTo>
                    <a:pt x="4385" y="0"/>
                  </a:moveTo>
                  <a:lnTo>
                    <a:pt x="166" y="263"/>
                  </a:lnTo>
                  <a:lnTo>
                    <a:pt x="1" y="3391"/>
                  </a:lnTo>
                  <a:lnTo>
                    <a:pt x="4223" y="5156"/>
                  </a:lnTo>
                  <a:cubicBezTo>
                    <a:pt x="4308" y="5217"/>
                    <a:pt x="4407" y="5246"/>
                    <a:pt x="4505" y="5246"/>
                  </a:cubicBezTo>
                  <a:cubicBezTo>
                    <a:pt x="4642" y="5246"/>
                    <a:pt x="4779" y="5188"/>
                    <a:pt x="4875" y="5077"/>
                  </a:cubicBezTo>
                  <a:cubicBezTo>
                    <a:pt x="5039" y="4886"/>
                    <a:pt x="5032" y="4602"/>
                    <a:pt x="4858" y="4421"/>
                  </a:cubicBezTo>
                  <a:lnTo>
                    <a:pt x="4858" y="4421"/>
                  </a:lnTo>
                  <a:lnTo>
                    <a:pt x="5323" y="4750"/>
                  </a:lnTo>
                  <a:cubicBezTo>
                    <a:pt x="5408" y="4811"/>
                    <a:pt x="5507" y="4841"/>
                    <a:pt x="5606" y="4841"/>
                  </a:cubicBezTo>
                  <a:cubicBezTo>
                    <a:pt x="5725" y="4841"/>
                    <a:pt x="5843" y="4797"/>
                    <a:pt x="5936" y="4711"/>
                  </a:cubicBezTo>
                  <a:cubicBezTo>
                    <a:pt x="6105" y="4555"/>
                    <a:pt x="6141" y="4301"/>
                    <a:pt x="6023" y="4103"/>
                  </a:cubicBezTo>
                  <a:lnTo>
                    <a:pt x="6023" y="4103"/>
                  </a:lnTo>
                  <a:cubicBezTo>
                    <a:pt x="6084" y="4131"/>
                    <a:pt x="6149" y="4145"/>
                    <a:pt x="6215" y="4145"/>
                  </a:cubicBezTo>
                  <a:cubicBezTo>
                    <a:pt x="6216" y="4145"/>
                    <a:pt x="6216" y="4145"/>
                    <a:pt x="6217" y="4145"/>
                  </a:cubicBezTo>
                  <a:cubicBezTo>
                    <a:pt x="6424" y="4145"/>
                    <a:pt x="6608" y="4016"/>
                    <a:pt x="6677" y="3822"/>
                  </a:cubicBezTo>
                  <a:cubicBezTo>
                    <a:pt x="6747" y="3627"/>
                    <a:pt x="6686" y="3409"/>
                    <a:pt x="6525" y="3279"/>
                  </a:cubicBezTo>
                  <a:lnTo>
                    <a:pt x="6525" y="3279"/>
                  </a:lnTo>
                  <a:cubicBezTo>
                    <a:pt x="6579" y="3300"/>
                    <a:pt x="6635" y="3310"/>
                    <a:pt x="6691" y="3310"/>
                  </a:cubicBezTo>
                  <a:cubicBezTo>
                    <a:pt x="6850" y="3310"/>
                    <a:pt x="6999" y="3234"/>
                    <a:pt x="7090" y="3105"/>
                  </a:cubicBezTo>
                  <a:cubicBezTo>
                    <a:pt x="7247" y="2885"/>
                    <a:pt x="7195" y="2580"/>
                    <a:pt x="6976" y="2423"/>
                  </a:cubicBezTo>
                  <a:lnTo>
                    <a:pt x="6427" y="2034"/>
                  </a:lnTo>
                  <a:lnTo>
                    <a:pt x="6464" y="1983"/>
                  </a:lnTo>
                  <a:cubicBezTo>
                    <a:pt x="6608" y="1699"/>
                    <a:pt x="6455" y="1407"/>
                    <a:pt x="6240" y="1180"/>
                  </a:cubicBezTo>
                  <a:lnTo>
                    <a:pt x="5445" y="321"/>
                  </a:lnTo>
                  <a:cubicBezTo>
                    <a:pt x="5126" y="122"/>
                    <a:pt x="4761" y="12"/>
                    <a:pt x="4385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7"/>
            <p:cNvSpPr/>
            <p:nvPr/>
          </p:nvSpPr>
          <p:spPr>
            <a:xfrm>
              <a:off x="2071225" y="4578675"/>
              <a:ext cx="113725" cy="94075"/>
            </a:xfrm>
            <a:custGeom>
              <a:avLst/>
              <a:gdLst/>
              <a:ahLst/>
              <a:cxnLst/>
              <a:rect l="l" t="t" r="r" b="b"/>
              <a:pathLst>
                <a:path w="4549" h="3763" extrusionOk="0">
                  <a:moveTo>
                    <a:pt x="2951" y="0"/>
                  </a:moveTo>
                  <a:lnTo>
                    <a:pt x="571" y="926"/>
                  </a:lnTo>
                  <a:cubicBezTo>
                    <a:pt x="210" y="1066"/>
                    <a:pt x="0" y="1445"/>
                    <a:pt x="75" y="1826"/>
                  </a:cubicBezTo>
                  <a:cubicBezTo>
                    <a:pt x="122" y="2067"/>
                    <a:pt x="174" y="2324"/>
                    <a:pt x="211" y="2507"/>
                  </a:cubicBezTo>
                  <a:cubicBezTo>
                    <a:pt x="295" y="2910"/>
                    <a:pt x="394" y="3762"/>
                    <a:pt x="1159" y="3762"/>
                  </a:cubicBezTo>
                  <a:cubicBezTo>
                    <a:pt x="1251" y="3762"/>
                    <a:pt x="1351" y="3750"/>
                    <a:pt x="1462" y="3724"/>
                  </a:cubicBezTo>
                  <a:cubicBezTo>
                    <a:pt x="2506" y="3475"/>
                    <a:pt x="1603" y="1987"/>
                    <a:pt x="1600" y="1982"/>
                  </a:cubicBezTo>
                  <a:lnTo>
                    <a:pt x="1600" y="1982"/>
                  </a:lnTo>
                  <a:cubicBezTo>
                    <a:pt x="2055" y="2730"/>
                    <a:pt x="2787" y="2917"/>
                    <a:pt x="3408" y="2917"/>
                  </a:cubicBezTo>
                  <a:cubicBezTo>
                    <a:pt x="4035" y="2917"/>
                    <a:pt x="4549" y="2726"/>
                    <a:pt x="4549" y="2726"/>
                  </a:cubicBezTo>
                  <a:lnTo>
                    <a:pt x="2951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7"/>
            <p:cNvSpPr/>
            <p:nvPr/>
          </p:nvSpPr>
          <p:spPr>
            <a:xfrm>
              <a:off x="2070350" y="4598325"/>
              <a:ext cx="104325" cy="76075"/>
            </a:xfrm>
            <a:custGeom>
              <a:avLst/>
              <a:gdLst/>
              <a:ahLst/>
              <a:cxnLst/>
              <a:rect l="l" t="t" r="r" b="b"/>
              <a:pathLst>
                <a:path w="4173" h="3043" extrusionOk="0">
                  <a:moveTo>
                    <a:pt x="792" y="0"/>
                  </a:moveTo>
                  <a:cubicBezTo>
                    <a:pt x="788" y="0"/>
                    <a:pt x="783" y="1"/>
                    <a:pt x="779" y="1"/>
                  </a:cubicBezTo>
                  <a:cubicBezTo>
                    <a:pt x="763" y="5"/>
                    <a:pt x="379" y="84"/>
                    <a:pt x="166" y="403"/>
                  </a:cubicBezTo>
                  <a:cubicBezTo>
                    <a:pt x="37" y="596"/>
                    <a:pt x="0" y="834"/>
                    <a:pt x="55" y="1109"/>
                  </a:cubicBezTo>
                  <a:lnTo>
                    <a:pt x="287" y="2219"/>
                  </a:lnTo>
                  <a:cubicBezTo>
                    <a:pt x="289" y="2228"/>
                    <a:pt x="421" y="3042"/>
                    <a:pt x="1197" y="3042"/>
                  </a:cubicBezTo>
                  <a:cubicBezTo>
                    <a:pt x="1260" y="3042"/>
                    <a:pt x="1321" y="3038"/>
                    <a:pt x="1383" y="3028"/>
                  </a:cubicBezTo>
                  <a:cubicBezTo>
                    <a:pt x="1665" y="2987"/>
                    <a:pt x="1864" y="2871"/>
                    <a:pt x="1976" y="2685"/>
                  </a:cubicBezTo>
                  <a:cubicBezTo>
                    <a:pt x="2164" y="2371"/>
                    <a:pt x="2030" y="1978"/>
                    <a:pt x="2022" y="1959"/>
                  </a:cubicBezTo>
                  <a:lnTo>
                    <a:pt x="1882" y="1619"/>
                  </a:lnTo>
                  <a:lnTo>
                    <a:pt x="1882" y="1619"/>
                  </a:lnTo>
                  <a:cubicBezTo>
                    <a:pt x="2166" y="1885"/>
                    <a:pt x="2666" y="2189"/>
                    <a:pt x="3480" y="2189"/>
                  </a:cubicBezTo>
                  <a:cubicBezTo>
                    <a:pt x="3673" y="2189"/>
                    <a:pt x="3883" y="2172"/>
                    <a:pt x="4112" y="2133"/>
                  </a:cubicBezTo>
                  <a:cubicBezTo>
                    <a:pt x="4148" y="2126"/>
                    <a:pt x="4173" y="2092"/>
                    <a:pt x="4167" y="2056"/>
                  </a:cubicBezTo>
                  <a:cubicBezTo>
                    <a:pt x="4161" y="2023"/>
                    <a:pt x="4133" y="2000"/>
                    <a:pt x="4100" y="2000"/>
                  </a:cubicBezTo>
                  <a:cubicBezTo>
                    <a:pt x="4096" y="2000"/>
                    <a:pt x="4093" y="2000"/>
                    <a:pt x="4089" y="2000"/>
                  </a:cubicBezTo>
                  <a:cubicBezTo>
                    <a:pt x="3863" y="2039"/>
                    <a:pt x="3656" y="2055"/>
                    <a:pt x="3468" y="2055"/>
                  </a:cubicBezTo>
                  <a:cubicBezTo>
                    <a:pt x="2130" y="2055"/>
                    <a:pt x="1715" y="1209"/>
                    <a:pt x="1696" y="1167"/>
                  </a:cubicBezTo>
                  <a:cubicBezTo>
                    <a:pt x="1683" y="1140"/>
                    <a:pt x="1660" y="1129"/>
                    <a:pt x="1638" y="1129"/>
                  </a:cubicBezTo>
                  <a:cubicBezTo>
                    <a:pt x="1595" y="1129"/>
                    <a:pt x="1553" y="1169"/>
                    <a:pt x="1573" y="1222"/>
                  </a:cubicBezTo>
                  <a:lnTo>
                    <a:pt x="1896" y="2007"/>
                  </a:lnTo>
                  <a:cubicBezTo>
                    <a:pt x="1897" y="2011"/>
                    <a:pt x="2016" y="2357"/>
                    <a:pt x="1860" y="2615"/>
                  </a:cubicBezTo>
                  <a:cubicBezTo>
                    <a:pt x="1769" y="2765"/>
                    <a:pt x="1602" y="2859"/>
                    <a:pt x="1362" y="2895"/>
                  </a:cubicBezTo>
                  <a:cubicBezTo>
                    <a:pt x="1305" y="2904"/>
                    <a:pt x="1252" y="2908"/>
                    <a:pt x="1201" y="2908"/>
                  </a:cubicBezTo>
                  <a:cubicBezTo>
                    <a:pt x="540" y="2908"/>
                    <a:pt x="426" y="2230"/>
                    <a:pt x="420" y="2195"/>
                  </a:cubicBezTo>
                  <a:lnTo>
                    <a:pt x="187" y="1082"/>
                  </a:lnTo>
                  <a:cubicBezTo>
                    <a:pt x="30" y="300"/>
                    <a:pt x="774" y="140"/>
                    <a:pt x="805" y="134"/>
                  </a:cubicBezTo>
                  <a:cubicBezTo>
                    <a:pt x="841" y="126"/>
                    <a:pt x="866" y="91"/>
                    <a:pt x="859" y="55"/>
                  </a:cubicBezTo>
                  <a:cubicBezTo>
                    <a:pt x="852" y="22"/>
                    <a:pt x="824" y="0"/>
                    <a:pt x="79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7"/>
            <p:cNvSpPr/>
            <p:nvPr/>
          </p:nvSpPr>
          <p:spPr>
            <a:xfrm>
              <a:off x="2118425" y="4672000"/>
              <a:ext cx="14125" cy="9950"/>
            </a:xfrm>
            <a:custGeom>
              <a:avLst/>
              <a:gdLst/>
              <a:ahLst/>
              <a:cxnLst/>
              <a:rect l="l" t="t" r="r" b="b"/>
              <a:pathLst>
                <a:path w="565" h="398" extrusionOk="0">
                  <a:moveTo>
                    <a:pt x="99" y="0"/>
                  </a:moveTo>
                  <a:cubicBezTo>
                    <a:pt x="42" y="0"/>
                    <a:pt x="1" y="82"/>
                    <a:pt x="61" y="125"/>
                  </a:cubicBezTo>
                  <a:lnTo>
                    <a:pt x="434" y="385"/>
                  </a:lnTo>
                  <a:cubicBezTo>
                    <a:pt x="445" y="393"/>
                    <a:pt x="459" y="398"/>
                    <a:pt x="472" y="398"/>
                  </a:cubicBezTo>
                  <a:lnTo>
                    <a:pt x="472" y="397"/>
                  </a:lnTo>
                  <a:cubicBezTo>
                    <a:pt x="539" y="397"/>
                    <a:pt x="565" y="312"/>
                    <a:pt x="511" y="275"/>
                  </a:cubicBezTo>
                  <a:lnTo>
                    <a:pt x="139" y="14"/>
                  </a:lnTo>
                  <a:cubicBezTo>
                    <a:pt x="125" y="4"/>
                    <a:pt x="112" y="0"/>
                    <a:pt x="9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7"/>
            <p:cNvSpPr/>
            <p:nvPr/>
          </p:nvSpPr>
          <p:spPr>
            <a:xfrm>
              <a:off x="2109250" y="4693600"/>
              <a:ext cx="10725" cy="8950"/>
            </a:xfrm>
            <a:custGeom>
              <a:avLst/>
              <a:gdLst/>
              <a:ahLst/>
              <a:cxnLst/>
              <a:rect l="l" t="t" r="r" b="b"/>
              <a:pathLst>
                <a:path w="429" h="358" extrusionOk="0">
                  <a:moveTo>
                    <a:pt x="98" y="0"/>
                  </a:moveTo>
                  <a:cubicBezTo>
                    <a:pt x="45" y="0"/>
                    <a:pt x="0" y="71"/>
                    <a:pt x="52" y="119"/>
                  </a:cubicBezTo>
                  <a:lnTo>
                    <a:pt x="291" y="340"/>
                  </a:lnTo>
                  <a:cubicBezTo>
                    <a:pt x="303" y="352"/>
                    <a:pt x="320" y="358"/>
                    <a:pt x="337" y="358"/>
                  </a:cubicBezTo>
                  <a:cubicBezTo>
                    <a:pt x="399" y="358"/>
                    <a:pt x="428" y="282"/>
                    <a:pt x="383" y="241"/>
                  </a:cubicBezTo>
                  <a:lnTo>
                    <a:pt x="144" y="19"/>
                  </a:lnTo>
                  <a:cubicBezTo>
                    <a:pt x="129" y="6"/>
                    <a:pt x="114" y="0"/>
                    <a:pt x="9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7"/>
            <p:cNvSpPr/>
            <p:nvPr/>
          </p:nvSpPr>
          <p:spPr>
            <a:xfrm>
              <a:off x="2082000" y="4704100"/>
              <a:ext cx="8850" cy="6400"/>
            </a:xfrm>
            <a:custGeom>
              <a:avLst/>
              <a:gdLst/>
              <a:ahLst/>
              <a:cxnLst/>
              <a:rect l="l" t="t" r="r" b="b"/>
              <a:pathLst>
                <a:path w="354" h="256" extrusionOk="0">
                  <a:moveTo>
                    <a:pt x="98" y="0"/>
                  </a:moveTo>
                  <a:cubicBezTo>
                    <a:pt x="42" y="0"/>
                    <a:pt x="0" y="80"/>
                    <a:pt x="59" y="123"/>
                  </a:cubicBezTo>
                  <a:lnTo>
                    <a:pt x="221" y="242"/>
                  </a:lnTo>
                  <a:cubicBezTo>
                    <a:pt x="232" y="251"/>
                    <a:pt x="246" y="255"/>
                    <a:pt x="261" y="255"/>
                  </a:cubicBezTo>
                  <a:cubicBezTo>
                    <a:pt x="326" y="255"/>
                    <a:pt x="353" y="173"/>
                    <a:pt x="301" y="133"/>
                  </a:cubicBezTo>
                  <a:lnTo>
                    <a:pt x="139" y="14"/>
                  </a:lnTo>
                  <a:cubicBezTo>
                    <a:pt x="125" y="4"/>
                    <a:pt x="111" y="0"/>
                    <a:pt x="9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7"/>
            <p:cNvSpPr/>
            <p:nvPr/>
          </p:nvSpPr>
          <p:spPr>
            <a:xfrm>
              <a:off x="1477350" y="4501525"/>
              <a:ext cx="313375" cy="787650"/>
            </a:xfrm>
            <a:custGeom>
              <a:avLst/>
              <a:gdLst/>
              <a:ahLst/>
              <a:cxnLst/>
              <a:rect l="l" t="t" r="r" b="b"/>
              <a:pathLst>
                <a:path w="12535" h="31506" extrusionOk="0">
                  <a:moveTo>
                    <a:pt x="5466" y="0"/>
                  </a:moveTo>
                  <a:lnTo>
                    <a:pt x="1" y="31505"/>
                  </a:lnTo>
                  <a:lnTo>
                    <a:pt x="7069" y="31505"/>
                  </a:lnTo>
                  <a:lnTo>
                    <a:pt x="10347" y="12613"/>
                  </a:lnTo>
                  <a:lnTo>
                    <a:pt x="11364" y="6746"/>
                  </a:lnTo>
                  <a:lnTo>
                    <a:pt x="12535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7"/>
            <p:cNvSpPr/>
            <p:nvPr/>
          </p:nvSpPr>
          <p:spPr>
            <a:xfrm>
              <a:off x="1718200" y="4491850"/>
              <a:ext cx="220375" cy="797325"/>
            </a:xfrm>
            <a:custGeom>
              <a:avLst/>
              <a:gdLst/>
              <a:ahLst/>
              <a:cxnLst/>
              <a:rect l="l" t="t" r="r" b="b"/>
              <a:pathLst>
                <a:path w="8815" h="31893" extrusionOk="0">
                  <a:moveTo>
                    <a:pt x="1" y="0"/>
                  </a:moveTo>
                  <a:lnTo>
                    <a:pt x="23" y="387"/>
                  </a:lnTo>
                  <a:lnTo>
                    <a:pt x="392" y="7133"/>
                  </a:lnTo>
                  <a:lnTo>
                    <a:pt x="713" y="13000"/>
                  </a:lnTo>
                  <a:lnTo>
                    <a:pt x="1746" y="31892"/>
                  </a:lnTo>
                  <a:lnTo>
                    <a:pt x="8814" y="31892"/>
                  </a:lnTo>
                  <a:lnTo>
                    <a:pt x="7069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7"/>
            <p:cNvSpPr/>
            <p:nvPr/>
          </p:nvSpPr>
          <p:spPr>
            <a:xfrm>
              <a:off x="1761850" y="5288900"/>
              <a:ext cx="266550" cy="73275"/>
            </a:xfrm>
            <a:custGeom>
              <a:avLst/>
              <a:gdLst/>
              <a:ahLst/>
              <a:cxnLst/>
              <a:rect l="l" t="t" r="r" b="b"/>
              <a:pathLst>
                <a:path w="10662" h="2931" extrusionOk="0">
                  <a:moveTo>
                    <a:pt x="7348" y="0"/>
                  </a:moveTo>
                  <a:cubicBezTo>
                    <a:pt x="7174" y="0"/>
                    <a:pt x="7068" y="10"/>
                    <a:pt x="7068" y="10"/>
                  </a:cubicBezTo>
                  <a:lnTo>
                    <a:pt x="1" y="10"/>
                  </a:lnTo>
                  <a:lnTo>
                    <a:pt x="1" y="2930"/>
                  </a:lnTo>
                  <a:lnTo>
                    <a:pt x="10661" y="2930"/>
                  </a:lnTo>
                  <a:cubicBezTo>
                    <a:pt x="10661" y="232"/>
                    <a:pt x="8194" y="0"/>
                    <a:pt x="734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7"/>
            <p:cNvSpPr/>
            <p:nvPr/>
          </p:nvSpPr>
          <p:spPr>
            <a:xfrm>
              <a:off x="1734975" y="4632400"/>
              <a:ext cx="101050" cy="200550"/>
            </a:xfrm>
            <a:custGeom>
              <a:avLst/>
              <a:gdLst/>
              <a:ahLst/>
              <a:cxnLst/>
              <a:rect l="l" t="t" r="r" b="b"/>
              <a:pathLst>
                <a:path w="4042" h="8022" extrusionOk="0">
                  <a:moveTo>
                    <a:pt x="3966" y="1"/>
                  </a:moveTo>
                  <a:cubicBezTo>
                    <a:pt x="3959" y="1"/>
                    <a:pt x="3952" y="2"/>
                    <a:pt x="3946" y="4"/>
                  </a:cubicBezTo>
                  <a:lnTo>
                    <a:pt x="1206" y="855"/>
                  </a:lnTo>
                  <a:cubicBezTo>
                    <a:pt x="1182" y="862"/>
                    <a:pt x="1164" y="883"/>
                    <a:pt x="1159" y="909"/>
                  </a:cubicBezTo>
                  <a:lnTo>
                    <a:pt x="7" y="7943"/>
                  </a:lnTo>
                  <a:cubicBezTo>
                    <a:pt x="1" y="7979"/>
                    <a:pt x="25" y="8014"/>
                    <a:pt x="62" y="8020"/>
                  </a:cubicBezTo>
                  <a:cubicBezTo>
                    <a:pt x="66" y="8020"/>
                    <a:pt x="69" y="8021"/>
                    <a:pt x="73" y="8021"/>
                  </a:cubicBezTo>
                  <a:cubicBezTo>
                    <a:pt x="107" y="8021"/>
                    <a:pt x="135" y="7997"/>
                    <a:pt x="140" y="7964"/>
                  </a:cubicBezTo>
                  <a:lnTo>
                    <a:pt x="1286" y="971"/>
                  </a:lnTo>
                  <a:lnTo>
                    <a:pt x="3986" y="133"/>
                  </a:lnTo>
                  <a:cubicBezTo>
                    <a:pt x="4021" y="122"/>
                    <a:pt x="4041" y="83"/>
                    <a:pt x="4030" y="48"/>
                  </a:cubicBezTo>
                  <a:cubicBezTo>
                    <a:pt x="4021" y="19"/>
                    <a:pt x="3995" y="1"/>
                    <a:pt x="3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7"/>
            <p:cNvSpPr/>
            <p:nvPr/>
          </p:nvSpPr>
          <p:spPr>
            <a:xfrm>
              <a:off x="1759600" y="5287450"/>
              <a:ext cx="180650" cy="3400"/>
            </a:xfrm>
            <a:custGeom>
              <a:avLst/>
              <a:gdLst/>
              <a:ahLst/>
              <a:cxnLst/>
              <a:rect l="l" t="t" r="r" b="b"/>
              <a:pathLst>
                <a:path w="7226" h="136" extrusionOk="0">
                  <a:moveTo>
                    <a:pt x="91" y="1"/>
                  </a:moveTo>
                  <a:cubicBezTo>
                    <a:pt x="0" y="1"/>
                    <a:pt x="0" y="136"/>
                    <a:pt x="91" y="136"/>
                  </a:cubicBezTo>
                  <a:lnTo>
                    <a:pt x="7158" y="136"/>
                  </a:lnTo>
                  <a:cubicBezTo>
                    <a:pt x="7196" y="136"/>
                    <a:pt x="7226" y="106"/>
                    <a:pt x="7226" y="68"/>
                  </a:cubicBezTo>
                  <a:cubicBezTo>
                    <a:pt x="7226" y="31"/>
                    <a:pt x="7196" y="1"/>
                    <a:pt x="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7"/>
            <p:cNvSpPr/>
            <p:nvPr/>
          </p:nvSpPr>
          <p:spPr>
            <a:xfrm>
              <a:off x="1477350" y="5288900"/>
              <a:ext cx="266575" cy="73275"/>
            </a:xfrm>
            <a:custGeom>
              <a:avLst/>
              <a:gdLst/>
              <a:ahLst/>
              <a:cxnLst/>
              <a:rect l="l" t="t" r="r" b="b"/>
              <a:pathLst>
                <a:path w="10663" h="2931" extrusionOk="0">
                  <a:moveTo>
                    <a:pt x="7349" y="0"/>
                  </a:moveTo>
                  <a:cubicBezTo>
                    <a:pt x="7175" y="0"/>
                    <a:pt x="7069" y="10"/>
                    <a:pt x="7069" y="10"/>
                  </a:cubicBezTo>
                  <a:lnTo>
                    <a:pt x="1" y="10"/>
                  </a:lnTo>
                  <a:lnTo>
                    <a:pt x="1" y="2930"/>
                  </a:lnTo>
                  <a:lnTo>
                    <a:pt x="10662" y="2930"/>
                  </a:lnTo>
                  <a:cubicBezTo>
                    <a:pt x="10662" y="232"/>
                    <a:pt x="8195" y="0"/>
                    <a:pt x="73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7"/>
            <p:cNvSpPr/>
            <p:nvPr/>
          </p:nvSpPr>
          <p:spPr>
            <a:xfrm>
              <a:off x="1475125" y="5287450"/>
              <a:ext cx="180650" cy="3400"/>
            </a:xfrm>
            <a:custGeom>
              <a:avLst/>
              <a:gdLst/>
              <a:ahLst/>
              <a:cxnLst/>
              <a:rect l="l" t="t" r="r" b="b"/>
              <a:pathLst>
                <a:path w="7226" h="136" extrusionOk="0">
                  <a:moveTo>
                    <a:pt x="90" y="1"/>
                  </a:moveTo>
                  <a:cubicBezTo>
                    <a:pt x="0" y="1"/>
                    <a:pt x="0" y="136"/>
                    <a:pt x="90" y="136"/>
                  </a:cubicBezTo>
                  <a:lnTo>
                    <a:pt x="7158" y="136"/>
                  </a:lnTo>
                  <a:cubicBezTo>
                    <a:pt x="7196" y="136"/>
                    <a:pt x="7226" y="106"/>
                    <a:pt x="7226" y="68"/>
                  </a:cubicBezTo>
                  <a:cubicBezTo>
                    <a:pt x="7226" y="31"/>
                    <a:pt x="7196" y="1"/>
                    <a:pt x="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7"/>
            <p:cNvSpPr/>
            <p:nvPr/>
          </p:nvSpPr>
          <p:spPr>
            <a:xfrm>
              <a:off x="1716800" y="4044550"/>
              <a:ext cx="125775" cy="144450"/>
            </a:xfrm>
            <a:custGeom>
              <a:avLst/>
              <a:gdLst/>
              <a:ahLst/>
              <a:cxnLst/>
              <a:rect l="l" t="t" r="r" b="b"/>
              <a:pathLst>
                <a:path w="5031" h="5778" extrusionOk="0">
                  <a:moveTo>
                    <a:pt x="1341" y="1"/>
                  </a:moveTo>
                  <a:cubicBezTo>
                    <a:pt x="1300" y="638"/>
                    <a:pt x="1008" y="1232"/>
                    <a:pt x="528" y="1653"/>
                  </a:cubicBezTo>
                  <a:cubicBezTo>
                    <a:pt x="445" y="1728"/>
                    <a:pt x="356" y="1797"/>
                    <a:pt x="262" y="1858"/>
                  </a:cubicBezTo>
                  <a:cubicBezTo>
                    <a:pt x="221" y="1779"/>
                    <a:pt x="163" y="1710"/>
                    <a:pt x="94" y="1653"/>
                  </a:cubicBezTo>
                  <a:cubicBezTo>
                    <a:pt x="65" y="1630"/>
                    <a:pt x="33" y="1608"/>
                    <a:pt x="0" y="1589"/>
                  </a:cubicBezTo>
                  <a:lnTo>
                    <a:pt x="0" y="3216"/>
                  </a:lnTo>
                  <a:cubicBezTo>
                    <a:pt x="0" y="3255"/>
                    <a:pt x="2" y="3294"/>
                    <a:pt x="2" y="3332"/>
                  </a:cubicBezTo>
                  <a:cubicBezTo>
                    <a:pt x="4" y="3370"/>
                    <a:pt x="7" y="3408"/>
                    <a:pt x="10" y="3446"/>
                  </a:cubicBezTo>
                  <a:cubicBezTo>
                    <a:pt x="11" y="3458"/>
                    <a:pt x="12" y="3469"/>
                    <a:pt x="14" y="3479"/>
                  </a:cubicBezTo>
                  <a:cubicBezTo>
                    <a:pt x="16" y="3509"/>
                    <a:pt x="20" y="3538"/>
                    <a:pt x="24" y="3566"/>
                  </a:cubicBezTo>
                  <a:cubicBezTo>
                    <a:pt x="30" y="3606"/>
                    <a:pt x="35" y="3645"/>
                    <a:pt x="44" y="3687"/>
                  </a:cubicBezTo>
                  <a:cubicBezTo>
                    <a:pt x="63" y="3791"/>
                    <a:pt x="88" y="3894"/>
                    <a:pt x="121" y="3995"/>
                  </a:cubicBezTo>
                  <a:cubicBezTo>
                    <a:pt x="129" y="4020"/>
                    <a:pt x="136" y="4047"/>
                    <a:pt x="145" y="4071"/>
                  </a:cubicBezTo>
                  <a:cubicBezTo>
                    <a:pt x="150" y="4085"/>
                    <a:pt x="155" y="4100"/>
                    <a:pt x="161" y="4114"/>
                  </a:cubicBezTo>
                  <a:cubicBezTo>
                    <a:pt x="166" y="4129"/>
                    <a:pt x="172" y="4143"/>
                    <a:pt x="178" y="4157"/>
                  </a:cubicBezTo>
                  <a:cubicBezTo>
                    <a:pt x="241" y="4321"/>
                    <a:pt x="321" y="4477"/>
                    <a:pt x="416" y="4624"/>
                  </a:cubicBezTo>
                  <a:cubicBezTo>
                    <a:pt x="833" y="5268"/>
                    <a:pt x="1527" y="5715"/>
                    <a:pt x="2341" y="5772"/>
                  </a:cubicBezTo>
                  <a:cubicBezTo>
                    <a:pt x="2400" y="5776"/>
                    <a:pt x="2459" y="5778"/>
                    <a:pt x="2518" y="5778"/>
                  </a:cubicBezTo>
                  <a:cubicBezTo>
                    <a:pt x="2770" y="5778"/>
                    <a:pt x="3020" y="5740"/>
                    <a:pt x="3261" y="5665"/>
                  </a:cubicBezTo>
                  <a:cubicBezTo>
                    <a:pt x="3318" y="5646"/>
                    <a:pt x="3377" y="5627"/>
                    <a:pt x="3433" y="5604"/>
                  </a:cubicBezTo>
                  <a:cubicBezTo>
                    <a:pt x="3490" y="5581"/>
                    <a:pt x="3547" y="5557"/>
                    <a:pt x="3600" y="5530"/>
                  </a:cubicBezTo>
                  <a:lnTo>
                    <a:pt x="3682" y="5489"/>
                  </a:lnTo>
                  <a:cubicBezTo>
                    <a:pt x="3735" y="5461"/>
                    <a:pt x="3789" y="5430"/>
                    <a:pt x="3839" y="5399"/>
                  </a:cubicBezTo>
                  <a:cubicBezTo>
                    <a:pt x="3864" y="5384"/>
                    <a:pt x="3891" y="5366"/>
                    <a:pt x="3915" y="5350"/>
                  </a:cubicBezTo>
                  <a:cubicBezTo>
                    <a:pt x="4587" y="4897"/>
                    <a:pt x="5030" y="4129"/>
                    <a:pt x="5030" y="3264"/>
                  </a:cubicBezTo>
                  <a:lnTo>
                    <a:pt x="5030" y="2"/>
                  </a:lnTo>
                  <a:lnTo>
                    <a:pt x="1341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7"/>
            <p:cNvSpPr/>
            <p:nvPr/>
          </p:nvSpPr>
          <p:spPr>
            <a:xfrm>
              <a:off x="1716725" y="4147425"/>
              <a:ext cx="97950" cy="67075"/>
            </a:xfrm>
            <a:custGeom>
              <a:avLst/>
              <a:gdLst/>
              <a:ahLst/>
              <a:cxnLst/>
              <a:rect l="l" t="t" r="r" b="b"/>
              <a:pathLst>
                <a:path w="3918" h="2683" extrusionOk="0">
                  <a:moveTo>
                    <a:pt x="164" y="0"/>
                  </a:moveTo>
                  <a:lnTo>
                    <a:pt x="0" y="11"/>
                  </a:lnTo>
                  <a:lnTo>
                    <a:pt x="0" y="2682"/>
                  </a:lnTo>
                  <a:lnTo>
                    <a:pt x="3918" y="2682"/>
                  </a:lnTo>
                  <a:lnTo>
                    <a:pt x="3918" y="1234"/>
                  </a:lnTo>
                  <a:cubicBezTo>
                    <a:pt x="3894" y="1253"/>
                    <a:pt x="3867" y="1269"/>
                    <a:pt x="3843" y="1285"/>
                  </a:cubicBezTo>
                  <a:cubicBezTo>
                    <a:pt x="3792" y="1317"/>
                    <a:pt x="3738" y="1346"/>
                    <a:pt x="3685" y="1375"/>
                  </a:cubicBezTo>
                  <a:lnTo>
                    <a:pt x="3603" y="1416"/>
                  </a:lnTo>
                  <a:cubicBezTo>
                    <a:pt x="3550" y="1443"/>
                    <a:pt x="3494" y="1468"/>
                    <a:pt x="3436" y="1489"/>
                  </a:cubicBezTo>
                  <a:cubicBezTo>
                    <a:pt x="3380" y="1511"/>
                    <a:pt x="3321" y="1533"/>
                    <a:pt x="3264" y="1551"/>
                  </a:cubicBezTo>
                  <a:cubicBezTo>
                    <a:pt x="3023" y="1626"/>
                    <a:pt x="2773" y="1664"/>
                    <a:pt x="2521" y="1664"/>
                  </a:cubicBezTo>
                  <a:cubicBezTo>
                    <a:pt x="2462" y="1664"/>
                    <a:pt x="2403" y="1662"/>
                    <a:pt x="2344" y="1658"/>
                  </a:cubicBezTo>
                  <a:cubicBezTo>
                    <a:pt x="1530" y="1600"/>
                    <a:pt x="836" y="1154"/>
                    <a:pt x="419" y="509"/>
                  </a:cubicBezTo>
                  <a:cubicBezTo>
                    <a:pt x="324" y="363"/>
                    <a:pt x="244" y="207"/>
                    <a:pt x="181" y="43"/>
                  </a:cubicBezTo>
                  <a:cubicBezTo>
                    <a:pt x="176" y="28"/>
                    <a:pt x="169" y="15"/>
                    <a:pt x="164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7"/>
            <p:cNvSpPr/>
            <p:nvPr/>
          </p:nvSpPr>
          <p:spPr>
            <a:xfrm>
              <a:off x="1683175" y="4081575"/>
              <a:ext cx="37675" cy="66125"/>
            </a:xfrm>
            <a:custGeom>
              <a:avLst/>
              <a:gdLst/>
              <a:ahLst/>
              <a:cxnLst/>
              <a:rect l="l" t="t" r="r" b="b"/>
              <a:pathLst>
                <a:path w="1507" h="2645" extrusionOk="0">
                  <a:moveTo>
                    <a:pt x="943" y="0"/>
                  </a:moveTo>
                  <a:cubicBezTo>
                    <a:pt x="897" y="0"/>
                    <a:pt x="852" y="4"/>
                    <a:pt x="806" y="12"/>
                  </a:cubicBezTo>
                  <a:cubicBezTo>
                    <a:pt x="772" y="19"/>
                    <a:pt x="738" y="28"/>
                    <a:pt x="703" y="39"/>
                  </a:cubicBezTo>
                  <a:cubicBezTo>
                    <a:pt x="669" y="51"/>
                    <a:pt x="635" y="64"/>
                    <a:pt x="603" y="80"/>
                  </a:cubicBezTo>
                  <a:cubicBezTo>
                    <a:pt x="553" y="104"/>
                    <a:pt x="507" y="131"/>
                    <a:pt x="463" y="163"/>
                  </a:cubicBezTo>
                  <a:cubicBezTo>
                    <a:pt x="459" y="165"/>
                    <a:pt x="454" y="167"/>
                    <a:pt x="451" y="170"/>
                  </a:cubicBezTo>
                  <a:lnTo>
                    <a:pt x="447" y="173"/>
                  </a:lnTo>
                  <a:cubicBezTo>
                    <a:pt x="303" y="283"/>
                    <a:pt x="189" y="429"/>
                    <a:pt x="120" y="598"/>
                  </a:cubicBezTo>
                  <a:cubicBezTo>
                    <a:pt x="0" y="888"/>
                    <a:pt x="8" y="1221"/>
                    <a:pt x="104" y="1520"/>
                  </a:cubicBezTo>
                  <a:cubicBezTo>
                    <a:pt x="282" y="2076"/>
                    <a:pt x="772" y="2520"/>
                    <a:pt x="1342" y="2644"/>
                  </a:cubicBezTo>
                  <a:lnTo>
                    <a:pt x="1506" y="2634"/>
                  </a:lnTo>
                  <a:cubicBezTo>
                    <a:pt x="1500" y="2619"/>
                    <a:pt x="1495" y="2604"/>
                    <a:pt x="1488" y="2591"/>
                  </a:cubicBezTo>
                  <a:cubicBezTo>
                    <a:pt x="1480" y="2567"/>
                    <a:pt x="1472" y="2540"/>
                    <a:pt x="1464" y="2515"/>
                  </a:cubicBezTo>
                  <a:cubicBezTo>
                    <a:pt x="1432" y="2413"/>
                    <a:pt x="1406" y="2311"/>
                    <a:pt x="1387" y="2206"/>
                  </a:cubicBezTo>
                  <a:cubicBezTo>
                    <a:pt x="1378" y="2165"/>
                    <a:pt x="1373" y="2126"/>
                    <a:pt x="1368" y="2086"/>
                  </a:cubicBezTo>
                  <a:cubicBezTo>
                    <a:pt x="1364" y="2057"/>
                    <a:pt x="1360" y="2028"/>
                    <a:pt x="1357" y="1999"/>
                  </a:cubicBezTo>
                  <a:cubicBezTo>
                    <a:pt x="1356" y="1988"/>
                    <a:pt x="1356" y="1976"/>
                    <a:pt x="1354" y="1965"/>
                  </a:cubicBezTo>
                  <a:cubicBezTo>
                    <a:pt x="1350" y="1928"/>
                    <a:pt x="1348" y="1889"/>
                    <a:pt x="1345" y="1852"/>
                  </a:cubicBezTo>
                  <a:cubicBezTo>
                    <a:pt x="1345" y="1813"/>
                    <a:pt x="1344" y="1774"/>
                    <a:pt x="1344" y="1736"/>
                  </a:cubicBezTo>
                  <a:lnTo>
                    <a:pt x="1344" y="109"/>
                  </a:lnTo>
                  <a:cubicBezTo>
                    <a:pt x="1222" y="37"/>
                    <a:pt x="1083" y="0"/>
                    <a:pt x="943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7"/>
            <p:cNvSpPr/>
            <p:nvPr/>
          </p:nvSpPr>
          <p:spPr>
            <a:xfrm>
              <a:off x="1813400" y="4088125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0"/>
                  </a:moveTo>
                  <a:cubicBezTo>
                    <a:pt x="165" y="0"/>
                    <a:pt x="0" y="164"/>
                    <a:pt x="0" y="367"/>
                  </a:cubicBezTo>
                  <a:cubicBezTo>
                    <a:pt x="0" y="569"/>
                    <a:pt x="165" y="734"/>
                    <a:pt x="367" y="734"/>
                  </a:cubicBezTo>
                  <a:cubicBezTo>
                    <a:pt x="570" y="734"/>
                    <a:pt x="734" y="569"/>
                    <a:pt x="734" y="367"/>
                  </a:cubicBezTo>
                  <a:cubicBezTo>
                    <a:pt x="734" y="164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7"/>
            <p:cNvSpPr/>
            <p:nvPr/>
          </p:nvSpPr>
          <p:spPr>
            <a:xfrm>
              <a:off x="1813600" y="4075025"/>
              <a:ext cx="17975" cy="8100"/>
            </a:xfrm>
            <a:custGeom>
              <a:avLst/>
              <a:gdLst/>
              <a:ahLst/>
              <a:cxnLst/>
              <a:rect l="l" t="t" r="r" b="b"/>
              <a:pathLst>
                <a:path w="719" h="324" extrusionOk="0">
                  <a:moveTo>
                    <a:pt x="16" y="0"/>
                  </a:moveTo>
                  <a:cubicBezTo>
                    <a:pt x="7" y="0"/>
                    <a:pt x="0" y="6"/>
                    <a:pt x="0" y="15"/>
                  </a:cubicBezTo>
                  <a:lnTo>
                    <a:pt x="0" y="308"/>
                  </a:lnTo>
                  <a:cubicBezTo>
                    <a:pt x="0" y="318"/>
                    <a:pt x="7" y="324"/>
                    <a:pt x="16" y="324"/>
                  </a:cubicBezTo>
                  <a:lnTo>
                    <a:pt x="704" y="324"/>
                  </a:lnTo>
                  <a:cubicBezTo>
                    <a:pt x="712" y="324"/>
                    <a:pt x="719" y="318"/>
                    <a:pt x="719" y="308"/>
                  </a:cubicBezTo>
                  <a:lnTo>
                    <a:pt x="719" y="15"/>
                  </a:lnTo>
                  <a:cubicBezTo>
                    <a:pt x="719" y="6"/>
                    <a:pt x="712" y="0"/>
                    <a:pt x="7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7"/>
            <p:cNvSpPr/>
            <p:nvPr/>
          </p:nvSpPr>
          <p:spPr>
            <a:xfrm>
              <a:off x="1762950" y="4088125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0"/>
                  </a:moveTo>
                  <a:cubicBezTo>
                    <a:pt x="164" y="0"/>
                    <a:pt x="0" y="164"/>
                    <a:pt x="0" y="367"/>
                  </a:cubicBezTo>
                  <a:cubicBezTo>
                    <a:pt x="0" y="569"/>
                    <a:pt x="164" y="734"/>
                    <a:pt x="367" y="734"/>
                  </a:cubicBezTo>
                  <a:cubicBezTo>
                    <a:pt x="569" y="734"/>
                    <a:pt x="734" y="569"/>
                    <a:pt x="734" y="367"/>
                  </a:cubicBezTo>
                  <a:cubicBezTo>
                    <a:pt x="734" y="164"/>
                    <a:pt x="569" y="0"/>
                    <a:pt x="36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7"/>
            <p:cNvSpPr/>
            <p:nvPr/>
          </p:nvSpPr>
          <p:spPr>
            <a:xfrm>
              <a:off x="1763150" y="4075025"/>
              <a:ext cx="17975" cy="8100"/>
            </a:xfrm>
            <a:custGeom>
              <a:avLst/>
              <a:gdLst/>
              <a:ahLst/>
              <a:cxnLst/>
              <a:rect l="l" t="t" r="r" b="b"/>
              <a:pathLst>
                <a:path w="719" h="324" extrusionOk="0">
                  <a:moveTo>
                    <a:pt x="15" y="0"/>
                  </a:moveTo>
                  <a:cubicBezTo>
                    <a:pt x="6" y="0"/>
                    <a:pt x="0" y="6"/>
                    <a:pt x="0" y="15"/>
                  </a:cubicBezTo>
                  <a:lnTo>
                    <a:pt x="0" y="308"/>
                  </a:lnTo>
                  <a:cubicBezTo>
                    <a:pt x="0" y="318"/>
                    <a:pt x="6" y="324"/>
                    <a:pt x="15" y="324"/>
                  </a:cubicBezTo>
                  <a:lnTo>
                    <a:pt x="704" y="324"/>
                  </a:lnTo>
                  <a:cubicBezTo>
                    <a:pt x="712" y="324"/>
                    <a:pt x="719" y="318"/>
                    <a:pt x="719" y="308"/>
                  </a:cubicBezTo>
                  <a:lnTo>
                    <a:pt x="719" y="15"/>
                  </a:lnTo>
                  <a:cubicBezTo>
                    <a:pt x="719" y="6"/>
                    <a:pt x="712" y="0"/>
                    <a:pt x="7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7"/>
            <p:cNvSpPr/>
            <p:nvPr/>
          </p:nvSpPr>
          <p:spPr>
            <a:xfrm>
              <a:off x="1727975" y="4108350"/>
              <a:ext cx="31875" cy="31875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637" y="0"/>
                  </a:moveTo>
                  <a:cubicBezTo>
                    <a:pt x="286" y="0"/>
                    <a:pt x="1" y="286"/>
                    <a:pt x="1" y="638"/>
                  </a:cubicBezTo>
                  <a:cubicBezTo>
                    <a:pt x="1" y="990"/>
                    <a:pt x="286" y="1275"/>
                    <a:pt x="637" y="1275"/>
                  </a:cubicBezTo>
                  <a:cubicBezTo>
                    <a:pt x="989" y="1275"/>
                    <a:pt x="1274" y="990"/>
                    <a:pt x="1274" y="638"/>
                  </a:cubicBezTo>
                  <a:cubicBezTo>
                    <a:pt x="1274" y="286"/>
                    <a:pt x="989" y="0"/>
                    <a:pt x="63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7"/>
            <p:cNvSpPr/>
            <p:nvPr/>
          </p:nvSpPr>
          <p:spPr>
            <a:xfrm>
              <a:off x="1735500" y="4170550"/>
              <a:ext cx="79175" cy="35875"/>
            </a:xfrm>
            <a:custGeom>
              <a:avLst/>
              <a:gdLst/>
              <a:ahLst/>
              <a:cxnLst/>
              <a:rect l="l" t="t" r="r" b="b"/>
              <a:pathLst>
                <a:path w="3167" h="1435" extrusionOk="0">
                  <a:moveTo>
                    <a:pt x="1" y="0"/>
                  </a:moveTo>
                  <a:lnTo>
                    <a:pt x="1" y="0"/>
                  </a:lnTo>
                  <a:cubicBezTo>
                    <a:pt x="845" y="1210"/>
                    <a:pt x="1880" y="1434"/>
                    <a:pt x="2531" y="1434"/>
                  </a:cubicBezTo>
                  <a:cubicBezTo>
                    <a:pt x="2916" y="1434"/>
                    <a:pt x="3167" y="1356"/>
                    <a:pt x="3167" y="1356"/>
                  </a:cubicBezTo>
                  <a:lnTo>
                    <a:pt x="3167" y="309"/>
                  </a:lnTo>
                  <a:cubicBezTo>
                    <a:pt x="3167" y="309"/>
                    <a:pt x="2627" y="730"/>
                    <a:pt x="1649" y="736"/>
                  </a:cubicBezTo>
                  <a:cubicBezTo>
                    <a:pt x="1645" y="736"/>
                    <a:pt x="1641" y="736"/>
                    <a:pt x="1637" y="736"/>
                  </a:cubicBezTo>
                  <a:cubicBezTo>
                    <a:pt x="666" y="73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7"/>
            <p:cNvSpPr/>
            <p:nvPr/>
          </p:nvSpPr>
          <p:spPr>
            <a:xfrm>
              <a:off x="1797625" y="4093225"/>
              <a:ext cx="17625" cy="38900"/>
            </a:xfrm>
            <a:custGeom>
              <a:avLst/>
              <a:gdLst/>
              <a:ahLst/>
              <a:cxnLst/>
              <a:rect l="l" t="t" r="r" b="b"/>
              <a:pathLst>
                <a:path w="705" h="1556" extrusionOk="0">
                  <a:moveTo>
                    <a:pt x="255" y="1"/>
                  </a:moveTo>
                  <a:lnTo>
                    <a:pt x="1" y="1555"/>
                  </a:lnTo>
                  <a:lnTo>
                    <a:pt x="705" y="1555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7"/>
            <p:cNvSpPr/>
            <p:nvPr/>
          </p:nvSpPr>
          <p:spPr>
            <a:xfrm>
              <a:off x="1692250" y="4092325"/>
              <a:ext cx="20250" cy="42550"/>
            </a:xfrm>
            <a:custGeom>
              <a:avLst/>
              <a:gdLst/>
              <a:ahLst/>
              <a:cxnLst/>
              <a:rect l="l" t="t" r="r" b="b"/>
              <a:pathLst>
                <a:path w="810" h="1702" extrusionOk="0">
                  <a:moveTo>
                    <a:pt x="375" y="1"/>
                  </a:moveTo>
                  <a:cubicBezTo>
                    <a:pt x="187" y="1"/>
                    <a:pt x="35" y="176"/>
                    <a:pt x="7" y="369"/>
                  </a:cubicBezTo>
                  <a:cubicBezTo>
                    <a:pt x="1" y="406"/>
                    <a:pt x="30" y="427"/>
                    <a:pt x="59" y="427"/>
                  </a:cubicBezTo>
                  <a:cubicBezTo>
                    <a:pt x="84" y="427"/>
                    <a:pt x="109" y="413"/>
                    <a:pt x="114" y="381"/>
                  </a:cubicBezTo>
                  <a:cubicBezTo>
                    <a:pt x="135" y="235"/>
                    <a:pt x="246" y="111"/>
                    <a:pt x="378" y="111"/>
                  </a:cubicBezTo>
                  <a:cubicBezTo>
                    <a:pt x="423" y="111"/>
                    <a:pt x="472" y="126"/>
                    <a:pt x="520" y="160"/>
                  </a:cubicBezTo>
                  <a:cubicBezTo>
                    <a:pt x="699" y="286"/>
                    <a:pt x="701" y="522"/>
                    <a:pt x="693" y="723"/>
                  </a:cubicBezTo>
                  <a:cubicBezTo>
                    <a:pt x="473" y="771"/>
                    <a:pt x="292" y="971"/>
                    <a:pt x="290" y="1200"/>
                  </a:cubicBezTo>
                  <a:cubicBezTo>
                    <a:pt x="288" y="1445"/>
                    <a:pt x="476" y="1659"/>
                    <a:pt x="716" y="1700"/>
                  </a:cubicBezTo>
                  <a:cubicBezTo>
                    <a:pt x="720" y="1701"/>
                    <a:pt x="723" y="1701"/>
                    <a:pt x="727" y="1701"/>
                  </a:cubicBezTo>
                  <a:cubicBezTo>
                    <a:pt x="786" y="1701"/>
                    <a:pt x="793" y="1605"/>
                    <a:pt x="728" y="1593"/>
                  </a:cubicBezTo>
                  <a:cubicBezTo>
                    <a:pt x="543" y="1561"/>
                    <a:pt x="390" y="1385"/>
                    <a:pt x="399" y="1193"/>
                  </a:cubicBezTo>
                  <a:cubicBezTo>
                    <a:pt x="407" y="1001"/>
                    <a:pt x="567" y="842"/>
                    <a:pt x="753" y="820"/>
                  </a:cubicBezTo>
                  <a:cubicBezTo>
                    <a:pt x="778" y="816"/>
                    <a:pt x="796" y="796"/>
                    <a:pt x="799" y="772"/>
                  </a:cubicBezTo>
                  <a:cubicBezTo>
                    <a:pt x="810" y="503"/>
                    <a:pt x="801" y="171"/>
                    <a:pt x="521" y="36"/>
                  </a:cubicBezTo>
                  <a:cubicBezTo>
                    <a:pt x="471" y="12"/>
                    <a:pt x="422" y="1"/>
                    <a:pt x="3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7"/>
            <p:cNvSpPr/>
            <p:nvPr/>
          </p:nvSpPr>
          <p:spPr>
            <a:xfrm>
              <a:off x="1792825" y="4090500"/>
              <a:ext cx="25075" cy="43700"/>
            </a:xfrm>
            <a:custGeom>
              <a:avLst/>
              <a:gdLst/>
              <a:ahLst/>
              <a:cxnLst/>
              <a:rect l="l" t="t" r="r" b="b"/>
              <a:pathLst>
                <a:path w="1003" h="1748" extrusionOk="0">
                  <a:moveTo>
                    <a:pt x="450" y="0"/>
                  </a:moveTo>
                  <a:cubicBezTo>
                    <a:pt x="420" y="0"/>
                    <a:pt x="391" y="22"/>
                    <a:pt x="402" y="59"/>
                  </a:cubicBezTo>
                  <a:lnTo>
                    <a:pt x="868" y="1622"/>
                  </a:lnTo>
                  <a:lnTo>
                    <a:pt x="81" y="1640"/>
                  </a:lnTo>
                  <a:cubicBezTo>
                    <a:pt x="13" y="1642"/>
                    <a:pt x="0" y="1747"/>
                    <a:pt x="67" y="1747"/>
                  </a:cubicBezTo>
                  <a:cubicBezTo>
                    <a:pt x="67" y="1747"/>
                    <a:pt x="68" y="1747"/>
                    <a:pt x="69" y="1747"/>
                  </a:cubicBezTo>
                  <a:lnTo>
                    <a:pt x="932" y="1728"/>
                  </a:lnTo>
                  <a:cubicBezTo>
                    <a:pt x="962" y="1727"/>
                    <a:pt x="1003" y="1704"/>
                    <a:pt x="992" y="1665"/>
                  </a:cubicBezTo>
                  <a:cubicBezTo>
                    <a:pt x="830" y="1124"/>
                    <a:pt x="669" y="583"/>
                    <a:pt x="508" y="42"/>
                  </a:cubicBezTo>
                  <a:cubicBezTo>
                    <a:pt x="500" y="13"/>
                    <a:pt x="474" y="0"/>
                    <a:pt x="45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7"/>
            <p:cNvSpPr/>
            <p:nvPr/>
          </p:nvSpPr>
          <p:spPr>
            <a:xfrm>
              <a:off x="1762900" y="4132100"/>
              <a:ext cx="39900" cy="25175"/>
            </a:xfrm>
            <a:custGeom>
              <a:avLst/>
              <a:gdLst/>
              <a:ahLst/>
              <a:cxnLst/>
              <a:rect l="l" t="t" r="r" b="b"/>
              <a:pathLst>
                <a:path w="1596" h="1007" extrusionOk="0">
                  <a:moveTo>
                    <a:pt x="260" y="0"/>
                  </a:moveTo>
                  <a:cubicBezTo>
                    <a:pt x="260" y="0"/>
                    <a:pt x="0" y="740"/>
                    <a:pt x="699" y="966"/>
                  </a:cubicBezTo>
                  <a:cubicBezTo>
                    <a:pt x="788" y="994"/>
                    <a:pt x="869" y="1007"/>
                    <a:pt x="942" y="1007"/>
                  </a:cubicBezTo>
                  <a:cubicBezTo>
                    <a:pt x="1446" y="1007"/>
                    <a:pt x="1595" y="415"/>
                    <a:pt x="1595" y="415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7"/>
            <p:cNvSpPr/>
            <p:nvPr/>
          </p:nvSpPr>
          <p:spPr>
            <a:xfrm>
              <a:off x="1677075" y="3978750"/>
              <a:ext cx="200875" cy="112250"/>
            </a:xfrm>
            <a:custGeom>
              <a:avLst/>
              <a:gdLst/>
              <a:ahLst/>
              <a:cxnLst/>
              <a:rect l="l" t="t" r="r" b="b"/>
              <a:pathLst>
                <a:path w="8035" h="4490" extrusionOk="0">
                  <a:moveTo>
                    <a:pt x="4318" y="0"/>
                  </a:moveTo>
                  <a:lnTo>
                    <a:pt x="2673" y="1190"/>
                  </a:lnTo>
                  <a:lnTo>
                    <a:pt x="1787" y="1190"/>
                  </a:lnTo>
                  <a:cubicBezTo>
                    <a:pt x="753" y="1190"/>
                    <a:pt x="0" y="2166"/>
                    <a:pt x="262" y="3165"/>
                  </a:cubicBezTo>
                  <a:cubicBezTo>
                    <a:pt x="346" y="3487"/>
                    <a:pt x="484" y="3857"/>
                    <a:pt x="693" y="4286"/>
                  </a:cubicBezTo>
                  <a:lnTo>
                    <a:pt x="697" y="4283"/>
                  </a:lnTo>
                  <a:cubicBezTo>
                    <a:pt x="700" y="4281"/>
                    <a:pt x="704" y="4278"/>
                    <a:pt x="708" y="4277"/>
                  </a:cubicBezTo>
                  <a:cubicBezTo>
                    <a:pt x="752" y="4245"/>
                    <a:pt x="799" y="4217"/>
                    <a:pt x="849" y="4194"/>
                  </a:cubicBezTo>
                  <a:cubicBezTo>
                    <a:pt x="881" y="4177"/>
                    <a:pt x="914" y="4164"/>
                    <a:pt x="949" y="4152"/>
                  </a:cubicBezTo>
                  <a:cubicBezTo>
                    <a:pt x="983" y="4141"/>
                    <a:pt x="1017" y="4132"/>
                    <a:pt x="1052" y="4126"/>
                  </a:cubicBezTo>
                  <a:cubicBezTo>
                    <a:pt x="1098" y="4118"/>
                    <a:pt x="1145" y="4114"/>
                    <a:pt x="1191" y="4114"/>
                  </a:cubicBezTo>
                  <a:cubicBezTo>
                    <a:pt x="1330" y="4114"/>
                    <a:pt x="1467" y="4151"/>
                    <a:pt x="1589" y="4222"/>
                  </a:cubicBezTo>
                  <a:cubicBezTo>
                    <a:pt x="1621" y="4241"/>
                    <a:pt x="1653" y="4262"/>
                    <a:pt x="1682" y="4286"/>
                  </a:cubicBezTo>
                  <a:cubicBezTo>
                    <a:pt x="1752" y="4342"/>
                    <a:pt x="1810" y="4411"/>
                    <a:pt x="1851" y="4490"/>
                  </a:cubicBezTo>
                  <a:cubicBezTo>
                    <a:pt x="1945" y="4429"/>
                    <a:pt x="2034" y="4361"/>
                    <a:pt x="2117" y="4286"/>
                  </a:cubicBezTo>
                  <a:cubicBezTo>
                    <a:pt x="2596" y="3864"/>
                    <a:pt x="2889" y="3271"/>
                    <a:pt x="2930" y="2634"/>
                  </a:cubicBezTo>
                  <a:lnTo>
                    <a:pt x="6619" y="2634"/>
                  </a:lnTo>
                  <a:cubicBezTo>
                    <a:pt x="6619" y="2634"/>
                    <a:pt x="8035" y="1672"/>
                    <a:pt x="7460" y="275"/>
                  </a:cubicBezTo>
                  <a:lnTo>
                    <a:pt x="7460" y="275"/>
                  </a:lnTo>
                  <a:lnTo>
                    <a:pt x="6095" y="1090"/>
                  </a:lnTo>
                  <a:lnTo>
                    <a:pt x="6095" y="64"/>
                  </a:lnTo>
                  <a:lnTo>
                    <a:pt x="4318" y="1102"/>
                  </a:lnTo>
                  <a:lnTo>
                    <a:pt x="431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7"/>
            <p:cNvSpPr/>
            <p:nvPr/>
          </p:nvSpPr>
          <p:spPr>
            <a:xfrm>
              <a:off x="2057975" y="4219625"/>
              <a:ext cx="210325" cy="165125"/>
            </a:xfrm>
            <a:custGeom>
              <a:avLst/>
              <a:gdLst/>
              <a:ahLst/>
              <a:cxnLst/>
              <a:rect l="l" t="t" r="r" b="b"/>
              <a:pathLst>
                <a:path w="8413" h="6605" extrusionOk="0">
                  <a:moveTo>
                    <a:pt x="4086" y="1"/>
                  </a:moveTo>
                  <a:cubicBezTo>
                    <a:pt x="4045" y="1"/>
                    <a:pt x="4004" y="4"/>
                    <a:pt x="3962" y="12"/>
                  </a:cubicBezTo>
                  <a:lnTo>
                    <a:pt x="3961" y="11"/>
                  </a:lnTo>
                  <a:cubicBezTo>
                    <a:pt x="3824" y="35"/>
                    <a:pt x="3697" y="102"/>
                    <a:pt x="3599" y="200"/>
                  </a:cubicBezTo>
                  <a:lnTo>
                    <a:pt x="2513" y="1284"/>
                  </a:lnTo>
                  <a:lnTo>
                    <a:pt x="2505" y="1292"/>
                  </a:lnTo>
                  <a:lnTo>
                    <a:pt x="866" y="2872"/>
                  </a:lnTo>
                  <a:lnTo>
                    <a:pt x="616" y="3113"/>
                  </a:lnTo>
                  <a:cubicBezTo>
                    <a:pt x="397" y="3361"/>
                    <a:pt x="239" y="3657"/>
                    <a:pt x="156" y="3977"/>
                  </a:cubicBezTo>
                  <a:cubicBezTo>
                    <a:pt x="0" y="4566"/>
                    <a:pt x="111" y="5194"/>
                    <a:pt x="459" y="5695"/>
                  </a:cubicBezTo>
                  <a:cubicBezTo>
                    <a:pt x="720" y="6071"/>
                    <a:pt x="1096" y="6352"/>
                    <a:pt x="1530" y="6497"/>
                  </a:cubicBezTo>
                  <a:cubicBezTo>
                    <a:pt x="1744" y="6568"/>
                    <a:pt x="1967" y="6604"/>
                    <a:pt x="2191" y="6604"/>
                  </a:cubicBezTo>
                  <a:cubicBezTo>
                    <a:pt x="2312" y="6604"/>
                    <a:pt x="2433" y="6594"/>
                    <a:pt x="2554" y="6573"/>
                  </a:cubicBezTo>
                  <a:lnTo>
                    <a:pt x="7344" y="5724"/>
                  </a:lnTo>
                  <a:cubicBezTo>
                    <a:pt x="7633" y="5672"/>
                    <a:pt x="7827" y="5396"/>
                    <a:pt x="7776" y="5105"/>
                  </a:cubicBezTo>
                  <a:cubicBezTo>
                    <a:pt x="7752" y="4965"/>
                    <a:pt x="7672" y="4841"/>
                    <a:pt x="7555" y="4762"/>
                  </a:cubicBezTo>
                  <a:cubicBezTo>
                    <a:pt x="7517" y="4735"/>
                    <a:pt x="7476" y="4712"/>
                    <a:pt x="7432" y="4697"/>
                  </a:cubicBezTo>
                  <a:lnTo>
                    <a:pt x="7937" y="4608"/>
                  </a:lnTo>
                  <a:cubicBezTo>
                    <a:pt x="8150" y="4570"/>
                    <a:pt x="8319" y="4408"/>
                    <a:pt x="8366" y="4198"/>
                  </a:cubicBezTo>
                  <a:cubicBezTo>
                    <a:pt x="8413" y="3986"/>
                    <a:pt x="8327" y="3768"/>
                    <a:pt x="8150" y="3644"/>
                  </a:cubicBezTo>
                  <a:cubicBezTo>
                    <a:pt x="8060" y="3581"/>
                    <a:pt x="7953" y="3547"/>
                    <a:pt x="7844" y="3547"/>
                  </a:cubicBezTo>
                  <a:cubicBezTo>
                    <a:pt x="7814" y="3547"/>
                    <a:pt x="7784" y="3550"/>
                    <a:pt x="7754" y="3555"/>
                  </a:cubicBezTo>
                  <a:lnTo>
                    <a:pt x="7754" y="3555"/>
                  </a:lnTo>
                  <a:cubicBezTo>
                    <a:pt x="7965" y="3517"/>
                    <a:pt x="8133" y="3355"/>
                    <a:pt x="8180" y="3145"/>
                  </a:cubicBezTo>
                  <a:cubicBezTo>
                    <a:pt x="8227" y="2934"/>
                    <a:pt x="8141" y="2715"/>
                    <a:pt x="7964" y="2592"/>
                  </a:cubicBezTo>
                  <a:cubicBezTo>
                    <a:pt x="7873" y="2529"/>
                    <a:pt x="7766" y="2496"/>
                    <a:pt x="7657" y="2496"/>
                  </a:cubicBezTo>
                  <a:cubicBezTo>
                    <a:pt x="7626" y="2496"/>
                    <a:pt x="7595" y="2498"/>
                    <a:pt x="7565" y="2504"/>
                  </a:cubicBezTo>
                  <a:cubicBezTo>
                    <a:pt x="7855" y="2451"/>
                    <a:pt x="8048" y="2175"/>
                    <a:pt x="7998" y="1885"/>
                  </a:cubicBezTo>
                  <a:cubicBezTo>
                    <a:pt x="7950" y="1626"/>
                    <a:pt x="7724" y="1444"/>
                    <a:pt x="7470" y="1444"/>
                  </a:cubicBezTo>
                  <a:cubicBezTo>
                    <a:pt x="7440" y="1444"/>
                    <a:pt x="7409" y="1447"/>
                    <a:pt x="7379" y="1452"/>
                  </a:cubicBezTo>
                  <a:lnTo>
                    <a:pt x="3624" y="2117"/>
                  </a:lnTo>
                  <a:lnTo>
                    <a:pt x="4569" y="1173"/>
                  </a:lnTo>
                  <a:cubicBezTo>
                    <a:pt x="4781" y="960"/>
                    <a:pt x="4832" y="635"/>
                    <a:pt x="4693" y="369"/>
                  </a:cubicBezTo>
                  <a:cubicBezTo>
                    <a:pt x="4573" y="140"/>
                    <a:pt x="4338" y="1"/>
                    <a:pt x="4086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7"/>
            <p:cNvSpPr/>
            <p:nvPr/>
          </p:nvSpPr>
          <p:spPr>
            <a:xfrm>
              <a:off x="2186025" y="4281000"/>
              <a:ext cx="63825" cy="15200"/>
            </a:xfrm>
            <a:custGeom>
              <a:avLst/>
              <a:gdLst/>
              <a:ahLst/>
              <a:cxnLst/>
              <a:rect l="l" t="t" r="r" b="b"/>
              <a:pathLst>
                <a:path w="2553" h="608" extrusionOk="0">
                  <a:moveTo>
                    <a:pt x="2473" y="0"/>
                  </a:moveTo>
                  <a:cubicBezTo>
                    <a:pt x="2469" y="0"/>
                    <a:pt x="2465" y="0"/>
                    <a:pt x="2461" y="1"/>
                  </a:cubicBezTo>
                  <a:lnTo>
                    <a:pt x="61" y="509"/>
                  </a:lnTo>
                  <a:cubicBezTo>
                    <a:pt x="0" y="521"/>
                    <a:pt x="24" y="607"/>
                    <a:pt x="79" y="607"/>
                  </a:cubicBezTo>
                  <a:cubicBezTo>
                    <a:pt x="83" y="607"/>
                    <a:pt x="87" y="607"/>
                    <a:pt x="92" y="606"/>
                  </a:cubicBezTo>
                  <a:lnTo>
                    <a:pt x="2493" y="98"/>
                  </a:lnTo>
                  <a:cubicBezTo>
                    <a:pt x="2552" y="85"/>
                    <a:pt x="2529" y="0"/>
                    <a:pt x="24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7"/>
            <p:cNvSpPr/>
            <p:nvPr/>
          </p:nvSpPr>
          <p:spPr>
            <a:xfrm>
              <a:off x="2191025" y="4307250"/>
              <a:ext cx="62975" cy="14525"/>
            </a:xfrm>
            <a:custGeom>
              <a:avLst/>
              <a:gdLst/>
              <a:ahLst/>
              <a:cxnLst/>
              <a:rect l="l" t="t" r="r" b="b"/>
              <a:pathLst>
                <a:path w="2519" h="581" extrusionOk="0">
                  <a:moveTo>
                    <a:pt x="2438" y="0"/>
                  </a:moveTo>
                  <a:cubicBezTo>
                    <a:pt x="2434" y="0"/>
                    <a:pt x="2431" y="1"/>
                    <a:pt x="2427" y="1"/>
                  </a:cubicBezTo>
                  <a:lnTo>
                    <a:pt x="60" y="483"/>
                  </a:lnTo>
                  <a:cubicBezTo>
                    <a:pt x="1" y="495"/>
                    <a:pt x="25" y="581"/>
                    <a:pt x="81" y="581"/>
                  </a:cubicBezTo>
                  <a:cubicBezTo>
                    <a:pt x="84" y="581"/>
                    <a:pt x="88" y="581"/>
                    <a:pt x="92" y="580"/>
                  </a:cubicBezTo>
                  <a:lnTo>
                    <a:pt x="2458" y="99"/>
                  </a:lnTo>
                  <a:cubicBezTo>
                    <a:pt x="2519" y="87"/>
                    <a:pt x="2494" y="0"/>
                    <a:pt x="243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7"/>
            <p:cNvSpPr/>
            <p:nvPr/>
          </p:nvSpPr>
          <p:spPr>
            <a:xfrm>
              <a:off x="2191525" y="4335475"/>
              <a:ext cx="53475" cy="10725"/>
            </a:xfrm>
            <a:custGeom>
              <a:avLst/>
              <a:gdLst/>
              <a:ahLst/>
              <a:cxnLst/>
              <a:rect l="l" t="t" r="r" b="b"/>
              <a:pathLst>
                <a:path w="2139" h="429" extrusionOk="0">
                  <a:moveTo>
                    <a:pt x="2081" y="0"/>
                  </a:moveTo>
                  <a:cubicBezTo>
                    <a:pt x="2078" y="0"/>
                    <a:pt x="2075" y="0"/>
                    <a:pt x="2072" y="1"/>
                  </a:cubicBezTo>
                  <a:lnTo>
                    <a:pt x="61" y="326"/>
                  </a:lnTo>
                  <a:cubicBezTo>
                    <a:pt x="1" y="336"/>
                    <a:pt x="2" y="429"/>
                    <a:pt x="58" y="429"/>
                  </a:cubicBezTo>
                  <a:cubicBezTo>
                    <a:pt x="61" y="429"/>
                    <a:pt x="64" y="429"/>
                    <a:pt x="67" y="428"/>
                  </a:cubicBezTo>
                  <a:lnTo>
                    <a:pt x="2077" y="103"/>
                  </a:lnTo>
                  <a:cubicBezTo>
                    <a:pt x="2139" y="93"/>
                    <a:pt x="2137" y="0"/>
                    <a:pt x="208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7"/>
            <p:cNvSpPr/>
            <p:nvPr/>
          </p:nvSpPr>
          <p:spPr>
            <a:xfrm>
              <a:off x="1794675" y="4252625"/>
              <a:ext cx="319600" cy="250750"/>
            </a:xfrm>
            <a:custGeom>
              <a:avLst/>
              <a:gdLst/>
              <a:ahLst/>
              <a:cxnLst/>
              <a:rect l="l" t="t" r="r" b="b"/>
              <a:pathLst>
                <a:path w="12784" h="10030" extrusionOk="0">
                  <a:moveTo>
                    <a:pt x="4060" y="1"/>
                  </a:moveTo>
                  <a:lnTo>
                    <a:pt x="1" y="1770"/>
                  </a:lnTo>
                  <a:lnTo>
                    <a:pt x="2915" y="7921"/>
                  </a:lnTo>
                  <a:cubicBezTo>
                    <a:pt x="3532" y="9221"/>
                    <a:pt x="4839" y="10029"/>
                    <a:pt x="6249" y="10029"/>
                  </a:cubicBezTo>
                  <a:cubicBezTo>
                    <a:pt x="6410" y="10029"/>
                    <a:pt x="6571" y="10019"/>
                    <a:pt x="6734" y="9997"/>
                  </a:cubicBezTo>
                  <a:cubicBezTo>
                    <a:pt x="7374" y="9911"/>
                    <a:pt x="7982" y="9658"/>
                    <a:pt x="8493" y="9262"/>
                  </a:cubicBezTo>
                  <a:lnTo>
                    <a:pt x="12783" y="6046"/>
                  </a:lnTo>
                  <a:lnTo>
                    <a:pt x="10063" y="2516"/>
                  </a:lnTo>
                  <a:lnTo>
                    <a:pt x="6531" y="5148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7"/>
            <p:cNvSpPr/>
            <p:nvPr/>
          </p:nvSpPr>
          <p:spPr>
            <a:xfrm>
              <a:off x="2049025" y="4308800"/>
              <a:ext cx="78350" cy="92250"/>
            </a:xfrm>
            <a:custGeom>
              <a:avLst/>
              <a:gdLst/>
              <a:ahLst/>
              <a:cxnLst/>
              <a:rect l="l" t="t" r="r" b="b"/>
              <a:pathLst>
                <a:path w="3134" h="3690" extrusionOk="0">
                  <a:moveTo>
                    <a:pt x="558" y="1"/>
                  </a:moveTo>
                  <a:lnTo>
                    <a:pt x="1" y="414"/>
                  </a:lnTo>
                  <a:lnTo>
                    <a:pt x="2526" y="3690"/>
                  </a:lnTo>
                  <a:lnTo>
                    <a:pt x="3133" y="3094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7"/>
            <p:cNvSpPr/>
            <p:nvPr/>
          </p:nvSpPr>
          <p:spPr>
            <a:xfrm>
              <a:off x="1711400" y="4214450"/>
              <a:ext cx="125300" cy="277425"/>
            </a:xfrm>
            <a:custGeom>
              <a:avLst/>
              <a:gdLst/>
              <a:ahLst/>
              <a:cxnLst/>
              <a:rect l="l" t="t" r="r" b="b"/>
              <a:pathLst>
                <a:path w="5012" h="11097" extrusionOk="0">
                  <a:moveTo>
                    <a:pt x="213" y="0"/>
                  </a:moveTo>
                  <a:lnTo>
                    <a:pt x="1" y="11096"/>
                  </a:lnTo>
                  <a:lnTo>
                    <a:pt x="5011" y="11096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7"/>
            <p:cNvSpPr/>
            <p:nvPr/>
          </p:nvSpPr>
          <p:spPr>
            <a:xfrm>
              <a:off x="1959475" y="4595375"/>
              <a:ext cx="43675" cy="97825"/>
            </a:xfrm>
            <a:custGeom>
              <a:avLst/>
              <a:gdLst/>
              <a:ahLst/>
              <a:cxnLst/>
              <a:rect l="l" t="t" r="r" b="b"/>
              <a:pathLst>
                <a:path w="1747" h="3913" extrusionOk="0">
                  <a:moveTo>
                    <a:pt x="1152" y="0"/>
                  </a:moveTo>
                  <a:lnTo>
                    <a:pt x="1" y="3569"/>
                  </a:lnTo>
                  <a:lnTo>
                    <a:pt x="766" y="3912"/>
                  </a:lnTo>
                  <a:lnTo>
                    <a:pt x="1747" y="294"/>
                  </a:lnTo>
                  <a:lnTo>
                    <a:pt x="1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7"/>
            <p:cNvSpPr/>
            <p:nvPr/>
          </p:nvSpPr>
          <p:spPr>
            <a:xfrm>
              <a:off x="1582150" y="4214450"/>
              <a:ext cx="134600" cy="456250"/>
            </a:xfrm>
            <a:custGeom>
              <a:avLst/>
              <a:gdLst/>
              <a:ahLst/>
              <a:cxnLst/>
              <a:rect l="l" t="t" r="r" b="b"/>
              <a:pathLst>
                <a:path w="5384" h="18250" extrusionOk="0">
                  <a:moveTo>
                    <a:pt x="3732" y="0"/>
                  </a:moveTo>
                  <a:cubicBezTo>
                    <a:pt x="3419" y="0"/>
                    <a:pt x="3107" y="57"/>
                    <a:pt x="2813" y="165"/>
                  </a:cubicBezTo>
                  <a:cubicBezTo>
                    <a:pt x="2623" y="233"/>
                    <a:pt x="2443" y="324"/>
                    <a:pt x="2275" y="434"/>
                  </a:cubicBezTo>
                  <a:cubicBezTo>
                    <a:pt x="2273" y="436"/>
                    <a:pt x="2272" y="437"/>
                    <a:pt x="2271" y="437"/>
                  </a:cubicBezTo>
                  <a:cubicBezTo>
                    <a:pt x="1509" y="934"/>
                    <a:pt x="1049" y="1783"/>
                    <a:pt x="1048" y="2693"/>
                  </a:cubicBezTo>
                  <a:lnTo>
                    <a:pt x="1048" y="11754"/>
                  </a:lnTo>
                  <a:lnTo>
                    <a:pt x="1" y="17077"/>
                  </a:lnTo>
                  <a:cubicBezTo>
                    <a:pt x="1" y="17077"/>
                    <a:pt x="1765" y="17897"/>
                    <a:pt x="5033" y="18249"/>
                  </a:cubicBezTo>
                  <a:lnTo>
                    <a:pt x="5036" y="18229"/>
                  </a:lnTo>
                  <a:lnTo>
                    <a:pt x="5383" y="0"/>
                  </a:lnTo>
                  <a:lnTo>
                    <a:pt x="3741" y="0"/>
                  </a:lnTo>
                  <a:cubicBezTo>
                    <a:pt x="3738" y="0"/>
                    <a:pt x="3735" y="0"/>
                    <a:pt x="3732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7"/>
            <p:cNvSpPr/>
            <p:nvPr/>
          </p:nvSpPr>
          <p:spPr>
            <a:xfrm>
              <a:off x="1850750" y="4671750"/>
              <a:ext cx="225" cy="50"/>
            </a:xfrm>
            <a:custGeom>
              <a:avLst/>
              <a:gdLst/>
              <a:ahLst/>
              <a:cxnLst/>
              <a:rect l="l" t="t" r="r" b="b"/>
              <a:pathLst>
                <a:path w="9" h="2" extrusionOk="0">
                  <a:moveTo>
                    <a:pt x="9" y="1"/>
                  </a:moveTo>
                  <a:cubicBezTo>
                    <a:pt x="7" y="2"/>
                    <a:pt x="4" y="2"/>
                    <a:pt x="1" y="2"/>
                  </a:cubicBezTo>
                  <a:lnTo>
                    <a:pt x="9" y="2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7"/>
            <p:cNvSpPr/>
            <p:nvPr/>
          </p:nvSpPr>
          <p:spPr>
            <a:xfrm>
              <a:off x="1814650" y="4214450"/>
              <a:ext cx="98225" cy="457325"/>
            </a:xfrm>
            <a:custGeom>
              <a:avLst/>
              <a:gdLst/>
              <a:ahLst/>
              <a:cxnLst/>
              <a:rect l="l" t="t" r="r" b="b"/>
              <a:pathLst>
                <a:path w="3929" h="18293" extrusionOk="0">
                  <a:moveTo>
                    <a:pt x="839" y="0"/>
                  </a:moveTo>
                  <a:cubicBezTo>
                    <a:pt x="838" y="0"/>
                    <a:pt x="836" y="0"/>
                    <a:pt x="834" y="0"/>
                  </a:cubicBezTo>
                  <a:lnTo>
                    <a:pt x="1" y="0"/>
                  </a:lnTo>
                  <a:lnTo>
                    <a:pt x="1453" y="18293"/>
                  </a:lnTo>
                  <a:cubicBezTo>
                    <a:pt x="2240" y="18229"/>
                    <a:pt x="3065" y="18130"/>
                    <a:pt x="3928" y="17996"/>
                  </a:cubicBezTo>
                  <a:lnTo>
                    <a:pt x="3526" y="11755"/>
                  </a:lnTo>
                  <a:lnTo>
                    <a:pt x="3526" y="2694"/>
                  </a:lnTo>
                  <a:cubicBezTo>
                    <a:pt x="3526" y="1750"/>
                    <a:pt x="3041" y="919"/>
                    <a:pt x="2305" y="437"/>
                  </a:cubicBezTo>
                  <a:cubicBezTo>
                    <a:pt x="2303" y="437"/>
                    <a:pt x="2302" y="436"/>
                    <a:pt x="2301" y="435"/>
                  </a:cubicBezTo>
                  <a:cubicBezTo>
                    <a:pt x="1866" y="151"/>
                    <a:pt x="1358" y="0"/>
                    <a:pt x="839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7"/>
            <p:cNvSpPr/>
            <p:nvPr/>
          </p:nvSpPr>
          <p:spPr>
            <a:xfrm>
              <a:off x="1941900" y="4387650"/>
              <a:ext cx="14350" cy="45050"/>
            </a:xfrm>
            <a:custGeom>
              <a:avLst/>
              <a:gdLst/>
              <a:ahLst/>
              <a:cxnLst/>
              <a:rect l="l" t="t" r="r" b="b"/>
              <a:pathLst>
                <a:path w="574" h="1802" extrusionOk="0">
                  <a:moveTo>
                    <a:pt x="496" y="1"/>
                  </a:moveTo>
                  <a:cubicBezTo>
                    <a:pt x="466" y="1"/>
                    <a:pt x="439" y="20"/>
                    <a:pt x="432" y="51"/>
                  </a:cubicBezTo>
                  <a:lnTo>
                    <a:pt x="9" y="1718"/>
                  </a:lnTo>
                  <a:cubicBezTo>
                    <a:pt x="0" y="1753"/>
                    <a:pt x="21" y="1790"/>
                    <a:pt x="58" y="1799"/>
                  </a:cubicBezTo>
                  <a:cubicBezTo>
                    <a:pt x="63" y="1801"/>
                    <a:pt x="69" y="1801"/>
                    <a:pt x="74" y="1801"/>
                  </a:cubicBezTo>
                  <a:cubicBezTo>
                    <a:pt x="105" y="1801"/>
                    <a:pt x="133" y="1781"/>
                    <a:pt x="140" y="1750"/>
                  </a:cubicBezTo>
                  <a:lnTo>
                    <a:pt x="563" y="84"/>
                  </a:lnTo>
                  <a:cubicBezTo>
                    <a:pt x="574" y="48"/>
                    <a:pt x="550" y="10"/>
                    <a:pt x="513" y="3"/>
                  </a:cubicBezTo>
                  <a:cubicBezTo>
                    <a:pt x="507" y="1"/>
                    <a:pt x="502" y="1"/>
                    <a:pt x="4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7"/>
            <p:cNvSpPr/>
            <p:nvPr/>
          </p:nvSpPr>
          <p:spPr>
            <a:xfrm>
              <a:off x="1882450" y="4279300"/>
              <a:ext cx="22125" cy="201050"/>
            </a:xfrm>
            <a:custGeom>
              <a:avLst/>
              <a:gdLst/>
              <a:ahLst/>
              <a:cxnLst/>
              <a:rect l="l" t="t" r="r" b="b"/>
              <a:pathLst>
                <a:path w="885" h="8042" extrusionOk="0">
                  <a:moveTo>
                    <a:pt x="70" y="1"/>
                  </a:moveTo>
                  <a:cubicBezTo>
                    <a:pt x="69" y="1"/>
                    <a:pt x="67" y="1"/>
                    <a:pt x="65" y="1"/>
                  </a:cubicBezTo>
                  <a:cubicBezTo>
                    <a:pt x="27" y="4"/>
                    <a:pt x="0" y="37"/>
                    <a:pt x="3" y="74"/>
                  </a:cubicBezTo>
                  <a:lnTo>
                    <a:pt x="747" y="7980"/>
                  </a:lnTo>
                  <a:cubicBezTo>
                    <a:pt x="751" y="8015"/>
                    <a:pt x="779" y="8042"/>
                    <a:pt x="814" y="8042"/>
                  </a:cubicBezTo>
                  <a:lnTo>
                    <a:pt x="821" y="8042"/>
                  </a:lnTo>
                  <a:cubicBezTo>
                    <a:pt x="858" y="8038"/>
                    <a:pt x="885" y="8005"/>
                    <a:pt x="882" y="7968"/>
                  </a:cubicBezTo>
                  <a:lnTo>
                    <a:pt x="138" y="61"/>
                  </a:lnTo>
                  <a:cubicBezTo>
                    <a:pt x="135" y="26"/>
                    <a:pt x="104" y="1"/>
                    <a:pt x="7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7"/>
            <p:cNvSpPr/>
            <p:nvPr/>
          </p:nvSpPr>
          <p:spPr>
            <a:xfrm>
              <a:off x="1604250" y="4231075"/>
              <a:ext cx="386350" cy="459525"/>
            </a:xfrm>
            <a:custGeom>
              <a:avLst/>
              <a:gdLst/>
              <a:ahLst/>
              <a:cxnLst/>
              <a:rect l="l" t="t" r="r" b="b"/>
              <a:pathLst>
                <a:path w="15454" h="18381" extrusionOk="0">
                  <a:moveTo>
                    <a:pt x="2430" y="1"/>
                  </a:moveTo>
                  <a:cubicBezTo>
                    <a:pt x="2206" y="1"/>
                    <a:pt x="1977" y="36"/>
                    <a:pt x="1752" y="110"/>
                  </a:cubicBezTo>
                  <a:cubicBezTo>
                    <a:pt x="614" y="487"/>
                    <a:pt x="0" y="1718"/>
                    <a:pt x="384" y="2854"/>
                  </a:cubicBezTo>
                  <a:lnTo>
                    <a:pt x="3530" y="12367"/>
                  </a:lnTo>
                  <a:lnTo>
                    <a:pt x="3586" y="12517"/>
                  </a:lnTo>
                  <a:cubicBezTo>
                    <a:pt x="4248" y="14113"/>
                    <a:pt x="5476" y="15409"/>
                    <a:pt x="7033" y="16156"/>
                  </a:cubicBezTo>
                  <a:lnTo>
                    <a:pt x="14099" y="18380"/>
                  </a:lnTo>
                  <a:lnTo>
                    <a:pt x="15454" y="14384"/>
                  </a:lnTo>
                  <a:lnTo>
                    <a:pt x="8904" y="12260"/>
                  </a:lnTo>
                  <a:cubicBezTo>
                    <a:pt x="8326" y="11983"/>
                    <a:pt x="7865" y="11508"/>
                    <a:pt x="7604" y="10923"/>
                  </a:cubicBezTo>
                  <a:lnTo>
                    <a:pt x="4487" y="1498"/>
                  </a:lnTo>
                  <a:cubicBezTo>
                    <a:pt x="4191" y="582"/>
                    <a:pt x="3343" y="1"/>
                    <a:pt x="243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7"/>
            <p:cNvSpPr/>
            <p:nvPr/>
          </p:nvSpPr>
          <p:spPr>
            <a:xfrm>
              <a:off x="1631525" y="4360300"/>
              <a:ext cx="272825" cy="314750"/>
            </a:xfrm>
            <a:custGeom>
              <a:avLst/>
              <a:gdLst/>
              <a:ahLst/>
              <a:cxnLst/>
              <a:rect l="l" t="t" r="r" b="b"/>
              <a:pathLst>
                <a:path w="10913" h="12590" extrusionOk="0">
                  <a:moveTo>
                    <a:pt x="84" y="1"/>
                  </a:moveTo>
                  <a:cubicBezTo>
                    <a:pt x="42" y="1"/>
                    <a:pt x="0" y="37"/>
                    <a:pt x="18" y="90"/>
                  </a:cubicBezTo>
                  <a:lnTo>
                    <a:pt x="2375" y="7222"/>
                  </a:lnTo>
                  <a:lnTo>
                    <a:pt x="2433" y="7374"/>
                  </a:lnTo>
                  <a:cubicBezTo>
                    <a:pt x="2935" y="8584"/>
                    <a:pt x="3763" y="9632"/>
                    <a:pt x="4824" y="10400"/>
                  </a:cubicBezTo>
                  <a:cubicBezTo>
                    <a:pt x="5322" y="10760"/>
                    <a:pt x="5897" y="11043"/>
                    <a:pt x="6536" y="11244"/>
                  </a:cubicBezTo>
                  <a:lnTo>
                    <a:pt x="10799" y="12587"/>
                  </a:lnTo>
                  <a:cubicBezTo>
                    <a:pt x="10806" y="12589"/>
                    <a:pt x="10813" y="12590"/>
                    <a:pt x="10819" y="12590"/>
                  </a:cubicBezTo>
                  <a:cubicBezTo>
                    <a:pt x="10897" y="12590"/>
                    <a:pt x="10913" y="12481"/>
                    <a:pt x="10839" y="12458"/>
                  </a:cubicBezTo>
                  <a:lnTo>
                    <a:pt x="6577" y="11115"/>
                  </a:lnTo>
                  <a:cubicBezTo>
                    <a:pt x="5951" y="10919"/>
                    <a:pt x="5388" y="10642"/>
                    <a:pt x="4903" y="10290"/>
                  </a:cubicBezTo>
                  <a:cubicBezTo>
                    <a:pt x="3863" y="9537"/>
                    <a:pt x="3050" y="8511"/>
                    <a:pt x="2558" y="7325"/>
                  </a:cubicBezTo>
                  <a:lnTo>
                    <a:pt x="2503" y="7177"/>
                  </a:lnTo>
                  <a:lnTo>
                    <a:pt x="146" y="48"/>
                  </a:lnTo>
                  <a:cubicBezTo>
                    <a:pt x="135" y="15"/>
                    <a:pt x="109" y="1"/>
                    <a:pt x="8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7"/>
            <p:cNvSpPr/>
            <p:nvPr/>
          </p:nvSpPr>
          <p:spPr>
            <a:xfrm>
              <a:off x="1833875" y="4225425"/>
              <a:ext cx="31625" cy="290625"/>
            </a:xfrm>
            <a:custGeom>
              <a:avLst/>
              <a:gdLst/>
              <a:ahLst/>
              <a:cxnLst/>
              <a:rect l="l" t="t" r="r" b="b"/>
              <a:pathLst>
                <a:path w="1265" h="11625" extrusionOk="0">
                  <a:moveTo>
                    <a:pt x="77" y="1"/>
                  </a:moveTo>
                  <a:cubicBezTo>
                    <a:pt x="70" y="1"/>
                    <a:pt x="62" y="2"/>
                    <a:pt x="55" y="5"/>
                  </a:cubicBezTo>
                  <a:cubicBezTo>
                    <a:pt x="19" y="17"/>
                    <a:pt x="1" y="56"/>
                    <a:pt x="14" y="91"/>
                  </a:cubicBezTo>
                  <a:lnTo>
                    <a:pt x="1124" y="3272"/>
                  </a:lnTo>
                  <a:lnTo>
                    <a:pt x="285" y="5440"/>
                  </a:lnTo>
                  <a:cubicBezTo>
                    <a:pt x="277" y="5459"/>
                    <a:pt x="279" y="5480"/>
                    <a:pt x="289" y="5498"/>
                  </a:cubicBezTo>
                  <a:lnTo>
                    <a:pt x="1126" y="6941"/>
                  </a:lnTo>
                  <a:lnTo>
                    <a:pt x="570" y="11549"/>
                  </a:lnTo>
                  <a:cubicBezTo>
                    <a:pt x="565" y="11586"/>
                    <a:pt x="591" y="11620"/>
                    <a:pt x="628" y="11624"/>
                  </a:cubicBezTo>
                  <a:lnTo>
                    <a:pt x="636" y="11624"/>
                  </a:lnTo>
                  <a:cubicBezTo>
                    <a:pt x="671" y="11624"/>
                    <a:pt x="699" y="11599"/>
                    <a:pt x="703" y="11565"/>
                  </a:cubicBezTo>
                  <a:lnTo>
                    <a:pt x="1262" y="6935"/>
                  </a:lnTo>
                  <a:cubicBezTo>
                    <a:pt x="1264" y="6921"/>
                    <a:pt x="1261" y="6906"/>
                    <a:pt x="1253" y="6893"/>
                  </a:cubicBezTo>
                  <a:lnTo>
                    <a:pt x="422" y="5458"/>
                  </a:lnTo>
                  <a:lnTo>
                    <a:pt x="1258" y="3298"/>
                  </a:lnTo>
                  <a:cubicBezTo>
                    <a:pt x="1264" y="3283"/>
                    <a:pt x="1264" y="3266"/>
                    <a:pt x="1259" y="3251"/>
                  </a:cubicBezTo>
                  <a:lnTo>
                    <a:pt x="141" y="47"/>
                  </a:lnTo>
                  <a:cubicBezTo>
                    <a:pt x="132" y="19"/>
                    <a:pt x="105" y="1"/>
                    <a:pt x="7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7"/>
            <p:cNvSpPr/>
            <p:nvPr/>
          </p:nvSpPr>
          <p:spPr>
            <a:xfrm>
              <a:off x="1700475" y="4217775"/>
              <a:ext cx="13825" cy="30275"/>
            </a:xfrm>
            <a:custGeom>
              <a:avLst/>
              <a:gdLst/>
              <a:ahLst/>
              <a:cxnLst/>
              <a:rect l="l" t="t" r="r" b="b"/>
              <a:pathLst>
                <a:path w="553" h="1211" extrusionOk="0">
                  <a:moveTo>
                    <a:pt x="474" y="1"/>
                  </a:moveTo>
                  <a:cubicBezTo>
                    <a:pt x="445" y="1"/>
                    <a:pt x="417" y="21"/>
                    <a:pt x="409" y="52"/>
                  </a:cubicBezTo>
                  <a:lnTo>
                    <a:pt x="13" y="1120"/>
                  </a:lnTo>
                  <a:cubicBezTo>
                    <a:pt x="0" y="1155"/>
                    <a:pt x="18" y="1193"/>
                    <a:pt x="54" y="1206"/>
                  </a:cubicBezTo>
                  <a:cubicBezTo>
                    <a:pt x="61" y="1209"/>
                    <a:pt x="69" y="1210"/>
                    <a:pt x="77" y="1210"/>
                  </a:cubicBezTo>
                  <a:cubicBezTo>
                    <a:pt x="105" y="1210"/>
                    <a:pt x="129" y="1193"/>
                    <a:pt x="139" y="1167"/>
                  </a:cubicBezTo>
                  <a:lnTo>
                    <a:pt x="535" y="98"/>
                  </a:lnTo>
                  <a:cubicBezTo>
                    <a:pt x="552" y="62"/>
                    <a:pt x="535" y="19"/>
                    <a:pt x="498" y="5"/>
                  </a:cubicBezTo>
                  <a:cubicBezTo>
                    <a:pt x="490" y="2"/>
                    <a:pt x="482" y="1"/>
                    <a:pt x="47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7"/>
            <p:cNvSpPr/>
            <p:nvPr/>
          </p:nvSpPr>
          <p:spPr>
            <a:xfrm>
              <a:off x="1754025" y="4214325"/>
              <a:ext cx="34825" cy="38325"/>
            </a:xfrm>
            <a:custGeom>
              <a:avLst/>
              <a:gdLst/>
              <a:ahLst/>
              <a:cxnLst/>
              <a:rect l="l" t="t" r="r" b="b"/>
              <a:pathLst>
                <a:path w="1393" h="1533" extrusionOk="0">
                  <a:moveTo>
                    <a:pt x="678" y="0"/>
                  </a:moveTo>
                  <a:lnTo>
                    <a:pt x="0" y="747"/>
                  </a:lnTo>
                  <a:lnTo>
                    <a:pt x="232" y="1533"/>
                  </a:lnTo>
                  <a:lnTo>
                    <a:pt x="1172" y="1533"/>
                  </a:lnTo>
                  <a:lnTo>
                    <a:pt x="1393" y="767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7"/>
            <p:cNvSpPr/>
            <p:nvPr/>
          </p:nvSpPr>
          <p:spPr>
            <a:xfrm>
              <a:off x="1750175" y="4252625"/>
              <a:ext cx="59450" cy="217675"/>
            </a:xfrm>
            <a:custGeom>
              <a:avLst/>
              <a:gdLst/>
              <a:ahLst/>
              <a:cxnLst/>
              <a:rect l="l" t="t" r="r" b="b"/>
              <a:pathLst>
                <a:path w="2378" h="8707" extrusionOk="0">
                  <a:moveTo>
                    <a:pt x="386" y="1"/>
                  </a:moveTo>
                  <a:lnTo>
                    <a:pt x="0" y="4726"/>
                  </a:lnTo>
                  <a:lnTo>
                    <a:pt x="1318" y="8707"/>
                  </a:lnTo>
                  <a:lnTo>
                    <a:pt x="2377" y="7202"/>
                  </a:lnTo>
                  <a:lnTo>
                    <a:pt x="1326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7"/>
            <p:cNvSpPr/>
            <p:nvPr/>
          </p:nvSpPr>
          <p:spPr>
            <a:xfrm>
              <a:off x="1713250" y="4263650"/>
              <a:ext cx="208000" cy="305475"/>
            </a:xfrm>
            <a:custGeom>
              <a:avLst/>
              <a:gdLst/>
              <a:ahLst/>
              <a:cxnLst/>
              <a:rect l="l" t="t" r="r" b="b"/>
              <a:pathLst>
                <a:path w="8320" h="12219" extrusionOk="0">
                  <a:moveTo>
                    <a:pt x="82" y="0"/>
                  </a:moveTo>
                  <a:cubicBezTo>
                    <a:pt x="41" y="0"/>
                    <a:pt x="0" y="36"/>
                    <a:pt x="15" y="87"/>
                  </a:cubicBezTo>
                  <a:lnTo>
                    <a:pt x="3182" y="9647"/>
                  </a:lnTo>
                  <a:cubicBezTo>
                    <a:pt x="3451" y="10250"/>
                    <a:pt x="3927" y="10737"/>
                    <a:pt x="4523" y="11021"/>
                  </a:cubicBezTo>
                  <a:lnTo>
                    <a:pt x="8204" y="12216"/>
                  </a:lnTo>
                  <a:cubicBezTo>
                    <a:pt x="8211" y="12218"/>
                    <a:pt x="8218" y="12219"/>
                    <a:pt x="8225" y="12219"/>
                  </a:cubicBezTo>
                  <a:cubicBezTo>
                    <a:pt x="8302" y="12219"/>
                    <a:pt x="8319" y="12111"/>
                    <a:pt x="8245" y="12087"/>
                  </a:cubicBezTo>
                  <a:lnTo>
                    <a:pt x="4574" y="10897"/>
                  </a:lnTo>
                  <a:cubicBezTo>
                    <a:pt x="4011" y="10627"/>
                    <a:pt x="3563" y="10167"/>
                    <a:pt x="3308" y="9599"/>
                  </a:cubicBezTo>
                  <a:lnTo>
                    <a:pt x="143" y="45"/>
                  </a:lnTo>
                  <a:cubicBezTo>
                    <a:pt x="132" y="14"/>
                    <a:pt x="107" y="0"/>
                    <a:pt x="8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7"/>
            <p:cNvSpPr/>
            <p:nvPr/>
          </p:nvSpPr>
          <p:spPr>
            <a:xfrm>
              <a:off x="1714750" y="4212625"/>
              <a:ext cx="102350" cy="27200"/>
            </a:xfrm>
            <a:custGeom>
              <a:avLst/>
              <a:gdLst/>
              <a:ahLst/>
              <a:cxnLst/>
              <a:rect l="l" t="t" r="r" b="b"/>
              <a:pathLst>
                <a:path w="4094" h="1088" extrusionOk="0">
                  <a:moveTo>
                    <a:pt x="2249" y="1"/>
                  </a:moveTo>
                  <a:cubicBezTo>
                    <a:pt x="2229" y="1"/>
                    <a:pt x="2211" y="9"/>
                    <a:pt x="2198" y="23"/>
                  </a:cubicBezTo>
                  <a:lnTo>
                    <a:pt x="1376" y="930"/>
                  </a:lnTo>
                  <a:lnTo>
                    <a:pt x="119" y="20"/>
                  </a:lnTo>
                  <a:cubicBezTo>
                    <a:pt x="107" y="10"/>
                    <a:pt x="92" y="6"/>
                    <a:pt x="78" y="6"/>
                  </a:cubicBezTo>
                  <a:cubicBezTo>
                    <a:pt x="57" y="6"/>
                    <a:pt x="36" y="16"/>
                    <a:pt x="23" y="34"/>
                  </a:cubicBezTo>
                  <a:cubicBezTo>
                    <a:pt x="1" y="64"/>
                    <a:pt x="9" y="108"/>
                    <a:pt x="40" y="130"/>
                  </a:cubicBezTo>
                  <a:lnTo>
                    <a:pt x="1346" y="1075"/>
                  </a:lnTo>
                  <a:cubicBezTo>
                    <a:pt x="1357" y="1083"/>
                    <a:pt x="1371" y="1088"/>
                    <a:pt x="1385" y="1088"/>
                  </a:cubicBezTo>
                  <a:cubicBezTo>
                    <a:pt x="1404" y="1087"/>
                    <a:pt x="1422" y="1079"/>
                    <a:pt x="1434" y="1065"/>
                  </a:cubicBezTo>
                  <a:lnTo>
                    <a:pt x="2249" y="168"/>
                  </a:lnTo>
                  <a:lnTo>
                    <a:pt x="3087" y="1066"/>
                  </a:lnTo>
                  <a:cubicBezTo>
                    <a:pt x="3100" y="1080"/>
                    <a:pt x="3117" y="1087"/>
                    <a:pt x="3136" y="1087"/>
                  </a:cubicBezTo>
                  <a:cubicBezTo>
                    <a:pt x="3155" y="1086"/>
                    <a:pt x="3174" y="1079"/>
                    <a:pt x="3187" y="1065"/>
                  </a:cubicBezTo>
                  <a:lnTo>
                    <a:pt x="4046" y="120"/>
                  </a:lnTo>
                  <a:cubicBezTo>
                    <a:pt x="4094" y="70"/>
                    <a:pt x="4048" y="4"/>
                    <a:pt x="3996" y="4"/>
                  </a:cubicBezTo>
                  <a:cubicBezTo>
                    <a:pt x="3979" y="4"/>
                    <a:pt x="3961" y="12"/>
                    <a:pt x="3946" y="29"/>
                  </a:cubicBezTo>
                  <a:lnTo>
                    <a:pt x="3136" y="920"/>
                  </a:lnTo>
                  <a:lnTo>
                    <a:pt x="2297" y="23"/>
                  </a:lnTo>
                  <a:cubicBezTo>
                    <a:pt x="2285" y="9"/>
                    <a:pt x="2267" y="1"/>
                    <a:pt x="224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7"/>
            <p:cNvSpPr/>
            <p:nvPr/>
          </p:nvSpPr>
          <p:spPr>
            <a:xfrm>
              <a:off x="1757675" y="4250950"/>
              <a:ext cx="27800" cy="3400"/>
            </a:xfrm>
            <a:custGeom>
              <a:avLst/>
              <a:gdLst/>
              <a:ahLst/>
              <a:cxnLst/>
              <a:rect l="l" t="t" r="r" b="b"/>
              <a:pathLst>
                <a:path w="1112" h="136" extrusionOk="0">
                  <a:moveTo>
                    <a:pt x="86" y="0"/>
                  </a:moveTo>
                  <a:cubicBezTo>
                    <a:pt x="1" y="3"/>
                    <a:pt x="1" y="131"/>
                    <a:pt x="86" y="135"/>
                  </a:cubicBezTo>
                  <a:lnTo>
                    <a:pt x="1026" y="135"/>
                  </a:lnTo>
                  <a:cubicBezTo>
                    <a:pt x="1112" y="131"/>
                    <a:pt x="1112" y="3"/>
                    <a:pt x="102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7"/>
            <p:cNvSpPr/>
            <p:nvPr/>
          </p:nvSpPr>
          <p:spPr>
            <a:xfrm>
              <a:off x="1769600" y="4250925"/>
              <a:ext cx="9800" cy="48775"/>
            </a:xfrm>
            <a:custGeom>
              <a:avLst/>
              <a:gdLst/>
              <a:ahLst/>
              <a:cxnLst/>
              <a:rect l="l" t="t" r="r" b="b"/>
              <a:pathLst>
                <a:path w="392" h="1951" extrusionOk="0">
                  <a:moveTo>
                    <a:pt x="75" y="1"/>
                  </a:moveTo>
                  <a:cubicBezTo>
                    <a:pt x="38" y="1"/>
                    <a:pt x="1" y="29"/>
                    <a:pt x="7" y="78"/>
                  </a:cubicBezTo>
                  <a:lnTo>
                    <a:pt x="252" y="1892"/>
                  </a:lnTo>
                  <a:cubicBezTo>
                    <a:pt x="257" y="1925"/>
                    <a:pt x="285" y="1950"/>
                    <a:pt x="319" y="1950"/>
                  </a:cubicBezTo>
                  <a:cubicBezTo>
                    <a:pt x="322" y="1950"/>
                    <a:pt x="325" y="1949"/>
                    <a:pt x="329" y="1949"/>
                  </a:cubicBezTo>
                  <a:cubicBezTo>
                    <a:pt x="365" y="1944"/>
                    <a:pt x="391" y="1910"/>
                    <a:pt x="386" y="1873"/>
                  </a:cubicBezTo>
                  <a:lnTo>
                    <a:pt x="140" y="60"/>
                  </a:lnTo>
                  <a:cubicBezTo>
                    <a:pt x="135" y="19"/>
                    <a:pt x="105" y="1"/>
                    <a:pt x="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7"/>
            <p:cNvSpPr/>
            <p:nvPr/>
          </p:nvSpPr>
          <p:spPr>
            <a:xfrm>
              <a:off x="2421750" y="4501775"/>
              <a:ext cx="313375" cy="787625"/>
            </a:xfrm>
            <a:custGeom>
              <a:avLst/>
              <a:gdLst/>
              <a:ahLst/>
              <a:cxnLst/>
              <a:rect l="l" t="t" r="r" b="b"/>
              <a:pathLst>
                <a:path w="12535" h="31505" extrusionOk="0">
                  <a:moveTo>
                    <a:pt x="0" y="0"/>
                  </a:moveTo>
                  <a:lnTo>
                    <a:pt x="1171" y="6745"/>
                  </a:lnTo>
                  <a:lnTo>
                    <a:pt x="2188" y="12613"/>
                  </a:lnTo>
                  <a:lnTo>
                    <a:pt x="5466" y="31504"/>
                  </a:lnTo>
                  <a:lnTo>
                    <a:pt x="12534" y="31504"/>
                  </a:lnTo>
                  <a:lnTo>
                    <a:pt x="7069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7"/>
            <p:cNvSpPr/>
            <p:nvPr/>
          </p:nvSpPr>
          <p:spPr>
            <a:xfrm>
              <a:off x="2273900" y="4492075"/>
              <a:ext cx="220350" cy="797325"/>
            </a:xfrm>
            <a:custGeom>
              <a:avLst/>
              <a:gdLst/>
              <a:ahLst/>
              <a:cxnLst/>
              <a:rect l="l" t="t" r="r" b="b"/>
              <a:pathLst>
                <a:path w="8814" h="31893" extrusionOk="0">
                  <a:moveTo>
                    <a:pt x="1746" y="0"/>
                  </a:moveTo>
                  <a:lnTo>
                    <a:pt x="1" y="31892"/>
                  </a:lnTo>
                  <a:lnTo>
                    <a:pt x="7069" y="31892"/>
                  </a:lnTo>
                  <a:lnTo>
                    <a:pt x="8102" y="13001"/>
                  </a:lnTo>
                  <a:lnTo>
                    <a:pt x="8423" y="7133"/>
                  </a:lnTo>
                  <a:lnTo>
                    <a:pt x="8792" y="388"/>
                  </a:lnTo>
                  <a:lnTo>
                    <a:pt x="881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7"/>
            <p:cNvSpPr/>
            <p:nvPr/>
          </p:nvSpPr>
          <p:spPr>
            <a:xfrm>
              <a:off x="2184050" y="5289125"/>
              <a:ext cx="266575" cy="73275"/>
            </a:xfrm>
            <a:custGeom>
              <a:avLst/>
              <a:gdLst/>
              <a:ahLst/>
              <a:cxnLst/>
              <a:rect l="l" t="t" r="r" b="b"/>
              <a:pathLst>
                <a:path w="10663" h="2931" extrusionOk="0">
                  <a:moveTo>
                    <a:pt x="3314" y="0"/>
                  </a:moveTo>
                  <a:cubicBezTo>
                    <a:pt x="2469" y="0"/>
                    <a:pt x="0" y="232"/>
                    <a:pt x="0" y="2930"/>
                  </a:cubicBezTo>
                  <a:lnTo>
                    <a:pt x="10662" y="2930"/>
                  </a:lnTo>
                  <a:lnTo>
                    <a:pt x="10662" y="10"/>
                  </a:lnTo>
                  <a:lnTo>
                    <a:pt x="3595" y="10"/>
                  </a:lnTo>
                  <a:cubicBezTo>
                    <a:pt x="3595" y="10"/>
                    <a:pt x="3489" y="0"/>
                    <a:pt x="331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7"/>
            <p:cNvSpPr/>
            <p:nvPr/>
          </p:nvSpPr>
          <p:spPr>
            <a:xfrm>
              <a:off x="2376275" y="4632575"/>
              <a:ext cx="101225" cy="200600"/>
            </a:xfrm>
            <a:custGeom>
              <a:avLst/>
              <a:gdLst/>
              <a:ahLst/>
              <a:cxnLst/>
              <a:rect l="l" t="t" r="r" b="b"/>
              <a:pathLst>
                <a:path w="4049" h="8024" extrusionOk="0">
                  <a:moveTo>
                    <a:pt x="77" y="1"/>
                  </a:moveTo>
                  <a:cubicBezTo>
                    <a:pt x="49" y="1"/>
                    <a:pt x="22" y="19"/>
                    <a:pt x="13" y="48"/>
                  </a:cubicBezTo>
                  <a:cubicBezTo>
                    <a:pt x="1" y="86"/>
                    <a:pt x="24" y="126"/>
                    <a:pt x="63" y="135"/>
                  </a:cubicBezTo>
                  <a:lnTo>
                    <a:pt x="2762" y="973"/>
                  </a:lnTo>
                  <a:lnTo>
                    <a:pt x="3909" y="7966"/>
                  </a:lnTo>
                  <a:cubicBezTo>
                    <a:pt x="3914" y="7999"/>
                    <a:pt x="3942" y="8023"/>
                    <a:pt x="3976" y="8023"/>
                  </a:cubicBezTo>
                  <a:cubicBezTo>
                    <a:pt x="4017" y="8022"/>
                    <a:pt x="4048" y="7986"/>
                    <a:pt x="4042" y="7945"/>
                  </a:cubicBezTo>
                  <a:lnTo>
                    <a:pt x="2889" y="911"/>
                  </a:lnTo>
                  <a:cubicBezTo>
                    <a:pt x="2885" y="885"/>
                    <a:pt x="2867" y="864"/>
                    <a:pt x="2842" y="857"/>
                  </a:cubicBezTo>
                  <a:lnTo>
                    <a:pt x="102" y="6"/>
                  </a:lnTo>
                  <a:cubicBezTo>
                    <a:pt x="94" y="2"/>
                    <a:pt x="86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7"/>
            <p:cNvSpPr/>
            <p:nvPr/>
          </p:nvSpPr>
          <p:spPr>
            <a:xfrm>
              <a:off x="2271625" y="5287675"/>
              <a:ext cx="180675" cy="3400"/>
            </a:xfrm>
            <a:custGeom>
              <a:avLst/>
              <a:gdLst/>
              <a:ahLst/>
              <a:cxnLst/>
              <a:rect l="l" t="t" r="r" b="b"/>
              <a:pathLst>
                <a:path w="7227" h="136" extrusionOk="0">
                  <a:moveTo>
                    <a:pt x="92" y="1"/>
                  </a:moveTo>
                  <a:cubicBezTo>
                    <a:pt x="1" y="1"/>
                    <a:pt x="1" y="136"/>
                    <a:pt x="92" y="136"/>
                  </a:cubicBezTo>
                  <a:lnTo>
                    <a:pt x="7159" y="136"/>
                  </a:lnTo>
                  <a:cubicBezTo>
                    <a:pt x="7196" y="136"/>
                    <a:pt x="7227" y="106"/>
                    <a:pt x="7227" y="68"/>
                  </a:cubicBezTo>
                  <a:cubicBezTo>
                    <a:pt x="7227" y="31"/>
                    <a:pt x="7196" y="1"/>
                    <a:pt x="7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7"/>
            <p:cNvSpPr/>
            <p:nvPr/>
          </p:nvSpPr>
          <p:spPr>
            <a:xfrm>
              <a:off x="2468550" y="5289125"/>
              <a:ext cx="266575" cy="73275"/>
            </a:xfrm>
            <a:custGeom>
              <a:avLst/>
              <a:gdLst/>
              <a:ahLst/>
              <a:cxnLst/>
              <a:rect l="l" t="t" r="r" b="b"/>
              <a:pathLst>
                <a:path w="10663" h="2931" extrusionOk="0">
                  <a:moveTo>
                    <a:pt x="3314" y="0"/>
                  </a:moveTo>
                  <a:cubicBezTo>
                    <a:pt x="2468" y="0"/>
                    <a:pt x="0" y="232"/>
                    <a:pt x="0" y="2930"/>
                  </a:cubicBezTo>
                  <a:lnTo>
                    <a:pt x="10662" y="2930"/>
                  </a:lnTo>
                  <a:lnTo>
                    <a:pt x="10662" y="10"/>
                  </a:lnTo>
                  <a:lnTo>
                    <a:pt x="3594" y="10"/>
                  </a:lnTo>
                  <a:cubicBezTo>
                    <a:pt x="3594" y="10"/>
                    <a:pt x="3488" y="0"/>
                    <a:pt x="331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7"/>
            <p:cNvSpPr/>
            <p:nvPr/>
          </p:nvSpPr>
          <p:spPr>
            <a:xfrm>
              <a:off x="2556125" y="5287675"/>
              <a:ext cx="180675" cy="3400"/>
            </a:xfrm>
            <a:custGeom>
              <a:avLst/>
              <a:gdLst/>
              <a:ahLst/>
              <a:cxnLst/>
              <a:rect l="l" t="t" r="r" b="b"/>
              <a:pathLst>
                <a:path w="7227" h="136" extrusionOk="0">
                  <a:moveTo>
                    <a:pt x="91" y="1"/>
                  </a:moveTo>
                  <a:cubicBezTo>
                    <a:pt x="1" y="1"/>
                    <a:pt x="1" y="136"/>
                    <a:pt x="91" y="136"/>
                  </a:cubicBezTo>
                  <a:lnTo>
                    <a:pt x="7159" y="136"/>
                  </a:lnTo>
                  <a:cubicBezTo>
                    <a:pt x="7196" y="136"/>
                    <a:pt x="7227" y="106"/>
                    <a:pt x="7227" y="68"/>
                  </a:cubicBezTo>
                  <a:cubicBezTo>
                    <a:pt x="7227" y="31"/>
                    <a:pt x="7196" y="1"/>
                    <a:pt x="7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7"/>
            <p:cNvSpPr/>
            <p:nvPr/>
          </p:nvSpPr>
          <p:spPr>
            <a:xfrm>
              <a:off x="2191775" y="5350600"/>
              <a:ext cx="249700" cy="3375"/>
            </a:xfrm>
            <a:custGeom>
              <a:avLst/>
              <a:gdLst/>
              <a:ahLst/>
              <a:cxnLst/>
              <a:rect l="l" t="t" r="r" b="b"/>
              <a:pathLst>
                <a:path w="9988" h="135" extrusionOk="0">
                  <a:moveTo>
                    <a:pt x="87" y="1"/>
                  </a:moveTo>
                  <a:cubicBezTo>
                    <a:pt x="1" y="1"/>
                    <a:pt x="16" y="135"/>
                    <a:pt x="103" y="135"/>
                  </a:cubicBezTo>
                  <a:lnTo>
                    <a:pt x="9901" y="135"/>
                  </a:lnTo>
                  <a:cubicBezTo>
                    <a:pt x="9987" y="135"/>
                    <a:pt x="9971" y="1"/>
                    <a:pt x="988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7"/>
            <p:cNvSpPr/>
            <p:nvPr/>
          </p:nvSpPr>
          <p:spPr>
            <a:xfrm>
              <a:off x="2477550" y="5351075"/>
              <a:ext cx="243575" cy="3375"/>
            </a:xfrm>
            <a:custGeom>
              <a:avLst/>
              <a:gdLst/>
              <a:ahLst/>
              <a:cxnLst/>
              <a:rect l="l" t="t" r="r" b="b"/>
              <a:pathLst>
                <a:path w="9743" h="135" extrusionOk="0">
                  <a:moveTo>
                    <a:pt x="87" y="1"/>
                  </a:moveTo>
                  <a:cubicBezTo>
                    <a:pt x="0" y="1"/>
                    <a:pt x="15" y="135"/>
                    <a:pt x="102" y="135"/>
                  </a:cubicBezTo>
                  <a:lnTo>
                    <a:pt x="9656" y="135"/>
                  </a:lnTo>
                  <a:cubicBezTo>
                    <a:pt x="9743" y="135"/>
                    <a:pt x="9728" y="1"/>
                    <a:pt x="964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7"/>
            <p:cNvSpPr/>
            <p:nvPr/>
          </p:nvSpPr>
          <p:spPr>
            <a:xfrm>
              <a:off x="2141550" y="4220325"/>
              <a:ext cx="278050" cy="455025"/>
            </a:xfrm>
            <a:custGeom>
              <a:avLst/>
              <a:gdLst/>
              <a:ahLst/>
              <a:cxnLst/>
              <a:rect l="l" t="t" r="r" b="b"/>
              <a:pathLst>
                <a:path w="11122" h="18201" extrusionOk="0">
                  <a:moveTo>
                    <a:pt x="8706" y="1"/>
                  </a:moveTo>
                  <a:cubicBezTo>
                    <a:pt x="7779" y="1"/>
                    <a:pt x="6921" y="603"/>
                    <a:pt x="6639" y="1536"/>
                  </a:cubicBezTo>
                  <a:lnTo>
                    <a:pt x="4005" y="10239"/>
                  </a:lnTo>
                  <a:lnTo>
                    <a:pt x="3994" y="10277"/>
                  </a:lnTo>
                  <a:cubicBezTo>
                    <a:pt x="3897" y="10619"/>
                    <a:pt x="3716" y="10931"/>
                    <a:pt x="3466" y="11184"/>
                  </a:cubicBezTo>
                  <a:lnTo>
                    <a:pt x="1" y="14102"/>
                  </a:lnTo>
                  <a:lnTo>
                    <a:pt x="2405" y="18201"/>
                  </a:lnTo>
                  <a:lnTo>
                    <a:pt x="6541" y="14221"/>
                  </a:lnTo>
                  <a:cubicBezTo>
                    <a:pt x="7297" y="13454"/>
                    <a:pt x="7849" y="12510"/>
                    <a:pt x="8146" y="11475"/>
                  </a:cubicBezTo>
                  <a:lnTo>
                    <a:pt x="10775" y="2788"/>
                  </a:lnTo>
                  <a:cubicBezTo>
                    <a:pt x="11122" y="1647"/>
                    <a:pt x="10476" y="439"/>
                    <a:pt x="9333" y="94"/>
                  </a:cubicBezTo>
                  <a:cubicBezTo>
                    <a:pt x="9124" y="31"/>
                    <a:pt x="8914" y="1"/>
                    <a:pt x="87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7"/>
            <p:cNvSpPr/>
            <p:nvPr/>
          </p:nvSpPr>
          <p:spPr>
            <a:xfrm>
              <a:off x="2180025" y="4548100"/>
              <a:ext cx="32650" cy="109975"/>
            </a:xfrm>
            <a:custGeom>
              <a:avLst/>
              <a:gdLst/>
              <a:ahLst/>
              <a:cxnLst/>
              <a:rect l="l" t="t" r="r" b="b"/>
              <a:pathLst>
                <a:path w="1306" h="4399" extrusionOk="0">
                  <a:moveTo>
                    <a:pt x="76" y="1"/>
                  </a:moveTo>
                  <a:cubicBezTo>
                    <a:pt x="70" y="1"/>
                    <a:pt x="64" y="2"/>
                    <a:pt x="58" y="3"/>
                  </a:cubicBezTo>
                  <a:cubicBezTo>
                    <a:pt x="21" y="12"/>
                    <a:pt x="0" y="52"/>
                    <a:pt x="11" y="88"/>
                  </a:cubicBezTo>
                  <a:lnTo>
                    <a:pt x="1164" y="4348"/>
                  </a:lnTo>
                  <a:cubicBezTo>
                    <a:pt x="1171" y="4378"/>
                    <a:pt x="1198" y="4398"/>
                    <a:pt x="1229" y="4398"/>
                  </a:cubicBezTo>
                  <a:cubicBezTo>
                    <a:pt x="1273" y="4398"/>
                    <a:pt x="1305" y="4356"/>
                    <a:pt x="1294" y="4313"/>
                  </a:cubicBezTo>
                  <a:lnTo>
                    <a:pt x="141" y="53"/>
                  </a:lnTo>
                  <a:cubicBezTo>
                    <a:pt x="134" y="21"/>
                    <a:pt x="106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7"/>
            <p:cNvSpPr/>
            <p:nvPr/>
          </p:nvSpPr>
          <p:spPr>
            <a:xfrm>
              <a:off x="2354750" y="4671975"/>
              <a:ext cx="225" cy="75"/>
            </a:xfrm>
            <a:custGeom>
              <a:avLst/>
              <a:gdLst/>
              <a:ahLst/>
              <a:cxnLst/>
              <a:rect l="l" t="t" r="r" b="b"/>
              <a:pathLst>
                <a:path w="9" h="3" extrusionOk="0">
                  <a:moveTo>
                    <a:pt x="0" y="1"/>
                  </a:moveTo>
                  <a:lnTo>
                    <a:pt x="0" y="2"/>
                  </a:lnTo>
                  <a:lnTo>
                    <a:pt x="3" y="2"/>
                  </a:lnTo>
                  <a:cubicBezTo>
                    <a:pt x="2" y="1"/>
                    <a:pt x="1" y="1"/>
                    <a:pt x="0" y="1"/>
                  </a:cubicBezTo>
                  <a:close/>
                  <a:moveTo>
                    <a:pt x="3" y="2"/>
                  </a:moveTo>
                  <a:cubicBezTo>
                    <a:pt x="4" y="2"/>
                    <a:pt x="5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7"/>
            <p:cNvSpPr/>
            <p:nvPr/>
          </p:nvSpPr>
          <p:spPr>
            <a:xfrm>
              <a:off x="2305375" y="4213075"/>
              <a:ext cx="294500" cy="326650"/>
            </a:xfrm>
            <a:custGeom>
              <a:avLst/>
              <a:gdLst/>
              <a:ahLst/>
              <a:cxnLst/>
              <a:rect l="l" t="t" r="r" b="b"/>
              <a:pathLst>
                <a:path w="11780" h="13066" extrusionOk="0">
                  <a:moveTo>
                    <a:pt x="9094" y="1"/>
                  </a:moveTo>
                  <a:cubicBezTo>
                    <a:pt x="9091" y="1"/>
                    <a:pt x="9089" y="1"/>
                    <a:pt x="9086" y="1"/>
                  </a:cubicBezTo>
                  <a:lnTo>
                    <a:pt x="2694" y="1"/>
                  </a:lnTo>
                  <a:cubicBezTo>
                    <a:pt x="2692" y="1"/>
                    <a:pt x="2690" y="1"/>
                    <a:pt x="2688" y="1"/>
                  </a:cubicBezTo>
                  <a:cubicBezTo>
                    <a:pt x="2169" y="1"/>
                    <a:pt x="1661" y="151"/>
                    <a:pt x="1226" y="434"/>
                  </a:cubicBezTo>
                  <a:cubicBezTo>
                    <a:pt x="1225" y="435"/>
                    <a:pt x="1224" y="437"/>
                    <a:pt x="1222" y="437"/>
                  </a:cubicBezTo>
                  <a:cubicBezTo>
                    <a:pt x="460" y="934"/>
                    <a:pt x="0" y="1783"/>
                    <a:pt x="1" y="2693"/>
                  </a:cubicBezTo>
                  <a:lnTo>
                    <a:pt x="1" y="11755"/>
                  </a:lnTo>
                  <a:cubicBezTo>
                    <a:pt x="1" y="11755"/>
                    <a:pt x="355" y="12087"/>
                    <a:pt x="1146" y="12417"/>
                  </a:cubicBezTo>
                  <a:cubicBezTo>
                    <a:pt x="1416" y="12529"/>
                    <a:pt x="1693" y="12624"/>
                    <a:pt x="1975" y="12703"/>
                  </a:cubicBezTo>
                  <a:cubicBezTo>
                    <a:pt x="2226" y="12774"/>
                    <a:pt x="2506" y="12839"/>
                    <a:pt x="2811" y="12894"/>
                  </a:cubicBezTo>
                  <a:cubicBezTo>
                    <a:pt x="3061" y="12939"/>
                    <a:pt x="3328" y="12978"/>
                    <a:pt x="3616" y="13005"/>
                  </a:cubicBezTo>
                  <a:lnTo>
                    <a:pt x="3617" y="13005"/>
                  </a:lnTo>
                  <a:cubicBezTo>
                    <a:pt x="3937" y="13038"/>
                    <a:pt x="4280" y="13058"/>
                    <a:pt x="4647" y="13064"/>
                  </a:cubicBezTo>
                  <a:cubicBezTo>
                    <a:pt x="4710" y="13065"/>
                    <a:pt x="4773" y="13065"/>
                    <a:pt x="4837" y="13065"/>
                  </a:cubicBezTo>
                  <a:cubicBezTo>
                    <a:pt x="4982" y="13065"/>
                    <a:pt x="5130" y="13062"/>
                    <a:pt x="5282" y="13058"/>
                  </a:cubicBezTo>
                  <a:cubicBezTo>
                    <a:pt x="5436" y="13062"/>
                    <a:pt x="5589" y="13065"/>
                    <a:pt x="5740" y="13065"/>
                  </a:cubicBezTo>
                  <a:cubicBezTo>
                    <a:pt x="6062" y="13065"/>
                    <a:pt x="6375" y="13054"/>
                    <a:pt x="6679" y="13033"/>
                  </a:cubicBezTo>
                  <a:cubicBezTo>
                    <a:pt x="7096" y="13006"/>
                    <a:pt x="7496" y="12962"/>
                    <a:pt x="7874" y="12906"/>
                  </a:cubicBezTo>
                  <a:cubicBezTo>
                    <a:pt x="7916" y="12900"/>
                    <a:pt x="7957" y="12894"/>
                    <a:pt x="7998" y="12888"/>
                  </a:cubicBezTo>
                  <a:cubicBezTo>
                    <a:pt x="10291" y="12530"/>
                    <a:pt x="11779" y="11755"/>
                    <a:pt x="11779" y="11755"/>
                  </a:cubicBezTo>
                  <a:lnTo>
                    <a:pt x="11779" y="2693"/>
                  </a:lnTo>
                  <a:lnTo>
                    <a:pt x="11778" y="2693"/>
                  </a:lnTo>
                  <a:cubicBezTo>
                    <a:pt x="11778" y="1783"/>
                    <a:pt x="11319" y="935"/>
                    <a:pt x="10557" y="437"/>
                  </a:cubicBezTo>
                  <a:cubicBezTo>
                    <a:pt x="10555" y="437"/>
                    <a:pt x="10554" y="435"/>
                    <a:pt x="10553" y="434"/>
                  </a:cubicBezTo>
                  <a:cubicBezTo>
                    <a:pt x="10385" y="323"/>
                    <a:pt x="10203" y="234"/>
                    <a:pt x="10014" y="165"/>
                  </a:cubicBezTo>
                  <a:cubicBezTo>
                    <a:pt x="9719" y="56"/>
                    <a:pt x="9409" y="1"/>
                    <a:pt x="90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7"/>
            <p:cNvSpPr/>
            <p:nvPr/>
          </p:nvSpPr>
          <p:spPr>
            <a:xfrm>
              <a:off x="2303650" y="4276125"/>
              <a:ext cx="21575" cy="240225"/>
            </a:xfrm>
            <a:custGeom>
              <a:avLst/>
              <a:gdLst/>
              <a:ahLst/>
              <a:cxnLst/>
              <a:rect l="l" t="t" r="r" b="b"/>
              <a:pathLst>
                <a:path w="863" h="9609" extrusionOk="0">
                  <a:moveTo>
                    <a:pt x="796" y="1"/>
                  </a:moveTo>
                  <a:cubicBezTo>
                    <a:pt x="759" y="1"/>
                    <a:pt x="729" y="28"/>
                    <a:pt x="725" y="63"/>
                  </a:cubicBezTo>
                  <a:lnTo>
                    <a:pt x="3" y="9227"/>
                  </a:lnTo>
                  <a:cubicBezTo>
                    <a:pt x="1" y="9251"/>
                    <a:pt x="12" y="9273"/>
                    <a:pt x="31" y="9287"/>
                  </a:cubicBezTo>
                  <a:lnTo>
                    <a:pt x="467" y="9595"/>
                  </a:lnTo>
                  <a:cubicBezTo>
                    <a:pt x="478" y="9604"/>
                    <a:pt x="492" y="9608"/>
                    <a:pt x="506" y="9609"/>
                  </a:cubicBezTo>
                  <a:lnTo>
                    <a:pt x="506" y="9608"/>
                  </a:lnTo>
                  <a:cubicBezTo>
                    <a:pt x="507" y="9608"/>
                    <a:pt x="507" y="9608"/>
                    <a:pt x="508" y="9608"/>
                  </a:cubicBezTo>
                  <a:cubicBezTo>
                    <a:pt x="572" y="9608"/>
                    <a:pt x="599" y="9523"/>
                    <a:pt x="545" y="9486"/>
                  </a:cubicBezTo>
                  <a:lnTo>
                    <a:pt x="140" y="9199"/>
                  </a:lnTo>
                  <a:lnTo>
                    <a:pt x="859" y="74"/>
                  </a:lnTo>
                  <a:cubicBezTo>
                    <a:pt x="862" y="36"/>
                    <a:pt x="834" y="4"/>
                    <a:pt x="798" y="1"/>
                  </a:cubicBezTo>
                  <a:cubicBezTo>
                    <a:pt x="797" y="1"/>
                    <a:pt x="796" y="1"/>
                    <a:pt x="7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7"/>
            <p:cNvSpPr/>
            <p:nvPr/>
          </p:nvSpPr>
          <p:spPr>
            <a:xfrm>
              <a:off x="2210125" y="4488300"/>
              <a:ext cx="260750" cy="135850"/>
            </a:xfrm>
            <a:custGeom>
              <a:avLst/>
              <a:gdLst/>
              <a:ahLst/>
              <a:cxnLst/>
              <a:rect l="l" t="t" r="r" b="b"/>
              <a:pathLst>
                <a:path w="10430" h="5434" extrusionOk="0">
                  <a:moveTo>
                    <a:pt x="9005" y="1"/>
                  </a:moveTo>
                  <a:cubicBezTo>
                    <a:pt x="8296" y="1"/>
                    <a:pt x="6463" y="221"/>
                    <a:pt x="5486" y="2379"/>
                  </a:cubicBezTo>
                  <a:lnTo>
                    <a:pt x="4794" y="2659"/>
                  </a:lnTo>
                  <a:lnTo>
                    <a:pt x="2061" y="1608"/>
                  </a:lnTo>
                  <a:cubicBezTo>
                    <a:pt x="2009" y="1588"/>
                    <a:pt x="1956" y="1579"/>
                    <a:pt x="1904" y="1579"/>
                  </a:cubicBezTo>
                  <a:cubicBezTo>
                    <a:pt x="1655" y="1579"/>
                    <a:pt x="1434" y="1793"/>
                    <a:pt x="1474" y="2058"/>
                  </a:cubicBezTo>
                  <a:cubicBezTo>
                    <a:pt x="1478" y="2076"/>
                    <a:pt x="1481" y="2093"/>
                    <a:pt x="1486" y="2110"/>
                  </a:cubicBezTo>
                  <a:lnTo>
                    <a:pt x="1275" y="2050"/>
                  </a:lnTo>
                  <a:cubicBezTo>
                    <a:pt x="1235" y="2038"/>
                    <a:pt x="1195" y="2033"/>
                    <a:pt x="1155" y="2033"/>
                  </a:cubicBezTo>
                  <a:cubicBezTo>
                    <a:pt x="995" y="2033"/>
                    <a:pt x="843" y="2120"/>
                    <a:pt x="770" y="2268"/>
                  </a:cubicBezTo>
                  <a:cubicBezTo>
                    <a:pt x="711" y="2388"/>
                    <a:pt x="686" y="2546"/>
                    <a:pt x="758" y="2745"/>
                  </a:cubicBezTo>
                  <a:lnTo>
                    <a:pt x="599" y="2703"/>
                  </a:lnTo>
                  <a:cubicBezTo>
                    <a:pt x="562" y="2693"/>
                    <a:pt x="525" y="2688"/>
                    <a:pt x="489" y="2688"/>
                  </a:cubicBezTo>
                  <a:cubicBezTo>
                    <a:pt x="327" y="2688"/>
                    <a:pt x="173" y="2778"/>
                    <a:pt x="101" y="2929"/>
                  </a:cubicBezTo>
                  <a:cubicBezTo>
                    <a:pt x="40" y="3058"/>
                    <a:pt x="0" y="3220"/>
                    <a:pt x="43" y="3405"/>
                  </a:cubicBezTo>
                  <a:lnTo>
                    <a:pt x="2708" y="5156"/>
                  </a:lnTo>
                  <a:cubicBezTo>
                    <a:pt x="2987" y="5340"/>
                    <a:pt x="3310" y="5433"/>
                    <a:pt x="3634" y="5433"/>
                  </a:cubicBezTo>
                  <a:cubicBezTo>
                    <a:pt x="3848" y="5433"/>
                    <a:pt x="4063" y="5393"/>
                    <a:pt x="4267" y="5310"/>
                  </a:cubicBezTo>
                  <a:lnTo>
                    <a:pt x="10429" y="2816"/>
                  </a:lnTo>
                  <a:lnTo>
                    <a:pt x="9296" y="15"/>
                  </a:lnTo>
                  <a:cubicBezTo>
                    <a:pt x="9296" y="15"/>
                    <a:pt x="9188" y="1"/>
                    <a:pt x="9005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7"/>
            <p:cNvSpPr/>
            <p:nvPr/>
          </p:nvSpPr>
          <p:spPr>
            <a:xfrm>
              <a:off x="2282475" y="4553075"/>
              <a:ext cx="84200" cy="47875"/>
            </a:xfrm>
            <a:custGeom>
              <a:avLst/>
              <a:gdLst/>
              <a:ahLst/>
              <a:cxnLst/>
              <a:rect l="l" t="t" r="r" b="b"/>
              <a:pathLst>
                <a:path w="3368" h="1915" extrusionOk="0">
                  <a:moveTo>
                    <a:pt x="1900" y="0"/>
                  </a:moveTo>
                  <a:cubicBezTo>
                    <a:pt x="1889" y="0"/>
                    <a:pt x="1878" y="3"/>
                    <a:pt x="1868" y="8"/>
                  </a:cubicBezTo>
                  <a:lnTo>
                    <a:pt x="40" y="975"/>
                  </a:lnTo>
                  <a:cubicBezTo>
                    <a:pt x="14" y="989"/>
                    <a:pt x="0" y="1017"/>
                    <a:pt x="5" y="1046"/>
                  </a:cubicBezTo>
                  <a:cubicBezTo>
                    <a:pt x="8" y="1068"/>
                    <a:pt x="93" y="1582"/>
                    <a:pt x="481" y="1809"/>
                  </a:cubicBezTo>
                  <a:cubicBezTo>
                    <a:pt x="599" y="1879"/>
                    <a:pt x="734" y="1914"/>
                    <a:pt x="872" y="1914"/>
                  </a:cubicBezTo>
                  <a:cubicBezTo>
                    <a:pt x="874" y="1914"/>
                    <a:pt x="876" y="1914"/>
                    <a:pt x="878" y="1914"/>
                  </a:cubicBezTo>
                  <a:cubicBezTo>
                    <a:pt x="1009" y="1914"/>
                    <a:pt x="1152" y="1886"/>
                    <a:pt x="1305" y="1830"/>
                  </a:cubicBezTo>
                  <a:lnTo>
                    <a:pt x="3317" y="966"/>
                  </a:lnTo>
                  <a:cubicBezTo>
                    <a:pt x="3353" y="951"/>
                    <a:pt x="3368" y="912"/>
                    <a:pt x="3354" y="877"/>
                  </a:cubicBezTo>
                  <a:cubicBezTo>
                    <a:pt x="3342" y="852"/>
                    <a:pt x="3318" y="836"/>
                    <a:pt x="3292" y="836"/>
                  </a:cubicBezTo>
                  <a:cubicBezTo>
                    <a:pt x="3283" y="836"/>
                    <a:pt x="3274" y="838"/>
                    <a:pt x="3265" y="842"/>
                  </a:cubicBezTo>
                  <a:lnTo>
                    <a:pt x="1255" y="1704"/>
                  </a:lnTo>
                  <a:cubicBezTo>
                    <a:pt x="1119" y="1753"/>
                    <a:pt x="993" y="1778"/>
                    <a:pt x="878" y="1778"/>
                  </a:cubicBezTo>
                  <a:cubicBezTo>
                    <a:pt x="756" y="1778"/>
                    <a:pt x="646" y="1750"/>
                    <a:pt x="549" y="1693"/>
                  </a:cubicBezTo>
                  <a:cubicBezTo>
                    <a:pt x="279" y="1535"/>
                    <a:pt x="177" y="1195"/>
                    <a:pt x="148" y="1071"/>
                  </a:cubicBezTo>
                  <a:lnTo>
                    <a:pt x="1932" y="128"/>
                  </a:lnTo>
                  <a:cubicBezTo>
                    <a:pt x="1965" y="111"/>
                    <a:pt x="1977" y="69"/>
                    <a:pt x="1960" y="36"/>
                  </a:cubicBezTo>
                  <a:cubicBezTo>
                    <a:pt x="1948" y="13"/>
                    <a:pt x="1924" y="0"/>
                    <a:pt x="190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7"/>
            <p:cNvSpPr/>
            <p:nvPr/>
          </p:nvSpPr>
          <p:spPr>
            <a:xfrm>
              <a:off x="2226600" y="4555200"/>
              <a:ext cx="53450" cy="23500"/>
            </a:xfrm>
            <a:custGeom>
              <a:avLst/>
              <a:gdLst/>
              <a:ahLst/>
              <a:cxnLst/>
              <a:rect l="l" t="t" r="r" b="b"/>
              <a:pathLst>
                <a:path w="2138" h="940" extrusionOk="0">
                  <a:moveTo>
                    <a:pt x="97" y="0"/>
                  </a:moveTo>
                  <a:cubicBezTo>
                    <a:pt x="31" y="0"/>
                    <a:pt x="0" y="101"/>
                    <a:pt x="74" y="131"/>
                  </a:cubicBezTo>
                  <a:lnTo>
                    <a:pt x="2019" y="934"/>
                  </a:lnTo>
                  <a:cubicBezTo>
                    <a:pt x="2027" y="937"/>
                    <a:pt x="2035" y="939"/>
                    <a:pt x="2044" y="939"/>
                  </a:cubicBezTo>
                  <a:lnTo>
                    <a:pt x="2045" y="939"/>
                  </a:lnTo>
                  <a:cubicBezTo>
                    <a:pt x="2117" y="938"/>
                    <a:pt x="2137" y="838"/>
                    <a:pt x="2070" y="809"/>
                  </a:cubicBezTo>
                  <a:lnTo>
                    <a:pt x="125" y="6"/>
                  </a:lnTo>
                  <a:cubicBezTo>
                    <a:pt x="115" y="2"/>
                    <a:pt x="106" y="0"/>
                    <a:pt x="9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7"/>
            <p:cNvSpPr/>
            <p:nvPr/>
          </p:nvSpPr>
          <p:spPr>
            <a:xfrm>
              <a:off x="2244750" y="4539350"/>
              <a:ext cx="57850" cy="26075"/>
            </a:xfrm>
            <a:custGeom>
              <a:avLst/>
              <a:gdLst/>
              <a:ahLst/>
              <a:cxnLst/>
              <a:rect l="l" t="t" r="r" b="b"/>
              <a:pathLst>
                <a:path w="2314" h="1043" extrusionOk="0">
                  <a:moveTo>
                    <a:pt x="98" y="0"/>
                  </a:moveTo>
                  <a:cubicBezTo>
                    <a:pt x="32" y="0"/>
                    <a:pt x="1" y="101"/>
                    <a:pt x="73" y="132"/>
                  </a:cubicBezTo>
                  <a:lnTo>
                    <a:pt x="2192" y="1036"/>
                  </a:lnTo>
                  <a:cubicBezTo>
                    <a:pt x="2200" y="1040"/>
                    <a:pt x="2210" y="1042"/>
                    <a:pt x="2219" y="1042"/>
                  </a:cubicBezTo>
                  <a:cubicBezTo>
                    <a:pt x="2292" y="1042"/>
                    <a:pt x="2313" y="942"/>
                    <a:pt x="2246" y="912"/>
                  </a:cubicBezTo>
                  <a:lnTo>
                    <a:pt x="127" y="7"/>
                  </a:lnTo>
                  <a:cubicBezTo>
                    <a:pt x="117" y="2"/>
                    <a:pt x="107" y="0"/>
                    <a:pt x="9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7"/>
            <p:cNvSpPr/>
            <p:nvPr/>
          </p:nvSpPr>
          <p:spPr>
            <a:xfrm>
              <a:off x="2406700" y="4221650"/>
              <a:ext cx="251425" cy="358350"/>
            </a:xfrm>
            <a:custGeom>
              <a:avLst/>
              <a:gdLst/>
              <a:ahLst/>
              <a:cxnLst/>
              <a:rect l="l" t="t" r="r" b="b"/>
              <a:pathLst>
                <a:path w="10057" h="14334" extrusionOk="0">
                  <a:moveTo>
                    <a:pt x="4717" y="0"/>
                  </a:moveTo>
                  <a:cubicBezTo>
                    <a:pt x="4680" y="14"/>
                    <a:pt x="4644" y="28"/>
                    <a:pt x="4607" y="43"/>
                  </a:cubicBezTo>
                  <a:cubicBezTo>
                    <a:pt x="3467" y="507"/>
                    <a:pt x="2918" y="1807"/>
                    <a:pt x="3381" y="2947"/>
                  </a:cubicBezTo>
                  <a:lnTo>
                    <a:pt x="4948" y="6816"/>
                  </a:lnTo>
                  <a:cubicBezTo>
                    <a:pt x="5092" y="7177"/>
                    <a:pt x="4953" y="7588"/>
                    <a:pt x="4619" y="7786"/>
                  </a:cubicBezTo>
                  <a:lnTo>
                    <a:pt x="1" y="10488"/>
                  </a:lnTo>
                  <a:lnTo>
                    <a:pt x="2252" y="14334"/>
                  </a:lnTo>
                  <a:lnTo>
                    <a:pt x="6869" y="11632"/>
                  </a:lnTo>
                  <a:cubicBezTo>
                    <a:pt x="9117" y="10316"/>
                    <a:pt x="10057" y="7549"/>
                    <a:pt x="9075" y="5137"/>
                  </a:cubicBezTo>
                  <a:lnTo>
                    <a:pt x="7510" y="1268"/>
                  </a:lnTo>
                  <a:cubicBezTo>
                    <a:pt x="7300" y="751"/>
                    <a:pt x="6904" y="331"/>
                    <a:pt x="6399" y="93"/>
                  </a:cubicBezTo>
                  <a:lnTo>
                    <a:pt x="6400" y="90"/>
                  </a:lnTo>
                  <a:lnTo>
                    <a:pt x="4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7"/>
            <p:cNvSpPr/>
            <p:nvPr/>
          </p:nvSpPr>
          <p:spPr>
            <a:xfrm>
              <a:off x="2404800" y="4293600"/>
              <a:ext cx="131100" cy="228800"/>
            </a:xfrm>
            <a:custGeom>
              <a:avLst/>
              <a:gdLst/>
              <a:ahLst/>
              <a:cxnLst/>
              <a:rect l="l" t="t" r="r" b="b"/>
              <a:pathLst>
                <a:path w="5244" h="9152" extrusionOk="0">
                  <a:moveTo>
                    <a:pt x="3460" y="1"/>
                  </a:moveTo>
                  <a:cubicBezTo>
                    <a:pt x="3417" y="1"/>
                    <a:pt x="3374" y="41"/>
                    <a:pt x="3395" y="94"/>
                  </a:cubicBezTo>
                  <a:lnTo>
                    <a:pt x="4962" y="3963"/>
                  </a:lnTo>
                  <a:cubicBezTo>
                    <a:pt x="5094" y="4293"/>
                    <a:pt x="4966" y="4669"/>
                    <a:pt x="4660" y="4850"/>
                  </a:cubicBezTo>
                  <a:lnTo>
                    <a:pt x="44" y="7551"/>
                  </a:lnTo>
                  <a:cubicBezTo>
                    <a:pt x="11" y="7570"/>
                    <a:pt x="0" y="7612"/>
                    <a:pt x="19" y="7644"/>
                  </a:cubicBezTo>
                  <a:lnTo>
                    <a:pt x="881" y="9118"/>
                  </a:lnTo>
                  <a:cubicBezTo>
                    <a:pt x="893" y="9138"/>
                    <a:pt x="915" y="9151"/>
                    <a:pt x="939" y="9151"/>
                  </a:cubicBezTo>
                  <a:cubicBezTo>
                    <a:pt x="951" y="9151"/>
                    <a:pt x="963" y="9148"/>
                    <a:pt x="975" y="9142"/>
                  </a:cubicBezTo>
                  <a:cubicBezTo>
                    <a:pt x="1007" y="9124"/>
                    <a:pt x="1017" y="9082"/>
                    <a:pt x="999" y="9051"/>
                  </a:cubicBezTo>
                  <a:lnTo>
                    <a:pt x="170" y="7635"/>
                  </a:lnTo>
                  <a:lnTo>
                    <a:pt x="4730" y="4967"/>
                  </a:lnTo>
                  <a:cubicBezTo>
                    <a:pt x="5093" y="4752"/>
                    <a:pt x="5244" y="4305"/>
                    <a:pt x="5088" y="3913"/>
                  </a:cubicBezTo>
                  <a:lnTo>
                    <a:pt x="3521" y="44"/>
                  </a:lnTo>
                  <a:cubicBezTo>
                    <a:pt x="3509" y="13"/>
                    <a:pt x="3485" y="1"/>
                    <a:pt x="346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7"/>
            <p:cNvSpPr/>
            <p:nvPr/>
          </p:nvSpPr>
          <p:spPr>
            <a:xfrm>
              <a:off x="2438100" y="4475575"/>
              <a:ext cx="37150" cy="93100"/>
            </a:xfrm>
            <a:custGeom>
              <a:avLst/>
              <a:gdLst/>
              <a:ahLst/>
              <a:cxnLst/>
              <a:rect l="l" t="t" r="r" b="b"/>
              <a:pathLst>
                <a:path w="1486" h="3724" extrusionOk="0">
                  <a:moveTo>
                    <a:pt x="81" y="0"/>
                  </a:moveTo>
                  <a:cubicBezTo>
                    <a:pt x="40" y="0"/>
                    <a:pt x="0" y="35"/>
                    <a:pt x="14" y="86"/>
                  </a:cubicBezTo>
                  <a:lnTo>
                    <a:pt x="1346" y="3679"/>
                  </a:lnTo>
                  <a:cubicBezTo>
                    <a:pt x="1357" y="3705"/>
                    <a:pt x="1382" y="3722"/>
                    <a:pt x="1410" y="3723"/>
                  </a:cubicBezTo>
                  <a:cubicBezTo>
                    <a:pt x="1418" y="3723"/>
                    <a:pt x="1425" y="3721"/>
                    <a:pt x="1433" y="3718"/>
                  </a:cubicBezTo>
                  <a:cubicBezTo>
                    <a:pt x="1467" y="3705"/>
                    <a:pt x="1485" y="3667"/>
                    <a:pt x="1472" y="3632"/>
                  </a:cubicBezTo>
                  <a:lnTo>
                    <a:pt x="140" y="39"/>
                  </a:lnTo>
                  <a:cubicBezTo>
                    <a:pt x="127" y="12"/>
                    <a:pt x="104" y="0"/>
                    <a:pt x="8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7"/>
            <p:cNvSpPr/>
            <p:nvPr/>
          </p:nvSpPr>
          <p:spPr>
            <a:xfrm>
              <a:off x="2373475" y="4212975"/>
              <a:ext cx="111175" cy="35275"/>
            </a:xfrm>
            <a:custGeom>
              <a:avLst/>
              <a:gdLst/>
              <a:ahLst/>
              <a:cxnLst/>
              <a:rect l="l" t="t" r="r" b="b"/>
              <a:pathLst>
                <a:path w="4447" h="1411" extrusionOk="0">
                  <a:moveTo>
                    <a:pt x="4350" y="1"/>
                  </a:moveTo>
                  <a:cubicBezTo>
                    <a:pt x="4333" y="1"/>
                    <a:pt x="4316" y="7"/>
                    <a:pt x="4301" y="23"/>
                  </a:cubicBezTo>
                  <a:lnTo>
                    <a:pt x="3162" y="1243"/>
                  </a:lnTo>
                  <a:lnTo>
                    <a:pt x="2184" y="153"/>
                  </a:lnTo>
                  <a:cubicBezTo>
                    <a:pt x="2171" y="139"/>
                    <a:pt x="2153" y="131"/>
                    <a:pt x="2133" y="131"/>
                  </a:cubicBezTo>
                  <a:cubicBezTo>
                    <a:pt x="2114" y="131"/>
                    <a:pt x="2096" y="140"/>
                    <a:pt x="2082" y="155"/>
                  </a:cubicBezTo>
                  <a:lnTo>
                    <a:pt x="1167" y="1238"/>
                  </a:lnTo>
                  <a:lnTo>
                    <a:pt x="147" y="26"/>
                  </a:lnTo>
                  <a:cubicBezTo>
                    <a:pt x="132" y="8"/>
                    <a:pt x="114" y="1"/>
                    <a:pt x="96" y="1"/>
                  </a:cubicBezTo>
                  <a:cubicBezTo>
                    <a:pt x="46" y="1"/>
                    <a:pt x="0" y="62"/>
                    <a:pt x="43" y="113"/>
                  </a:cubicBezTo>
                  <a:lnTo>
                    <a:pt x="1115" y="1386"/>
                  </a:lnTo>
                  <a:cubicBezTo>
                    <a:pt x="1128" y="1401"/>
                    <a:pt x="1146" y="1411"/>
                    <a:pt x="1167" y="1411"/>
                  </a:cubicBezTo>
                  <a:cubicBezTo>
                    <a:pt x="1187" y="1411"/>
                    <a:pt x="1206" y="1402"/>
                    <a:pt x="1218" y="1387"/>
                  </a:cubicBezTo>
                  <a:lnTo>
                    <a:pt x="2136" y="301"/>
                  </a:lnTo>
                  <a:lnTo>
                    <a:pt x="3110" y="1388"/>
                  </a:lnTo>
                  <a:cubicBezTo>
                    <a:pt x="3123" y="1402"/>
                    <a:pt x="3140" y="1411"/>
                    <a:pt x="3160" y="1411"/>
                  </a:cubicBezTo>
                  <a:cubicBezTo>
                    <a:pt x="3161" y="1411"/>
                    <a:pt x="3162" y="1411"/>
                    <a:pt x="3163" y="1411"/>
                  </a:cubicBezTo>
                  <a:cubicBezTo>
                    <a:pt x="3181" y="1411"/>
                    <a:pt x="3198" y="1403"/>
                    <a:pt x="3210" y="1389"/>
                  </a:cubicBezTo>
                  <a:lnTo>
                    <a:pt x="4400" y="116"/>
                  </a:lnTo>
                  <a:cubicBezTo>
                    <a:pt x="4447" y="65"/>
                    <a:pt x="4401" y="1"/>
                    <a:pt x="435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7"/>
            <p:cNvSpPr/>
            <p:nvPr/>
          </p:nvSpPr>
          <p:spPr>
            <a:xfrm>
              <a:off x="2417550" y="4228925"/>
              <a:ext cx="11175" cy="241450"/>
            </a:xfrm>
            <a:custGeom>
              <a:avLst/>
              <a:gdLst/>
              <a:ahLst/>
              <a:cxnLst/>
              <a:rect l="l" t="t" r="r" b="b"/>
              <a:pathLst>
                <a:path w="447" h="9658" extrusionOk="0">
                  <a:moveTo>
                    <a:pt x="378" y="1"/>
                  </a:moveTo>
                  <a:cubicBezTo>
                    <a:pt x="342" y="1"/>
                    <a:pt x="311" y="29"/>
                    <a:pt x="310" y="66"/>
                  </a:cubicBezTo>
                  <a:lnTo>
                    <a:pt x="1" y="9588"/>
                  </a:lnTo>
                  <a:cubicBezTo>
                    <a:pt x="0" y="9625"/>
                    <a:pt x="29" y="9657"/>
                    <a:pt x="67" y="9658"/>
                  </a:cubicBezTo>
                  <a:lnTo>
                    <a:pt x="69" y="9658"/>
                  </a:lnTo>
                  <a:cubicBezTo>
                    <a:pt x="106" y="9658"/>
                    <a:pt x="135" y="9628"/>
                    <a:pt x="136" y="9592"/>
                  </a:cubicBezTo>
                  <a:lnTo>
                    <a:pt x="445" y="70"/>
                  </a:lnTo>
                  <a:cubicBezTo>
                    <a:pt x="446" y="33"/>
                    <a:pt x="417" y="2"/>
                    <a:pt x="38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7"/>
            <p:cNvSpPr/>
            <p:nvPr/>
          </p:nvSpPr>
          <p:spPr>
            <a:xfrm>
              <a:off x="2356400" y="4046275"/>
              <a:ext cx="125775" cy="142975"/>
            </a:xfrm>
            <a:custGeom>
              <a:avLst/>
              <a:gdLst/>
              <a:ahLst/>
              <a:cxnLst/>
              <a:rect l="l" t="t" r="r" b="b"/>
              <a:pathLst>
                <a:path w="5031" h="5719" extrusionOk="0">
                  <a:moveTo>
                    <a:pt x="825" y="0"/>
                  </a:moveTo>
                  <a:cubicBezTo>
                    <a:pt x="581" y="0"/>
                    <a:pt x="331" y="162"/>
                    <a:pt x="124" y="272"/>
                  </a:cubicBezTo>
                  <a:cubicBezTo>
                    <a:pt x="82" y="293"/>
                    <a:pt x="42" y="312"/>
                    <a:pt x="1" y="331"/>
                  </a:cubicBezTo>
                  <a:lnTo>
                    <a:pt x="1" y="3205"/>
                  </a:lnTo>
                  <a:cubicBezTo>
                    <a:pt x="1" y="4070"/>
                    <a:pt x="445" y="4837"/>
                    <a:pt x="1116" y="5290"/>
                  </a:cubicBezTo>
                  <a:cubicBezTo>
                    <a:pt x="1140" y="5307"/>
                    <a:pt x="1166" y="5325"/>
                    <a:pt x="1192" y="5340"/>
                  </a:cubicBezTo>
                  <a:cubicBezTo>
                    <a:pt x="1243" y="5370"/>
                    <a:pt x="1295" y="5401"/>
                    <a:pt x="1349" y="5429"/>
                  </a:cubicBezTo>
                  <a:lnTo>
                    <a:pt x="1430" y="5471"/>
                  </a:lnTo>
                  <a:cubicBezTo>
                    <a:pt x="1485" y="5497"/>
                    <a:pt x="1541" y="5523"/>
                    <a:pt x="1598" y="5544"/>
                  </a:cubicBezTo>
                  <a:cubicBezTo>
                    <a:pt x="1654" y="5567"/>
                    <a:pt x="1713" y="5587"/>
                    <a:pt x="1771" y="5606"/>
                  </a:cubicBezTo>
                  <a:cubicBezTo>
                    <a:pt x="2010" y="5680"/>
                    <a:pt x="2258" y="5718"/>
                    <a:pt x="2508" y="5718"/>
                  </a:cubicBezTo>
                  <a:cubicBezTo>
                    <a:pt x="2568" y="5718"/>
                    <a:pt x="2629" y="5716"/>
                    <a:pt x="2690" y="5712"/>
                  </a:cubicBezTo>
                  <a:cubicBezTo>
                    <a:pt x="3504" y="5655"/>
                    <a:pt x="4199" y="5209"/>
                    <a:pt x="4614" y="4564"/>
                  </a:cubicBezTo>
                  <a:cubicBezTo>
                    <a:pt x="4710" y="4418"/>
                    <a:pt x="4791" y="4262"/>
                    <a:pt x="4854" y="4098"/>
                  </a:cubicBezTo>
                  <a:cubicBezTo>
                    <a:pt x="4859" y="4083"/>
                    <a:pt x="4864" y="4069"/>
                    <a:pt x="4870" y="4055"/>
                  </a:cubicBezTo>
                  <a:cubicBezTo>
                    <a:pt x="4875" y="4040"/>
                    <a:pt x="4880" y="4025"/>
                    <a:pt x="4887" y="4012"/>
                  </a:cubicBezTo>
                  <a:cubicBezTo>
                    <a:pt x="4895" y="3988"/>
                    <a:pt x="4903" y="3961"/>
                    <a:pt x="4911" y="3936"/>
                  </a:cubicBezTo>
                  <a:cubicBezTo>
                    <a:pt x="4943" y="3834"/>
                    <a:pt x="4969" y="3732"/>
                    <a:pt x="4987" y="3627"/>
                  </a:cubicBezTo>
                  <a:cubicBezTo>
                    <a:pt x="4995" y="3587"/>
                    <a:pt x="5001" y="3547"/>
                    <a:pt x="5006" y="3507"/>
                  </a:cubicBezTo>
                  <a:cubicBezTo>
                    <a:pt x="5010" y="3479"/>
                    <a:pt x="5014" y="3450"/>
                    <a:pt x="5017" y="3420"/>
                  </a:cubicBezTo>
                  <a:cubicBezTo>
                    <a:pt x="5018" y="3409"/>
                    <a:pt x="5020" y="3399"/>
                    <a:pt x="5022" y="3386"/>
                  </a:cubicBezTo>
                  <a:lnTo>
                    <a:pt x="5030" y="3273"/>
                  </a:lnTo>
                  <a:cubicBezTo>
                    <a:pt x="5030" y="3234"/>
                    <a:pt x="5031" y="3195"/>
                    <a:pt x="5031" y="3157"/>
                  </a:cubicBezTo>
                  <a:lnTo>
                    <a:pt x="5031" y="1529"/>
                  </a:lnTo>
                  <a:cubicBezTo>
                    <a:pt x="4998" y="1548"/>
                    <a:pt x="4967" y="1570"/>
                    <a:pt x="4938" y="1595"/>
                  </a:cubicBezTo>
                  <a:cubicBezTo>
                    <a:pt x="4868" y="1650"/>
                    <a:pt x="4811" y="1719"/>
                    <a:pt x="4769" y="1798"/>
                  </a:cubicBezTo>
                  <a:cubicBezTo>
                    <a:pt x="4675" y="1737"/>
                    <a:pt x="4586" y="1669"/>
                    <a:pt x="4503" y="1595"/>
                  </a:cubicBezTo>
                  <a:cubicBezTo>
                    <a:pt x="4116" y="1253"/>
                    <a:pt x="3848" y="796"/>
                    <a:pt x="3739" y="292"/>
                  </a:cubicBezTo>
                  <a:cubicBezTo>
                    <a:pt x="3720" y="283"/>
                    <a:pt x="3701" y="275"/>
                    <a:pt x="3680" y="266"/>
                  </a:cubicBezTo>
                  <a:cubicBezTo>
                    <a:pt x="3593" y="233"/>
                    <a:pt x="3504" y="220"/>
                    <a:pt x="3415" y="220"/>
                  </a:cubicBezTo>
                  <a:cubicBezTo>
                    <a:pt x="3183" y="220"/>
                    <a:pt x="2951" y="313"/>
                    <a:pt x="2738" y="398"/>
                  </a:cubicBezTo>
                  <a:cubicBezTo>
                    <a:pt x="2501" y="494"/>
                    <a:pt x="2247" y="595"/>
                    <a:pt x="1989" y="595"/>
                  </a:cubicBezTo>
                  <a:cubicBezTo>
                    <a:pt x="1925" y="595"/>
                    <a:pt x="1862" y="589"/>
                    <a:pt x="1798" y="575"/>
                  </a:cubicBezTo>
                  <a:cubicBezTo>
                    <a:pt x="1648" y="544"/>
                    <a:pt x="1521" y="470"/>
                    <a:pt x="1410" y="367"/>
                  </a:cubicBezTo>
                  <a:cubicBezTo>
                    <a:pt x="1306" y="273"/>
                    <a:pt x="1214" y="159"/>
                    <a:pt x="1096" y="81"/>
                  </a:cubicBezTo>
                  <a:cubicBezTo>
                    <a:pt x="1008" y="23"/>
                    <a:pt x="917" y="0"/>
                    <a:pt x="825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7"/>
            <p:cNvSpPr/>
            <p:nvPr/>
          </p:nvSpPr>
          <p:spPr>
            <a:xfrm>
              <a:off x="2384300" y="4147650"/>
              <a:ext cx="97925" cy="67075"/>
            </a:xfrm>
            <a:custGeom>
              <a:avLst/>
              <a:gdLst/>
              <a:ahLst/>
              <a:cxnLst/>
              <a:rect l="l" t="t" r="r" b="b"/>
              <a:pathLst>
                <a:path w="3917" h="2683" extrusionOk="0">
                  <a:moveTo>
                    <a:pt x="3753" y="0"/>
                  </a:moveTo>
                  <a:cubicBezTo>
                    <a:pt x="3748" y="15"/>
                    <a:pt x="3742" y="28"/>
                    <a:pt x="3737" y="43"/>
                  </a:cubicBezTo>
                  <a:cubicBezTo>
                    <a:pt x="3674" y="207"/>
                    <a:pt x="3593" y="363"/>
                    <a:pt x="3497" y="510"/>
                  </a:cubicBezTo>
                  <a:cubicBezTo>
                    <a:pt x="3082" y="1154"/>
                    <a:pt x="2388" y="1601"/>
                    <a:pt x="1573" y="1658"/>
                  </a:cubicBezTo>
                  <a:cubicBezTo>
                    <a:pt x="1514" y="1662"/>
                    <a:pt x="1455" y="1664"/>
                    <a:pt x="1396" y="1664"/>
                  </a:cubicBezTo>
                  <a:cubicBezTo>
                    <a:pt x="1145" y="1664"/>
                    <a:pt x="895" y="1626"/>
                    <a:pt x="654" y="1551"/>
                  </a:cubicBezTo>
                  <a:cubicBezTo>
                    <a:pt x="596" y="1534"/>
                    <a:pt x="538" y="1512"/>
                    <a:pt x="481" y="1490"/>
                  </a:cubicBezTo>
                  <a:cubicBezTo>
                    <a:pt x="424" y="1468"/>
                    <a:pt x="368" y="1443"/>
                    <a:pt x="313" y="1416"/>
                  </a:cubicBezTo>
                  <a:lnTo>
                    <a:pt x="233" y="1375"/>
                  </a:lnTo>
                  <a:cubicBezTo>
                    <a:pt x="178" y="1347"/>
                    <a:pt x="126" y="1317"/>
                    <a:pt x="75" y="1285"/>
                  </a:cubicBezTo>
                  <a:cubicBezTo>
                    <a:pt x="49" y="1269"/>
                    <a:pt x="24" y="1253"/>
                    <a:pt x="0" y="1234"/>
                  </a:cubicBezTo>
                  <a:lnTo>
                    <a:pt x="0" y="2682"/>
                  </a:lnTo>
                  <a:lnTo>
                    <a:pt x="3917" y="2682"/>
                  </a:lnTo>
                  <a:lnTo>
                    <a:pt x="3917" y="11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7"/>
            <p:cNvSpPr/>
            <p:nvPr/>
          </p:nvSpPr>
          <p:spPr>
            <a:xfrm>
              <a:off x="2478125" y="4081800"/>
              <a:ext cx="37675" cy="66125"/>
            </a:xfrm>
            <a:custGeom>
              <a:avLst/>
              <a:gdLst/>
              <a:ahLst/>
              <a:cxnLst/>
              <a:rect l="l" t="t" r="r" b="b"/>
              <a:pathLst>
                <a:path w="1507" h="2645" extrusionOk="0">
                  <a:moveTo>
                    <a:pt x="561" y="0"/>
                  </a:moveTo>
                  <a:cubicBezTo>
                    <a:pt x="422" y="0"/>
                    <a:pt x="284" y="37"/>
                    <a:pt x="162" y="108"/>
                  </a:cubicBezTo>
                  <a:lnTo>
                    <a:pt x="162" y="1735"/>
                  </a:lnTo>
                  <a:cubicBezTo>
                    <a:pt x="162" y="1774"/>
                    <a:pt x="161" y="1812"/>
                    <a:pt x="161" y="1851"/>
                  </a:cubicBezTo>
                  <a:cubicBezTo>
                    <a:pt x="158" y="1889"/>
                    <a:pt x="155" y="1927"/>
                    <a:pt x="151" y="1965"/>
                  </a:cubicBezTo>
                  <a:cubicBezTo>
                    <a:pt x="149" y="1976"/>
                    <a:pt x="149" y="1988"/>
                    <a:pt x="148" y="1998"/>
                  </a:cubicBezTo>
                  <a:cubicBezTo>
                    <a:pt x="145" y="2029"/>
                    <a:pt x="141" y="2057"/>
                    <a:pt x="137" y="2085"/>
                  </a:cubicBezTo>
                  <a:cubicBezTo>
                    <a:pt x="131" y="2125"/>
                    <a:pt x="126" y="2165"/>
                    <a:pt x="118" y="2206"/>
                  </a:cubicBezTo>
                  <a:cubicBezTo>
                    <a:pt x="99" y="2310"/>
                    <a:pt x="74" y="2413"/>
                    <a:pt x="42" y="2514"/>
                  </a:cubicBezTo>
                  <a:cubicBezTo>
                    <a:pt x="34" y="2539"/>
                    <a:pt x="26" y="2566"/>
                    <a:pt x="18" y="2590"/>
                  </a:cubicBezTo>
                  <a:cubicBezTo>
                    <a:pt x="11" y="2604"/>
                    <a:pt x="6" y="2619"/>
                    <a:pt x="0" y="2633"/>
                  </a:cubicBezTo>
                  <a:lnTo>
                    <a:pt x="165" y="2644"/>
                  </a:lnTo>
                  <a:cubicBezTo>
                    <a:pt x="734" y="2520"/>
                    <a:pt x="1225" y="2076"/>
                    <a:pt x="1403" y="1520"/>
                  </a:cubicBezTo>
                  <a:cubicBezTo>
                    <a:pt x="1499" y="1220"/>
                    <a:pt x="1507" y="887"/>
                    <a:pt x="1386" y="597"/>
                  </a:cubicBezTo>
                  <a:cubicBezTo>
                    <a:pt x="1315" y="429"/>
                    <a:pt x="1202" y="283"/>
                    <a:pt x="1057" y="172"/>
                  </a:cubicBezTo>
                  <a:lnTo>
                    <a:pt x="1053" y="170"/>
                  </a:lnTo>
                  <a:cubicBezTo>
                    <a:pt x="1050" y="167"/>
                    <a:pt x="1046" y="165"/>
                    <a:pt x="1043" y="163"/>
                  </a:cubicBezTo>
                  <a:cubicBezTo>
                    <a:pt x="1038" y="160"/>
                    <a:pt x="1034" y="156"/>
                    <a:pt x="1029" y="154"/>
                  </a:cubicBezTo>
                  <a:cubicBezTo>
                    <a:pt x="992" y="128"/>
                    <a:pt x="953" y="105"/>
                    <a:pt x="912" y="85"/>
                  </a:cubicBezTo>
                  <a:cubicBezTo>
                    <a:pt x="909" y="83"/>
                    <a:pt x="906" y="81"/>
                    <a:pt x="902" y="80"/>
                  </a:cubicBezTo>
                  <a:cubicBezTo>
                    <a:pt x="870" y="64"/>
                    <a:pt x="837" y="50"/>
                    <a:pt x="801" y="39"/>
                  </a:cubicBezTo>
                  <a:cubicBezTo>
                    <a:pt x="768" y="28"/>
                    <a:pt x="734" y="19"/>
                    <a:pt x="699" y="12"/>
                  </a:cubicBezTo>
                  <a:cubicBezTo>
                    <a:pt x="653" y="4"/>
                    <a:pt x="607" y="0"/>
                    <a:pt x="56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7"/>
            <p:cNvSpPr/>
            <p:nvPr/>
          </p:nvSpPr>
          <p:spPr>
            <a:xfrm>
              <a:off x="2367175" y="4088350"/>
              <a:ext cx="18400" cy="18375"/>
            </a:xfrm>
            <a:custGeom>
              <a:avLst/>
              <a:gdLst/>
              <a:ahLst/>
              <a:cxnLst/>
              <a:rect l="l" t="t" r="r" b="b"/>
              <a:pathLst>
                <a:path w="736" h="735" extrusionOk="0">
                  <a:moveTo>
                    <a:pt x="369" y="0"/>
                  </a:moveTo>
                  <a:cubicBezTo>
                    <a:pt x="165" y="0"/>
                    <a:pt x="1" y="164"/>
                    <a:pt x="1" y="367"/>
                  </a:cubicBezTo>
                  <a:cubicBezTo>
                    <a:pt x="1" y="569"/>
                    <a:pt x="165" y="735"/>
                    <a:pt x="369" y="735"/>
                  </a:cubicBezTo>
                  <a:cubicBezTo>
                    <a:pt x="571" y="735"/>
                    <a:pt x="735" y="569"/>
                    <a:pt x="735" y="367"/>
                  </a:cubicBezTo>
                  <a:cubicBezTo>
                    <a:pt x="735" y="164"/>
                    <a:pt x="571" y="0"/>
                    <a:pt x="36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7"/>
            <p:cNvSpPr/>
            <p:nvPr/>
          </p:nvSpPr>
          <p:spPr>
            <a:xfrm>
              <a:off x="2367375" y="4075250"/>
              <a:ext cx="18000" cy="8100"/>
            </a:xfrm>
            <a:custGeom>
              <a:avLst/>
              <a:gdLst/>
              <a:ahLst/>
              <a:cxnLst/>
              <a:rect l="l" t="t" r="r" b="b"/>
              <a:pathLst>
                <a:path w="720" h="324" extrusionOk="0">
                  <a:moveTo>
                    <a:pt x="16" y="0"/>
                  </a:moveTo>
                  <a:cubicBezTo>
                    <a:pt x="8" y="0"/>
                    <a:pt x="1" y="7"/>
                    <a:pt x="1" y="15"/>
                  </a:cubicBezTo>
                  <a:lnTo>
                    <a:pt x="1" y="309"/>
                  </a:lnTo>
                  <a:cubicBezTo>
                    <a:pt x="1" y="318"/>
                    <a:pt x="8" y="324"/>
                    <a:pt x="16" y="324"/>
                  </a:cubicBezTo>
                  <a:lnTo>
                    <a:pt x="704" y="324"/>
                  </a:lnTo>
                  <a:cubicBezTo>
                    <a:pt x="712" y="324"/>
                    <a:pt x="719" y="318"/>
                    <a:pt x="719" y="309"/>
                  </a:cubicBezTo>
                  <a:lnTo>
                    <a:pt x="719" y="15"/>
                  </a:lnTo>
                  <a:cubicBezTo>
                    <a:pt x="719" y="7"/>
                    <a:pt x="712" y="0"/>
                    <a:pt x="7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7"/>
            <p:cNvSpPr/>
            <p:nvPr/>
          </p:nvSpPr>
          <p:spPr>
            <a:xfrm>
              <a:off x="2417650" y="4088350"/>
              <a:ext cx="18375" cy="18375"/>
            </a:xfrm>
            <a:custGeom>
              <a:avLst/>
              <a:gdLst/>
              <a:ahLst/>
              <a:cxnLst/>
              <a:rect l="l" t="t" r="r" b="b"/>
              <a:pathLst>
                <a:path w="735" h="735" extrusionOk="0">
                  <a:moveTo>
                    <a:pt x="368" y="0"/>
                  </a:moveTo>
                  <a:cubicBezTo>
                    <a:pt x="164" y="0"/>
                    <a:pt x="0" y="164"/>
                    <a:pt x="0" y="367"/>
                  </a:cubicBezTo>
                  <a:cubicBezTo>
                    <a:pt x="0" y="569"/>
                    <a:pt x="164" y="735"/>
                    <a:pt x="368" y="735"/>
                  </a:cubicBezTo>
                  <a:cubicBezTo>
                    <a:pt x="570" y="735"/>
                    <a:pt x="735" y="569"/>
                    <a:pt x="735" y="367"/>
                  </a:cubicBezTo>
                  <a:cubicBezTo>
                    <a:pt x="735" y="164"/>
                    <a:pt x="570" y="0"/>
                    <a:pt x="36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7"/>
            <p:cNvSpPr/>
            <p:nvPr/>
          </p:nvSpPr>
          <p:spPr>
            <a:xfrm>
              <a:off x="2417850" y="4075250"/>
              <a:ext cx="17975" cy="8100"/>
            </a:xfrm>
            <a:custGeom>
              <a:avLst/>
              <a:gdLst/>
              <a:ahLst/>
              <a:cxnLst/>
              <a:rect l="l" t="t" r="r" b="b"/>
              <a:pathLst>
                <a:path w="719" h="324" extrusionOk="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lnTo>
                    <a:pt x="0" y="309"/>
                  </a:lnTo>
                  <a:cubicBezTo>
                    <a:pt x="0" y="318"/>
                    <a:pt x="7" y="324"/>
                    <a:pt x="15" y="324"/>
                  </a:cubicBezTo>
                  <a:lnTo>
                    <a:pt x="703" y="324"/>
                  </a:lnTo>
                  <a:cubicBezTo>
                    <a:pt x="712" y="324"/>
                    <a:pt x="719" y="318"/>
                    <a:pt x="719" y="309"/>
                  </a:cubicBezTo>
                  <a:lnTo>
                    <a:pt x="719" y="15"/>
                  </a:lnTo>
                  <a:cubicBezTo>
                    <a:pt x="719" y="7"/>
                    <a:pt x="712" y="0"/>
                    <a:pt x="7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7"/>
            <p:cNvSpPr/>
            <p:nvPr/>
          </p:nvSpPr>
          <p:spPr>
            <a:xfrm>
              <a:off x="2439100" y="4108600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638" y="0"/>
                  </a:moveTo>
                  <a:cubicBezTo>
                    <a:pt x="286" y="0"/>
                    <a:pt x="1" y="285"/>
                    <a:pt x="1" y="637"/>
                  </a:cubicBezTo>
                  <a:cubicBezTo>
                    <a:pt x="1" y="989"/>
                    <a:pt x="286" y="1275"/>
                    <a:pt x="638" y="1275"/>
                  </a:cubicBezTo>
                  <a:cubicBezTo>
                    <a:pt x="990" y="1275"/>
                    <a:pt x="1275" y="989"/>
                    <a:pt x="1275" y="637"/>
                  </a:cubicBezTo>
                  <a:cubicBezTo>
                    <a:pt x="1275" y="285"/>
                    <a:pt x="990" y="0"/>
                    <a:pt x="63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7"/>
            <p:cNvSpPr/>
            <p:nvPr/>
          </p:nvSpPr>
          <p:spPr>
            <a:xfrm>
              <a:off x="2384300" y="4170775"/>
              <a:ext cx="79150" cy="35900"/>
            </a:xfrm>
            <a:custGeom>
              <a:avLst/>
              <a:gdLst/>
              <a:ahLst/>
              <a:cxnLst/>
              <a:rect l="l" t="t" r="r" b="b"/>
              <a:pathLst>
                <a:path w="3166" h="1436" extrusionOk="0">
                  <a:moveTo>
                    <a:pt x="3166" y="0"/>
                  </a:moveTo>
                  <a:cubicBezTo>
                    <a:pt x="3166" y="0"/>
                    <a:pt x="2500" y="737"/>
                    <a:pt x="1529" y="737"/>
                  </a:cubicBezTo>
                  <a:cubicBezTo>
                    <a:pt x="1525" y="737"/>
                    <a:pt x="1521" y="737"/>
                    <a:pt x="1517" y="737"/>
                  </a:cubicBezTo>
                  <a:cubicBezTo>
                    <a:pt x="539" y="731"/>
                    <a:pt x="0" y="310"/>
                    <a:pt x="0" y="310"/>
                  </a:cubicBezTo>
                  <a:lnTo>
                    <a:pt x="0" y="1357"/>
                  </a:lnTo>
                  <a:cubicBezTo>
                    <a:pt x="0" y="1357"/>
                    <a:pt x="251" y="1435"/>
                    <a:pt x="635" y="1435"/>
                  </a:cubicBezTo>
                  <a:cubicBezTo>
                    <a:pt x="1287" y="1435"/>
                    <a:pt x="2322" y="1211"/>
                    <a:pt x="316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7"/>
            <p:cNvSpPr/>
            <p:nvPr/>
          </p:nvSpPr>
          <p:spPr>
            <a:xfrm>
              <a:off x="2383700" y="4093475"/>
              <a:ext cx="17650" cy="38875"/>
            </a:xfrm>
            <a:custGeom>
              <a:avLst/>
              <a:gdLst/>
              <a:ahLst/>
              <a:cxnLst/>
              <a:rect l="l" t="t" r="r" b="b"/>
              <a:pathLst>
                <a:path w="706" h="1555" extrusionOk="0">
                  <a:moveTo>
                    <a:pt x="450" y="1"/>
                  </a:moveTo>
                  <a:lnTo>
                    <a:pt x="1" y="1554"/>
                  </a:lnTo>
                  <a:lnTo>
                    <a:pt x="705" y="1554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7"/>
            <p:cNvSpPr/>
            <p:nvPr/>
          </p:nvSpPr>
          <p:spPr>
            <a:xfrm>
              <a:off x="2486450" y="4092575"/>
              <a:ext cx="20275" cy="42525"/>
            </a:xfrm>
            <a:custGeom>
              <a:avLst/>
              <a:gdLst/>
              <a:ahLst/>
              <a:cxnLst/>
              <a:rect l="l" t="t" r="r" b="b"/>
              <a:pathLst>
                <a:path w="811" h="1701" extrusionOk="0">
                  <a:moveTo>
                    <a:pt x="436" y="0"/>
                  </a:moveTo>
                  <a:cubicBezTo>
                    <a:pt x="389" y="0"/>
                    <a:pt x="341" y="11"/>
                    <a:pt x="291" y="35"/>
                  </a:cubicBezTo>
                  <a:cubicBezTo>
                    <a:pt x="10" y="170"/>
                    <a:pt x="1" y="502"/>
                    <a:pt x="12" y="772"/>
                  </a:cubicBezTo>
                  <a:cubicBezTo>
                    <a:pt x="15" y="795"/>
                    <a:pt x="33" y="816"/>
                    <a:pt x="57" y="819"/>
                  </a:cubicBezTo>
                  <a:cubicBezTo>
                    <a:pt x="245" y="842"/>
                    <a:pt x="405" y="1001"/>
                    <a:pt x="413" y="1192"/>
                  </a:cubicBezTo>
                  <a:cubicBezTo>
                    <a:pt x="422" y="1384"/>
                    <a:pt x="269" y="1560"/>
                    <a:pt x="83" y="1592"/>
                  </a:cubicBezTo>
                  <a:cubicBezTo>
                    <a:pt x="19" y="1604"/>
                    <a:pt x="25" y="1700"/>
                    <a:pt x="85" y="1700"/>
                  </a:cubicBezTo>
                  <a:cubicBezTo>
                    <a:pt x="88" y="1700"/>
                    <a:pt x="92" y="1700"/>
                    <a:pt x="96" y="1699"/>
                  </a:cubicBezTo>
                  <a:cubicBezTo>
                    <a:pt x="334" y="1658"/>
                    <a:pt x="524" y="1444"/>
                    <a:pt x="521" y="1200"/>
                  </a:cubicBezTo>
                  <a:cubicBezTo>
                    <a:pt x="519" y="970"/>
                    <a:pt x="338" y="770"/>
                    <a:pt x="118" y="722"/>
                  </a:cubicBezTo>
                  <a:cubicBezTo>
                    <a:pt x="111" y="521"/>
                    <a:pt x="113" y="286"/>
                    <a:pt x="292" y="159"/>
                  </a:cubicBezTo>
                  <a:cubicBezTo>
                    <a:pt x="340" y="125"/>
                    <a:pt x="388" y="110"/>
                    <a:pt x="433" y="110"/>
                  </a:cubicBezTo>
                  <a:cubicBezTo>
                    <a:pt x="565" y="110"/>
                    <a:pt x="676" y="234"/>
                    <a:pt x="698" y="380"/>
                  </a:cubicBezTo>
                  <a:cubicBezTo>
                    <a:pt x="703" y="412"/>
                    <a:pt x="728" y="426"/>
                    <a:pt x="752" y="426"/>
                  </a:cubicBezTo>
                  <a:cubicBezTo>
                    <a:pt x="782" y="426"/>
                    <a:pt x="810" y="406"/>
                    <a:pt x="805" y="368"/>
                  </a:cubicBezTo>
                  <a:cubicBezTo>
                    <a:pt x="775" y="174"/>
                    <a:pt x="623" y="0"/>
                    <a:pt x="43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7"/>
            <p:cNvSpPr/>
            <p:nvPr/>
          </p:nvSpPr>
          <p:spPr>
            <a:xfrm>
              <a:off x="2381050" y="4090725"/>
              <a:ext cx="25100" cy="43700"/>
            </a:xfrm>
            <a:custGeom>
              <a:avLst/>
              <a:gdLst/>
              <a:ahLst/>
              <a:cxnLst/>
              <a:rect l="l" t="t" r="r" b="b"/>
              <a:pathLst>
                <a:path w="1004" h="1748" extrusionOk="0">
                  <a:moveTo>
                    <a:pt x="552" y="0"/>
                  </a:moveTo>
                  <a:cubicBezTo>
                    <a:pt x="528" y="0"/>
                    <a:pt x="503" y="14"/>
                    <a:pt x="495" y="42"/>
                  </a:cubicBezTo>
                  <a:cubicBezTo>
                    <a:pt x="334" y="583"/>
                    <a:pt x="172" y="1124"/>
                    <a:pt x="11" y="1666"/>
                  </a:cubicBezTo>
                  <a:cubicBezTo>
                    <a:pt x="0" y="1704"/>
                    <a:pt x="40" y="1727"/>
                    <a:pt x="71" y="1728"/>
                  </a:cubicBezTo>
                  <a:lnTo>
                    <a:pt x="934" y="1747"/>
                  </a:lnTo>
                  <a:cubicBezTo>
                    <a:pt x="935" y="1747"/>
                    <a:pt x="935" y="1747"/>
                    <a:pt x="936" y="1747"/>
                  </a:cubicBezTo>
                  <a:cubicBezTo>
                    <a:pt x="1003" y="1747"/>
                    <a:pt x="990" y="1642"/>
                    <a:pt x="922" y="1640"/>
                  </a:cubicBezTo>
                  <a:lnTo>
                    <a:pt x="136" y="1623"/>
                  </a:lnTo>
                  <a:lnTo>
                    <a:pt x="601" y="59"/>
                  </a:lnTo>
                  <a:cubicBezTo>
                    <a:pt x="612" y="22"/>
                    <a:pt x="583" y="0"/>
                    <a:pt x="55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7"/>
            <p:cNvSpPr/>
            <p:nvPr/>
          </p:nvSpPr>
          <p:spPr>
            <a:xfrm>
              <a:off x="2396350" y="4131200"/>
              <a:ext cx="41125" cy="27000"/>
            </a:xfrm>
            <a:custGeom>
              <a:avLst/>
              <a:gdLst/>
              <a:ahLst/>
              <a:cxnLst/>
              <a:rect l="l" t="t" r="r" b="b"/>
              <a:pathLst>
                <a:path w="1645" h="1080" extrusionOk="0">
                  <a:moveTo>
                    <a:pt x="1272" y="0"/>
                  </a:moveTo>
                  <a:lnTo>
                    <a:pt x="1" y="580"/>
                  </a:lnTo>
                  <a:cubicBezTo>
                    <a:pt x="1" y="580"/>
                    <a:pt x="206" y="1079"/>
                    <a:pt x="661" y="1079"/>
                  </a:cubicBezTo>
                  <a:cubicBezTo>
                    <a:pt x="754" y="1079"/>
                    <a:pt x="858" y="1058"/>
                    <a:pt x="972" y="1008"/>
                  </a:cubicBezTo>
                  <a:cubicBezTo>
                    <a:pt x="1644" y="711"/>
                    <a:pt x="1272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7"/>
            <p:cNvSpPr/>
            <p:nvPr/>
          </p:nvSpPr>
          <p:spPr>
            <a:xfrm>
              <a:off x="2283275" y="3990400"/>
              <a:ext cx="229250" cy="100850"/>
            </a:xfrm>
            <a:custGeom>
              <a:avLst/>
              <a:gdLst/>
              <a:ahLst/>
              <a:cxnLst/>
              <a:rect l="l" t="t" r="r" b="b"/>
              <a:pathLst>
                <a:path w="9170" h="4034" extrusionOk="0">
                  <a:moveTo>
                    <a:pt x="6354" y="0"/>
                  </a:moveTo>
                  <a:cubicBezTo>
                    <a:pt x="6315" y="0"/>
                    <a:pt x="6275" y="2"/>
                    <a:pt x="6235" y="6"/>
                  </a:cubicBezTo>
                  <a:cubicBezTo>
                    <a:pt x="5938" y="36"/>
                    <a:pt x="5676" y="184"/>
                    <a:pt x="5421" y="326"/>
                  </a:cubicBezTo>
                  <a:cubicBezTo>
                    <a:pt x="5185" y="457"/>
                    <a:pt x="4926" y="605"/>
                    <a:pt x="4648" y="605"/>
                  </a:cubicBezTo>
                  <a:cubicBezTo>
                    <a:pt x="4629" y="605"/>
                    <a:pt x="4610" y="605"/>
                    <a:pt x="4591" y="603"/>
                  </a:cubicBezTo>
                  <a:cubicBezTo>
                    <a:pt x="4252" y="576"/>
                    <a:pt x="3992" y="324"/>
                    <a:pt x="3702" y="173"/>
                  </a:cubicBezTo>
                  <a:cubicBezTo>
                    <a:pt x="3548" y="92"/>
                    <a:pt x="3385" y="42"/>
                    <a:pt x="3223" y="42"/>
                  </a:cubicBezTo>
                  <a:cubicBezTo>
                    <a:pt x="3095" y="42"/>
                    <a:pt x="2968" y="74"/>
                    <a:pt x="2845" y="147"/>
                  </a:cubicBezTo>
                  <a:cubicBezTo>
                    <a:pt x="2622" y="278"/>
                    <a:pt x="2461" y="496"/>
                    <a:pt x="2231" y="615"/>
                  </a:cubicBezTo>
                  <a:cubicBezTo>
                    <a:pt x="2151" y="657"/>
                    <a:pt x="2072" y="674"/>
                    <a:pt x="1995" y="674"/>
                  </a:cubicBezTo>
                  <a:cubicBezTo>
                    <a:pt x="1792" y="674"/>
                    <a:pt x="1600" y="558"/>
                    <a:pt x="1410" y="465"/>
                  </a:cubicBezTo>
                  <a:cubicBezTo>
                    <a:pt x="1249" y="386"/>
                    <a:pt x="1083" y="338"/>
                    <a:pt x="913" y="338"/>
                  </a:cubicBezTo>
                  <a:cubicBezTo>
                    <a:pt x="818" y="338"/>
                    <a:pt x="722" y="353"/>
                    <a:pt x="624" y="385"/>
                  </a:cubicBezTo>
                  <a:cubicBezTo>
                    <a:pt x="385" y="466"/>
                    <a:pt x="168" y="647"/>
                    <a:pt x="83" y="890"/>
                  </a:cubicBezTo>
                  <a:cubicBezTo>
                    <a:pt x="0" y="1124"/>
                    <a:pt x="49" y="1386"/>
                    <a:pt x="187" y="1589"/>
                  </a:cubicBezTo>
                  <a:cubicBezTo>
                    <a:pt x="327" y="1798"/>
                    <a:pt x="546" y="1910"/>
                    <a:pt x="793" y="1910"/>
                  </a:cubicBezTo>
                  <a:cubicBezTo>
                    <a:pt x="807" y="1910"/>
                    <a:pt x="822" y="1910"/>
                    <a:pt x="837" y="1909"/>
                  </a:cubicBezTo>
                  <a:cubicBezTo>
                    <a:pt x="945" y="1902"/>
                    <a:pt x="1054" y="1880"/>
                    <a:pt x="1162" y="1880"/>
                  </a:cubicBezTo>
                  <a:cubicBezTo>
                    <a:pt x="1225" y="1880"/>
                    <a:pt x="1288" y="1888"/>
                    <a:pt x="1350" y="1910"/>
                  </a:cubicBezTo>
                  <a:cubicBezTo>
                    <a:pt x="1464" y="1952"/>
                    <a:pt x="1558" y="2026"/>
                    <a:pt x="1647" y="2105"/>
                  </a:cubicBezTo>
                  <a:cubicBezTo>
                    <a:pt x="1827" y="2270"/>
                    <a:pt x="1983" y="2470"/>
                    <a:pt x="2202" y="2586"/>
                  </a:cubicBezTo>
                  <a:cubicBezTo>
                    <a:pt x="2304" y="2640"/>
                    <a:pt x="2409" y="2662"/>
                    <a:pt x="2514" y="2662"/>
                  </a:cubicBezTo>
                  <a:cubicBezTo>
                    <a:pt x="2653" y="2662"/>
                    <a:pt x="2792" y="2623"/>
                    <a:pt x="2926" y="2565"/>
                  </a:cubicBezTo>
                  <a:cubicBezTo>
                    <a:pt x="2968" y="2546"/>
                    <a:pt x="3008" y="2527"/>
                    <a:pt x="3049" y="2505"/>
                  </a:cubicBezTo>
                  <a:cubicBezTo>
                    <a:pt x="3256" y="2396"/>
                    <a:pt x="3506" y="2234"/>
                    <a:pt x="3750" y="2234"/>
                  </a:cubicBezTo>
                  <a:cubicBezTo>
                    <a:pt x="3842" y="2234"/>
                    <a:pt x="3933" y="2257"/>
                    <a:pt x="4021" y="2315"/>
                  </a:cubicBezTo>
                  <a:cubicBezTo>
                    <a:pt x="4140" y="2394"/>
                    <a:pt x="4231" y="2507"/>
                    <a:pt x="4335" y="2601"/>
                  </a:cubicBezTo>
                  <a:cubicBezTo>
                    <a:pt x="4446" y="2704"/>
                    <a:pt x="4573" y="2779"/>
                    <a:pt x="4723" y="2810"/>
                  </a:cubicBezTo>
                  <a:cubicBezTo>
                    <a:pt x="4786" y="2823"/>
                    <a:pt x="4850" y="2829"/>
                    <a:pt x="4913" y="2829"/>
                  </a:cubicBezTo>
                  <a:cubicBezTo>
                    <a:pt x="5171" y="2829"/>
                    <a:pt x="5425" y="2729"/>
                    <a:pt x="5663" y="2633"/>
                  </a:cubicBezTo>
                  <a:cubicBezTo>
                    <a:pt x="5877" y="2547"/>
                    <a:pt x="6108" y="2453"/>
                    <a:pt x="6339" y="2453"/>
                  </a:cubicBezTo>
                  <a:cubicBezTo>
                    <a:pt x="6428" y="2453"/>
                    <a:pt x="6517" y="2467"/>
                    <a:pt x="6605" y="2500"/>
                  </a:cubicBezTo>
                  <a:cubicBezTo>
                    <a:pt x="6626" y="2509"/>
                    <a:pt x="6645" y="2517"/>
                    <a:pt x="6664" y="2526"/>
                  </a:cubicBezTo>
                  <a:cubicBezTo>
                    <a:pt x="6773" y="3030"/>
                    <a:pt x="7041" y="3487"/>
                    <a:pt x="7429" y="3828"/>
                  </a:cubicBezTo>
                  <a:cubicBezTo>
                    <a:pt x="7512" y="3903"/>
                    <a:pt x="7601" y="3972"/>
                    <a:pt x="7695" y="4033"/>
                  </a:cubicBezTo>
                  <a:cubicBezTo>
                    <a:pt x="7736" y="3954"/>
                    <a:pt x="7793" y="3885"/>
                    <a:pt x="7863" y="3828"/>
                  </a:cubicBezTo>
                  <a:cubicBezTo>
                    <a:pt x="7892" y="3805"/>
                    <a:pt x="7923" y="3783"/>
                    <a:pt x="7957" y="3764"/>
                  </a:cubicBezTo>
                  <a:cubicBezTo>
                    <a:pt x="8079" y="3693"/>
                    <a:pt x="8217" y="3656"/>
                    <a:pt x="8356" y="3656"/>
                  </a:cubicBezTo>
                  <a:cubicBezTo>
                    <a:pt x="8402" y="3656"/>
                    <a:pt x="8448" y="3660"/>
                    <a:pt x="8494" y="3668"/>
                  </a:cubicBezTo>
                  <a:cubicBezTo>
                    <a:pt x="8529" y="3675"/>
                    <a:pt x="8563" y="3684"/>
                    <a:pt x="8596" y="3695"/>
                  </a:cubicBezTo>
                  <a:cubicBezTo>
                    <a:pt x="8631" y="3706"/>
                    <a:pt x="8665" y="3720"/>
                    <a:pt x="8697" y="3736"/>
                  </a:cubicBezTo>
                  <a:cubicBezTo>
                    <a:pt x="8700" y="3737"/>
                    <a:pt x="8704" y="3739"/>
                    <a:pt x="8706" y="3741"/>
                  </a:cubicBezTo>
                  <a:cubicBezTo>
                    <a:pt x="8748" y="3761"/>
                    <a:pt x="8787" y="3784"/>
                    <a:pt x="8824" y="3810"/>
                  </a:cubicBezTo>
                  <a:cubicBezTo>
                    <a:pt x="9012" y="3366"/>
                    <a:pt x="9170" y="2893"/>
                    <a:pt x="9078" y="2410"/>
                  </a:cubicBezTo>
                  <a:cubicBezTo>
                    <a:pt x="8987" y="1934"/>
                    <a:pt x="8654" y="1539"/>
                    <a:pt x="8156" y="1484"/>
                  </a:cubicBezTo>
                  <a:cubicBezTo>
                    <a:pt x="8115" y="1479"/>
                    <a:pt x="8074" y="1477"/>
                    <a:pt x="8033" y="1477"/>
                  </a:cubicBezTo>
                  <a:cubicBezTo>
                    <a:pt x="7876" y="1477"/>
                    <a:pt x="7720" y="1512"/>
                    <a:pt x="7577" y="1581"/>
                  </a:cubicBezTo>
                  <a:cubicBezTo>
                    <a:pt x="7711" y="1063"/>
                    <a:pt x="7508" y="488"/>
                    <a:pt x="7045" y="199"/>
                  </a:cubicBezTo>
                  <a:cubicBezTo>
                    <a:pt x="6837" y="68"/>
                    <a:pt x="6598" y="0"/>
                    <a:pt x="635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72"/>
          <p:cNvSpPr txBox="1">
            <a:spLocks noGrp="1"/>
          </p:cNvSpPr>
          <p:nvPr>
            <p:ph type="title"/>
          </p:nvPr>
        </p:nvSpPr>
        <p:spPr>
          <a:xfrm>
            <a:off x="3593575" y="242887"/>
            <a:ext cx="4837200" cy="7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</a:t>
            </a:r>
            <a:r>
              <a:rPr lang="en" i="1" dirty="0"/>
              <a:t>conclusions</a:t>
            </a:r>
            <a:endParaRPr dirty="0"/>
          </a:p>
        </p:txBody>
      </p:sp>
      <p:sp>
        <p:nvSpPr>
          <p:cNvPr id="1886" name="Google Shape;1886;p72"/>
          <p:cNvSpPr txBox="1">
            <a:spLocks noGrp="1"/>
          </p:cNvSpPr>
          <p:nvPr>
            <p:ph type="subTitle" idx="1"/>
          </p:nvPr>
        </p:nvSpPr>
        <p:spPr>
          <a:xfrm>
            <a:off x="3590875" y="892969"/>
            <a:ext cx="4839900" cy="3136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The intricate of mobile price prediction, the intricate factors like pricing, memory, and camera quality comes into focus. Delving deep into consumer preferences, our insights illuminate the path to well-informed decisions. This holistic approach not only refines the pricing dynamics but also harmonizes affordability, performance, and features, creating a user experience that seamlessly blends technology and practicality."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torytelling for Business by Slidesgo">
  <a:themeElements>
    <a:clrScheme name="Simple Light">
      <a:dk1>
        <a:srgbClr val="FFFFFF"/>
      </a:dk1>
      <a:lt1>
        <a:srgbClr val="678ACB"/>
      </a:lt1>
      <a:dk2>
        <a:srgbClr val="809BCE"/>
      </a:dk2>
      <a:lt2>
        <a:srgbClr val="A8BCE0"/>
      </a:lt2>
      <a:accent1>
        <a:srgbClr val="95B8D1"/>
      </a:accent1>
      <a:accent2>
        <a:srgbClr val="B9DED1"/>
      </a:accent2>
      <a:accent3>
        <a:srgbClr val="D5EADF"/>
      </a:accent3>
      <a:accent4>
        <a:srgbClr val="F5F0BB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222</Words>
  <Application>Microsoft Office PowerPoint</Application>
  <PresentationFormat>On-screen Show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Anaheim</vt:lpstr>
      <vt:lpstr>Nunito Light</vt:lpstr>
      <vt:lpstr>Mulish</vt:lpstr>
      <vt:lpstr>Arial</vt:lpstr>
      <vt:lpstr>Poppins SemiBold</vt:lpstr>
      <vt:lpstr>Data Storytelling for Business by Slidesgo</vt:lpstr>
      <vt:lpstr>Report On Mobile Price Predection </vt:lpstr>
      <vt:lpstr>The introduction</vt:lpstr>
      <vt:lpstr>Storytelling reports</vt:lpstr>
      <vt:lpstr>My numbers</vt:lpstr>
      <vt:lpstr>my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Mobile Price Predection</dc:title>
  <dc:creator>himanshu saxena</dc:creator>
  <cp:lastModifiedBy>himanshu saxena</cp:lastModifiedBy>
  <cp:revision>1</cp:revision>
  <dcterms:modified xsi:type="dcterms:W3CDTF">2024-02-03T08:12:14Z</dcterms:modified>
</cp:coreProperties>
</file>