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1"/>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rebuchet MS" charset="1" panose="020B0603020202020204"/>
      <p:regular r:id="rId18"/>
    </p:embeddedFont>
    <p:embeddedFont>
      <p:font typeface="Trebuchet MS Bold" charset="1" panose="020B0703020202020204"/>
      <p:regular r:id="rId19"/>
    </p:embeddedFont>
    <p:embeddedFont>
      <p:font typeface="Arial" charset="1" panose="020B0604020202020204"/>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notesMasters/notesMaster1.xml" Type="http://schemas.openxmlformats.org/officeDocument/2006/relationships/notesMaster"/><Relationship Id="rId22" Target="theme/theme2.xml" Type="http://schemas.openxmlformats.org/officeDocument/2006/relationships/theme"/><Relationship Id="rId23" Target="notesSlides/notesSlide1.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5</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4.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5.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3.png" Type="http://schemas.openxmlformats.org/officeDocument/2006/relationships/image"/><Relationship Id="rId4"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 Id="rId6"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https://github.com/HimanshuSingh-966/VOIS_AICTE_Oct2025_MajorProject_HimanshuSingh"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12941"/>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3922"/>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43529"/>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24706"/>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48627"/>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63922"/>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43529"/>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48627"/>
              </a:srgbClr>
            </a:solidFill>
          </p:spPr>
        </p:sp>
      </p:grpSp>
      <p:grpSp>
        <p:nvGrpSpPr>
          <p:cNvPr name="Group 20" id="20"/>
          <p:cNvGrpSpPr/>
          <p:nvPr/>
        </p:nvGrpSpPr>
        <p:grpSpPr>
          <a:xfrm rot="0">
            <a:off x="990594" y="9568359"/>
            <a:ext cx="4114800" cy="547688"/>
            <a:chOff x="0" y="0"/>
            <a:chExt cx="5486400" cy="730250"/>
          </a:xfrm>
        </p:grpSpPr>
        <p:sp>
          <p:nvSpPr>
            <p:cNvPr name="Freeform 21" id="21"/>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22" id="22"/>
            <p:cNvSpPr txBox="true"/>
            <p:nvPr/>
          </p:nvSpPr>
          <p:spPr>
            <a:xfrm>
              <a:off x="0" y="-9525"/>
              <a:ext cx="5486400" cy="739775"/>
            </a:xfrm>
            <a:prstGeom prst="rect">
              <a:avLst/>
            </a:prstGeom>
          </p:spPr>
          <p:txBody>
            <a:bodyPr anchor="ctr" rtlCol="false" tIns="0" lIns="0" bIns="0" rIns="0"/>
            <a:lstStyle/>
            <a:p>
              <a:pPr algn="l">
                <a:lnSpc>
                  <a:spcPts val="1980"/>
                </a:lnSpc>
              </a:pPr>
              <a:r>
                <a:rPr lang="en-US" sz="1650">
                  <a:solidFill>
                    <a:srgbClr val="2E83C3"/>
                  </a:solidFill>
                  <a:latin typeface="Trebuchet MS"/>
                  <a:ea typeface="Trebuchet MS"/>
                  <a:cs typeface="Trebuchet MS"/>
                  <a:sym typeface="Trebuchet MS"/>
                </a:rPr>
                <a:t>10/15/2025</a:t>
              </a:r>
            </a:p>
          </p:txBody>
        </p:sp>
      </p:grpSp>
      <p:grpSp>
        <p:nvGrpSpPr>
          <p:cNvPr name="Group 23" id="23"/>
          <p:cNvGrpSpPr/>
          <p:nvPr/>
        </p:nvGrpSpPr>
        <p:grpSpPr>
          <a:xfrm rot="0">
            <a:off x="2168289" y="9568359"/>
            <a:ext cx="6172200" cy="547688"/>
            <a:chOff x="0" y="0"/>
            <a:chExt cx="8229600" cy="730250"/>
          </a:xfrm>
        </p:grpSpPr>
        <p:sp>
          <p:nvSpPr>
            <p:cNvPr name="Freeform 24" id="24"/>
            <p:cNvSpPr/>
            <p:nvPr/>
          </p:nvSpPr>
          <p:spPr>
            <a:xfrm flipH="false" flipV="false" rot="0">
              <a:off x="0" y="0"/>
              <a:ext cx="8229600" cy="730250"/>
            </a:xfrm>
            <a:custGeom>
              <a:avLst/>
              <a:gdLst/>
              <a:ahLst/>
              <a:cxnLst/>
              <a:rect r="r" b="b" t="t" l="l"/>
              <a:pathLst>
                <a:path h="730250" w="8229600">
                  <a:moveTo>
                    <a:pt x="0" y="0"/>
                  </a:moveTo>
                  <a:lnTo>
                    <a:pt x="8229600" y="0"/>
                  </a:lnTo>
                  <a:lnTo>
                    <a:pt x="8229600" y="730250"/>
                  </a:lnTo>
                  <a:lnTo>
                    <a:pt x="0" y="730250"/>
                  </a:lnTo>
                  <a:close/>
                </a:path>
              </a:pathLst>
            </a:custGeom>
            <a:solidFill>
              <a:srgbClr val="000000">
                <a:alpha val="0"/>
              </a:srgbClr>
            </a:solidFill>
          </p:spPr>
        </p:sp>
        <p:sp>
          <p:nvSpPr>
            <p:cNvPr name="TextBox 25" id="25"/>
            <p:cNvSpPr txBox="true"/>
            <p:nvPr/>
          </p:nvSpPr>
          <p:spPr>
            <a:xfrm>
              <a:off x="0" y="-9525"/>
              <a:ext cx="8229600" cy="739775"/>
            </a:xfrm>
            <a:prstGeom prst="rect">
              <a:avLst/>
            </a:prstGeom>
          </p:spPr>
          <p:txBody>
            <a:bodyPr anchor="ctr" rtlCol="false" tIns="0" lIns="0" bIns="0" rIns="0"/>
            <a:lstStyle/>
            <a:p>
              <a:pPr algn="l">
                <a:lnSpc>
                  <a:spcPts val="1980"/>
                </a:lnSpc>
              </a:pPr>
              <a:r>
                <a:rPr lang="en-US" sz="1650" b="true">
                  <a:solidFill>
                    <a:srgbClr val="2E83C3"/>
                  </a:solidFill>
                  <a:latin typeface="Trebuchet MS Bold"/>
                  <a:ea typeface="Trebuchet MS Bold"/>
                  <a:cs typeface="Trebuchet MS Bold"/>
                  <a:sym typeface="Trebuchet MS Bold"/>
                </a:rPr>
                <a:t>Annual Review</a:t>
              </a:r>
            </a:p>
          </p:txBody>
        </p:sp>
      </p:grpSp>
      <p:grpSp>
        <p:nvGrpSpPr>
          <p:cNvPr name="Group 26" id="26"/>
          <p:cNvGrpSpPr/>
          <p:nvPr/>
        </p:nvGrpSpPr>
        <p:grpSpPr>
          <a:xfrm rot="0">
            <a:off x="13208007" y="9568359"/>
            <a:ext cx="4114800" cy="547688"/>
            <a:chOff x="0" y="0"/>
            <a:chExt cx="5486400" cy="730250"/>
          </a:xfrm>
        </p:grpSpPr>
        <p:sp>
          <p:nvSpPr>
            <p:cNvPr name="Freeform 27" id="27"/>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28" id="28"/>
            <p:cNvSpPr txBox="true"/>
            <p:nvPr/>
          </p:nvSpPr>
          <p:spPr>
            <a:xfrm>
              <a:off x="0" y="-9525"/>
              <a:ext cx="5486400" cy="739775"/>
            </a:xfrm>
            <a:prstGeom prst="rect">
              <a:avLst/>
            </a:prstGeom>
          </p:spPr>
          <p:txBody>
            <a:bodyPr anchor="ctr" rtlCol="false" tIns="0" lIns="0" bIns="0" rIns="0"/>
            <a:lstStyle/>
            <a:p>
              <a:pPr algn="r">
                <a:lnSpc>
                  <a:spcPts val="1980"/>
                </a:lnSpc>
              </a:pPr>
              <a:r>
                <a:rPr lang="en-US" sz="1650">
                  <a:solidFill>
                    <a:srgbClr val="2E946B"/>
                  </a:solidFill>
                  <a:latin typeface="Trebuchet MS"/>
                  <a:ea typeface="Trebuchet MS"/>
                  <a:cs typeface="Trebuchet MS"/>
                  <a:sym typeface="Trebuchet MS"/>
                </a:rPr>
                <a:t>‹#›</a:t>
              </a:r>
            </a:p>
          </p:txBody>
        </p:sp>
      </p:grpSp>
      <p:grpSp>
        <p:nvGrpSpPr>
          <p:cNvPr name="Group 29" id="29"/>
          <p:cNvGrpSpPr/>
          <p:nvPr/>
        </p:nvGrpSpPr>
        <p:grpSpPr>
          <a:xfrm rot="0">
            <a:off x="1110464" y="2074213"/>
            <a:ext cx="1844349" cy="1589956"/>
            <a:chOff x="0" y="0"/>
            <a:chExt cx="2459132" cy="2119942"/>
          </a:xfrm>
        </p:grpSpPr>
        <p:sp>
          <p:nvSpPr>
            <p:cNvPr name="Freeform 30" id="30"/>
            <p:cNvSpPr/>
            <p:nvPr/>
          </p:nvSpPr>
          <p:spPr>
            <a:xfrm flipH="false" flipV="false" rot="0">
              <a:off x="0" y="0"/>
              <a:ext cx="2459101" cy="2119884"/>
            </a:xfrm>
            <a:custGeom>
              <a:avLst/>
              <a:gdLst/>
              <a:ahLst/>
              <a:cxnLst/>
              <a:rect r="r" b="b" t="t" l="l"/>
              <a:pathLst>
                <a:path h="2119884" w="2459101">
                  <a:moveTo>
                    <a:pt x="0" y="1059942"/>
                  </a:moveTo>
                  <a:lnTo>
                    <a:pt x="529971" y="0"/>
                  </a:lnTo>
                  <a:lnTo>
                    <a:pt x="1929130" y="0"/>
                  </a:lnTo>
                  <a:lnTo>
                    <a:pt x="2459101" y="1059942"/>
                  </a:lnTo>
                  <a:lnTo>
                    <a:pt x="1929130" y="2119884"/>
                  </a:lnTo>
                  <a:lnTo>
                    <a:pt x="529971" y="2119884"/>
                  </a:lnTo>
                  <a:close/>
                </a:path>
              </a:pathLst>
            </a:custGeom>
            <a:solidFill>
              <a:srgbClr val="5FCBEF"/>
            </a:solidFill>
          </p:spPr>
        </p:sp>
      </p:grpSp>
      <p:grpSp>
        <p:nvGrpSpPr>
          <p:cNvPr name="Group 31" id="31"/>
          <p:cNvGrpSpPr/>
          <p:nvPr/>
        </p:nvGrpSpPr>
        <p:grpSpPr>
          <a:xfrm rot="0">
            <a:off x="5632546" y="1791930"/>
            <a:ext cx="2499243" cy="2154520"/>
            <a:chOff x="0" y="0"/>
            <a:chExt cx="3332324" cy="2872694"/>
          </a:xfrm>
        </p:grpSpPr>
        <p:sp>
          <p:nvSpPr>
            <p:cNvPr name="Freeform 32" id="32"/>
            <p:cNvSpPr/>
            <p:nvPr/>
          </p:nvSpPr>
          <p:spPr>
            <a:xfrm flipH="false" flipV="false" rot="0">
              <a:off x="0" y="0"/>
              <a:ext cx="3332353" cy="2872740"/>
            </a:xfrm>
            <a:custGeom>
              <a:avLst/>
              <a:gdLst/>
              <a:ahLst/>
              <a:cxnLst/>
              <a:rect r="r" b="b" t="t" l="l"/>
              <a:pathLst>
                <a:path h="2872740" w="3332353">
                  <a:moveTo>
                    <a:pt x="0" y="1436370"/>
                  </a:moveTo>
                  <a:lnTo>
                    <a:pt x="718185" y="0"/>
                  </a:lnTo>
                  <a:lnTo>
                    <a:pt x="2614168" y="0"/>
                  </a:lnTo>
                  <a:lnTo>
                    <a:pt x="3332353" y="1436370"/>
                  </a:lnTo>
                  <a:lnTo>
                    <a:pt x="2614168" y="2872740"/>
                  </a:lnTo>
                  <a:lnTo>
                    <a:pt x="718185" y="2872740"/>
                  </a:lnTo>
                  <a:close/>
                </a:path>
              </a:pathLst>
            </a:custGeom>
            <a:solidFill>
              <a:srgbClr val="42D0A2"/>
            </a:solidFill>
          </p:spPr>
        </p:sp>
      </p:grpSp>
      <p:grpSp>
        <p:nvGrpSpPr>
          <p:cNvPr name="Group 33" id="33"/>
          <p:cNvGrpSpPr/>
          <p:nvPr/>
        </p:nvGrpSpPr>
        <p:grpSpPr>
          <a:xfrm rot="0">
            <a:off x="5707491" y="7849774"/>
            <a:ext cx="1077391" cy="928786"/>
            <a:chOff x="0" y="0"/>
            <a:chExt cx="1436522" cy="1238382"/>
          </a:xfrm>
        </p:grpSpPr>
        <p:sp>
          <p:nvSpPr>
            <p:cNvPr name="Freeform 34" id="34"/>
            <p:cNvSpPr/>
            <p:nvPr/>
          </p:nvSpPr>
          <p:spPr>
            <a:xfrm flipH="false" flipV="false" rot="0">
              <a:off x="0" y="0"/>
              <a:ext cx="1436497" cy="1238377"/>
            </a:xfrm>
            <a:custGeom>
              <a:avLst/>
              <a:gdLst/>
              <a:ahLst/>
              <a:cxnLst/>
              <a:rect r="r" b="b" t="t" l="l"/>
              <a:pathLst>
                <a:path h="1238377" w="1436497">
                  <a:moveTo>
                    <a:pt x="0" y="619252"/>
                  </a:moveTo>
                  <a:lnTo>
                    <a:pt x="309626" y="0"/>
                  </a:lnTo>
                  <a:lnTo>
                    <a:pt x="1126871" y="0"/>
                  </a:lnTo>
                  <a:lnTo>
                    <a:pt x="1436497" y="619252"/>
                  </a:lnTo>
                  <a:lnTo>
                    <a:pt x="1126871" y="1238377"/>
                  </a:lnTo>
                  <a:lnTo>
                    <a:pt x="309626" y="1238377"/>
                  </a:lnTo>
                  <a:close/>
                </a:path>
              </a:pathLst>
            </a:custGeom>
            <a:solidFill>
              <a:srgbClr val="42B051"/>
            </a:solidFill>
          </p:spPr>
        </p:sp>
      </p:grpSp>
      <p:grpSp>
        <p:nvGrpSpPr>
          <p:cNvPr name="Group 35" id="35"/>
          <p:cNvGrpSpPr/>
          <p:nvPr/>
        </p:nvGrpSpPr>
        <p:grpSpPr>
          <a:xfrm rot="0">
            <a:off x="2756757" y="1651959"/>
            <a:ext cx="977420" cy="842604"/>
            <a:chOff x="0" y="0"/>
            <a:chExt cx="1303226" cy="1123472"/>
          </a:xfrm>
        </p:grpSpPr>
        <p:sp>
          <p:nvSpPr>
            <p:cNvPr name="Freeform 36" id="36"/>
            <p:cNvSpPr/>
            <p:nvPr/>
          </p:nvSpPr>
          <p:spPr>
            <a:xfrm flipH="false" flipV="false" rot="0">
              <a:off x="0" y="0"/>
              <a:ext cx="1303274" cy="1123442"/>
            </a:xfrm>
            <a:custGeom>
              <a:avLst/>
              <a:gdLst/>
              <a:ahLst/>
              <a:cxnLst/>
              <a:rect r="r" b="b" t="t" l="l"/>
              <a:pathLst>
                <a:path h="1123442" w="1303274">
                  <a:moveTo>
                    <a:pt x="0" y="561721"/>
                  </a:moveTo>
                  <a:lnTo>
                    <a:pt x="280924" y="0"/>
                  </a:lnTo>
                  <a:lnTo>
                    <a:pt x="1022350" y="0"/>
                  </a:lnTo>
                  <a:lnTo>
                    <a:pt x="1303274" y="561721"/>
                  </a:lnTo>
                  <a:lnTo>
                    <a:pt x="1022350" y="1123442"/>
                  </a:lnTo>
                  <a:lnTo>
                    <a:pt x="280924" y="1123442"/>
                  </a:lnTo>
                  <a:close/>
                </a:path>
              </a:pathLst>
            </a:custGeom>
            <a:solidFill>
              <a:srgbClr val="2E946B"/>
            </a:solidFill>
          </p:spPr>
        </p:sp>
      </p:grpSp>
      <p:sp>
        <p:nvSpPr>
          <p:cNvPr name="TextBox 37" id="37"/>
          <p:cNvSpPr txBox="true"/>
          <p:nvPr/>
        </p:nvSpPr>
        <p:spPr>
          <a:xfrm rot="0">
            <a:off x="5976747" y="6010275"/>
            <a:ext cx="9866503" cy="923925"/>
          </a:xfrm>
          <a:prstGeom prst="rect">
            <a:avLst/>
          </a:prstGeom>
        </p:spPr>
        <p:txBody>
          <a:bodyPr anchor="t" rtlCol="false" tIns="0" lIns="0" bIns="0" rIns="0">
            <a:spAutoFit/>
          </a:bodyPr>
          <a:lstStyle/>
          <a:p>
            <a:pPr algn="just">
              <a:lnSpc>
                <a:spcPts val="3600"/>
              </a:lnSpc>
            </a:pPr>
            <a:r>
              <a:rPr lang="en-US" sz="3000">
                <a:solidFill>
                  <a:srgbClr val="000000"/>
                </a:solidFill>
                <a:latin typeface="Trebuchet MS"/>
                <a:ea typeface="Trebuchet MS"/>
                <a:cs typeface="Trebuchet MS"/>
                <a:sym typeface="Trebuchet MS"/>
              </a:rPr>
              <a:t>[Student Name: Himanshu Singh ]</a:t>
            </a:r>
          </a:p>
          <a:p>
            <a:pPr algn="just">
              <a:lnSpc>
                <a:spcPts val="3600"/>
              </a:lnSpc>
            </a:pPr>
            <a:r>
              <a:rPr lang="en-US" sz="3000">
                <a:solidFill>
                  <a:srgbClr val="000000"/>
                </a:solidFill>
                <a:latin typeface="Trebuchet MS"/>
                <a:ea typeface="Trebuchet MS"/>
                <a:cs typeface="Trebuchet MS"/>
                <a:sym typeface="Trebuchet MS"/>
              </a:rPr>
              <a:t>[AICTE Internship ID: APPLY_1754974467689ac90384ce4]</a:t>
            </a:r>
          </a:p>
        </p:txBody>
      </p:sp>
      <p:sp>
        <p:nvSpPr>
          <p:cNvPr name="TextBox 38" id="38"/>
          <p:cNvSpPr txBox="true"/>
          <p:nvPr/>
        </p:nvSpPr>
        <p:spPr>
          <a:xfrm rot="0">
            <a:off x="6882168" y="3838575"/>
            <a:ext cx="8967128" cy="733425"/>
          </a:xfrm>
          <a:prstGeom prst="rect">
            <a:avLst/>
          </a:prstGeom>
        </p:spPr>
        <p:txBody>
          <a:bodyPr anchor="t" rtlCol="false" tIns="0" lIns="0" bIns="0" rIns="0">
            <a:spAutoFit/>
          </a:bodyPr>
          <a:lstStyle/>
          <a:p>
            <a:pPr algn="l">
              <a:lnSpc>
                <a:spcPts val="5759"/>
              </a:lnSpc>
            </a:pPr>
            <a:r>
              <a:rPr lang="en-US" sz="4800">
                <a:solidFill>
                  <a:srgbClr val="000000"/>
                </a:solidFill>
                <a:latin typeface="Trebuchet MS"/>
                <a:ea typeface="Trebuchet MS"/>
                <a:cs typeface="Trebuchet MS"/>
                <a:sym typeface="Trebuchet MS"/>
              </a:rPr>
              <a:t>Netflix Data Analysis </a:t>
            </a:r>
            <a:r>
              <a:rPr lang="en-US" sz="4800">
                <a:solidFill>
                  <a:srgbClr val="000000"/>
                </a:solidFill>
                <a:latin typeface="Trebuchet MS"/>
                <a:ea typeface="Trebuchet MS"/>
                <a:cs typeface="Trebuchet MS"/>
                <a:sym typeface="Trebuchet MS"/>
              </a:rPr>
              <a:t>Project</a:t>
            </a:r>
          </a:p>
        </p:txBody>
      </p:sp>
      <p:grpSp>
        <p:nvGrpSpPr>
          <p:cNvPr name="Group 39" id="39"/>
          <p:cNvGrpSpPr>
            <a:grpSpLocks noChangeAspect="true"/>
          </p:cNvGrpSpPr>
          <p:nvPr/>
        </p:nvGrpSpPr>
        <p:grpSpPr>
          <a:xfrm rot="0">
            <a:off x="1013936" y="9707880"/>
            <a:ext cx="3214688" cy="289560"/>
            <a:chOff x="0" y="0"/>
            <a:chExt cx="4286250" cy="386080"/>
          </a:xfrm>
        </p:grpSpPr>
        <p:sp>
          <p:nvSpPr>
            <p:cNvPr name="Freeform 40" id="40"/>
            <p:cNvSpPr/>
            <p:nvPr/>
          </p:nvSpPr>
          <p:spPr>
            <a:xfrm flipH="false" flipV="false" rot="0">
              <a:off x="0" y="0"/>
              <a:ext cx="4286250" cy="386080"/>
            </a:xfrm>
            <a:custGeom>
              <a:avLst/>
              <a:gdLst/>
              <a:ahLst/>
              <a:cxnLst/>
              <a:rect r="r" b="b" t="t" l="l"/>
              <a:pathLst>
                <a:path h="386080" w="4286250">
                  <a:moveTo>
                    <a:pt x="0" y="0"/>
                  </a:moveTo>
                  <a:lnTo>
                    <a:pt x="4286250" y="0"/>
                  </a:lnTo>
                  <a:lnTo>
                    <a:pt x="4286250" y="386080"/>
                  </a:lnTo>
                  <a:lnTo>
                    <a:pt x="0" y="386080"/>
                  </a:lnTo>
                  <a:lnTo>
                    <a:pt x="0" y="0"/>
                  </a:lnTo>
                  <a:close/>
                </a:path>
              </a:pathLst>
            </a:custGeom>
            <a:blipFill>
              <a:blip r:embed="rId2"/>
              <a:stretch>
                <a:fillRect l="0" t="-2518486" r="-135857" b="0"/>
              </a:stretch>
            </a:blipFill>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12941"/>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3922"/>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43529"/>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24706"/>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48627"/>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63922"/>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43529"/>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48627"/>
              </a:srgbClr>
            </a:solidFill>
          </p:spPr>
        </p:sp>
      </p:grpSp>
      <p:grpSp>
        <p:nvGrpSpPr>
          <p:cNvPr name="Group 20" id="20"/>
          <p:cNvGrpSpPr/>
          <p:nvPr/>
        </p:nvGrpSpPr>
        <p:grpSpPr>
          <a:xfrm rot="0">
            <a:off x="990594" y="9568359"/>
            <a:ext cx="4114800" cy="547688"/>
            <a:chOff x="0" y="0"/>
            <a:chExt cx="5486400" cy="730250"/>
          </a:xfrm>
        </p:grpSpPr>
        <p:sp>
          <p:nvSpPr>
            <p:cNvPr name="Freeform 21" id="21"/>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22" id="22"/>
            <p:cNvSpPr txBox="true"/>
            <p:nvPr/>
          </p:nvSpPr>
          <p:spPr>
            <a:xfrm>
              <a:off x="0" y="-9525"/>
              <a:ext cx="5486400" cy="739775"/>
            </a:xfrm>
            <a:prstGeom prst="rect">
              <a:avLst/>
            </a:prstGeom>
          </p:spPr>
          <p:txBody>
            <a:bodyPr anchor="ctr" rtlCol="false" tIns="0" lIns="0" bIns="0" rIns="0"/>
            <a:lstStyle/>
            <a:p>
              <a:pPr algn="l">
                <a:lnSpc>
                  <a:spcPts val="1980"/>
                </a:lnSpc>
              </a:pPr>
              <a:r>
                <a:rPr lang="en-US" sz="1650">
                  <a:solidFill>
                    <a:srgbClr val="2E83C3"/>
                  </a:solidFill>
                  <a:latin typeface="Trebuchet MS"/>
                  <a:ea typeface="Trebuchet MS"/>
                  <a:cs typeface="Trebuchet MS"/>
                  <a:sym typeface="Trebuchet MS"/>
                </a:rPr>
                <a:t>10/15/2025</a:t>
              </a:r>
            </a:p>
          </p:txBody>
        </p:sp>
      </p:grpSp>
      <p:grpSp>
        <p:nvGrpSpPr>
          <p:cNvPr name="Group 23" id="23"/>
          <p:cNvGrpSpPr/>
          <p:nvPr/>
        </p:nvGrpSpPr>
        <p:grpSpPr>
          <a:xfrm rot="0">
            <a:off x="2168289" y="9568359"/>
            <a:ext cx="6172200" cy="547688"/>
            <a:chOff x="0" y="0"/>
            <a:chExt cx="8229600" cy="730250"/>
          </a:xfrm>
        </p:grpSpPr>
        <p:sp>
          <p:nvSpPr>
            <p:cNvPr name="Freeform 24" id="24"/>
            <p:cNvSpPr/>
            <p:nvPr/>
          </p:nvSpPr>
          <p:spPr>
            <a:xfrm flipH="false" flipV="false" rot="0">
              <a:off x="0" y="0"/>
              <a:ext cx="8229600" cy="730250"/>
            </a:xfrm>
            <a:custGeom>
              <a:avLst/>
              <a:gdLst/>
              <a:ahLst/>
              <a:cxnLst/>
              <a:rect r="r" b="b" t="t" l="l"/>
              <a:pathLst>
                <a:path h="730250" w="8229600">
                  <a:moveTo>
                    <a:pt x="0" y="0"/>
                  </a:moveTo>
                  <a:lnTo>
                    <a:pt x="8229600" y="0"/>
                  </a:lnTo>
                  <a:lnTo>
                    <a:pt x="8229600" y="730250"/>
                  </a:lnTo>
                  <a:lnTo>
                    <a:pt x="0" y="730250"/>
                  </a:lnTo>
                  <a:close/>
                </a:path>
              </a:pathLst>
            </a:custGeom>
            <a:solidFill>
              <a:srgbClr val="000000">
                <a:alpha val="0"/>
              </a:srgbClr>
            </a:solidFill>
          </p:spPr>
        </p:sp>
        <p:sp>
          <p:nvSpPr>
            <p:cNvPr name="TextBox 25" id="25"/>
            <p:cNvSpPr txBox="true"/>
            <p:nvPr/>
          </p:nvSpPr>
          <p:spPr>
            <a:xfrm>
              <a:off x="0" y="-9525"/>
              <a:ext cx="8229600" cy="739775"/>
            </a:xfrm>
            <a:prstGeom prst="rect">
              <a:avLst/>
            </a:prstGeom>
          </p:spPr>
          <p:txBody>
            <a:bodyPr anchor="ctr" rtlCol="false" tIns="0" lIns="0" bIns="0" rIns="0"/>
            <a:lstStyle/>
            <a:p>
              <a:pPr algn="l">
                <a:lnSpc>
                  <a:spcPts val="1980"/>
                </a:lnSpc>
              </a:pPr>
              <a:r>
                <a:rPr lang="en-US" sz="1650" b="true">
                  <a:solidFill>
                    <a:srgbClr val="2E83C3"/>
                  </a:solidFill>
                  <a:latin typeface="Trebuchet MS Bold"/>
                  <a:ea typeface="Trebuchet MS Bold"/>
                  <a:cs typeface="Trebuchet MS Bold"/>
                  <a:sym typeface="Trebuchet MS Bold"/>
                </a:rPr>
                <a:t>Annual Review</a:t>
              </a:r>
            </a:p>
          </p:txBody>
        </p:sp>
      </p:grpSp>
      <p:grpSp>
        <p:nvGrpSpPr>
          <p:cNvPr name="Group 26" id="26"/>
          <p:cNvGrpSpPr/>
          <p:nvPr/>
        </p:nvGrpSpPr>
        <p:grpSpPr>
          <a:xfrm rot="0">
            <a:off x="13208007" y="9568359"/>
            <a:ext cx="4114800" cy="547688"/>
            <a:chOff x="0" y="0"/>
            <a:chExt cx="5486400" cy="730250"/>
          </a:xfrm>
        </p:grpSpPr>
        <p:sp>
          <p:nvSpPr>
            <p:cNvPr name="Freeform 27" id="27"/>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28" id="28"/>
            <p:cNvSpPr txBox="true"/>
            <p:nvPr/>
          </p:nvSpPr>
          <p:spPr>
            <a:xfrm>
              <a:off x="0" y="-9525"/>
              <a:ext cx="5486400" cy="739775"/>
            </a:xfrm>
            <a:prstGeom prst="rect">
              <a:avLst/>
            </a:prstGeom>
          </p:spPr>
          <p:txBody>
            <a:bodyPr anchor="ctr" rtlCol="false" tIns="0" lIns="0" bIns="0" rIns="0"/>
            <a:lstStyle/>
            <a:p>
              <a:pPr algn="r">
                <a:lnSpc>
                  <a:spcPts val="1980"/>
                </a:lnSpc>
              </a:pPr>
              <a:r>
                <a:rPr lang="en-US" sz="1650">
                  <a:solidFill>
                    <a:srgbClr val="2E946B"/>
                  </a:solidFill>
                  <a:latin typeface="Trebuchet MS"/>
                  <a:ea typeface="Trebuchet MS"/>
                  <a:cs typeface="Trebuchet MS"/>
                  <a:sym typeface="Trebuchet MS"/>
                </a:rPr>
                <a:t>‹#›</a:t>
              </a:r>
            </a:p>
          </p:txBody>
        </p:sp>
      </p:grpSp>
      <p:grpSp>
        <p:nvGrpSpPr>
          <p:cNvPr name="Group 29" id="29"/>
          <p:cNvGrpSpPr/>
          <p:nvPr/>
        </p:nvGrpSpPr>
        <p:grpSpPr>
          <a:xfrm rot="0">
            <a:off x="14031686" y="8045980"/>
            <a:ext cx="685800" cy="685800"/>
            <a:chOff x="0" y="0"/>
            <a:chExt cx="914400" cy="914400"/>
          </a:xfrm>
        </p:grpSpPr>
        <p:sp>
          <p:nvSpPr>
            <p:cNvPr name="Freeform 30" id="30"/>
            <p:cNvSpPr/>
            <p:nvPr/>
          </p:nvSpPr>
          <p:spPr>
            <a:xfrm flipH="false" flipV="false" rot="0">
              <a:off x="0" y="0"/>
              <a:ext cx="914400" cy="914400"/>
            </a:xfrm>
            <a:custGeom>
              <a:avLst/>
              <a:gdLst/>
              <a:ahLst/>
              <a:cxnLst/>
              <a:rect r="r" b="b" t="t" l="l"/>
              <a:pathLst>
                <a:path h="914400" w="914400">
                  <a:moveTo>
                    <a:pt x="0" y="0"/>
                  </a:moveTo>
                  <a:lnTo>
                    <a:pt x="914400" y="0"/>
                  </a:lnTo>
                  <a:lnTo>
                    <a:pt x="914400" y="914400"/>
                  </a:lnTo>
                  <a:lnTo>
                    <a:pt x="0" y="914400"/>
                  </a:lnTo>
                  <a:close/>
                </a:path>
              </a:pathLst>
            </a:custGeom>
            <a:solidFill>
              <a:srgbClr val="42B051"/>
            </a:solidFill>
          </p:spPr>
        </p:sp>
      </p:grpSp>
      <p:grpSp>
        <p:nvGrpSpPr>
          <p:cNvPr name="Group 31" id="31"/>
          <p:cNvGrpSpPr/>
          <p:nvPr/>
        </p:nvGrpSpPr>
        <p:grpSpPr>
          <a:xfrm rot="0">
            <a:off x="10039186" y="2549833"/>
            <a:ext cx="479624" cy="479623"/>
            <a:chOff x="0" y="0"/>
            <a:chExt cx="639498" cy="639498"/>
          </a:xfrm>
        </p:grpSpPr>
        <p:sp>
          <p:nvSpPr>
            <p:cNvPr name="Freeform 32" id="32"/>
            <p:cNvSpPr/>
            <p:nvPr/>
          </p:nvSpPr>
          <p:spPr>
            <a:xfrm flipH="false" flipV="false" rot="0">
              <a:off x="0" y="0"/>
              <a:ext cx="639445" cy="639445"/>
            </a:xfrm>
            <a:custGeom>
              <a:avLst/>
              <a:gdLst/>
              <a:ahLst/>
              <a:cxnLst/>
              <a:rect r="r" b="b" t="t" l="l"/>
              <a:pathLst>
                <a:path h="639445" w="639445">
                  <a:moveTo>
                    <a:pt x="0" y="0"/>
                  </a:moveTo>
                  <a:lnTo>
                    <a:pt x="639445" y="0"/>
                  </a:lnTo>
                  <a:lnTo>
                    <a:pt x="639445" y="639445"/>
                  </a:lnTo>
                  <a:lnTo>
                    <a:pt x="0" y="639445"/>
                  </a:lnTo>
                  <a:close/>
                </a:path>
              </a:pathLst>
            </a:custGeom>
            <a:solidFill>
              <a:srgbClr val="2E83C3"/>
            </a:solidFill>
          </p:spPr>
        </p:sp>
      </p:grpSp>
      <p:grpSp>
        <p:nvGrpSpPr>
          <p:cNvPr name="Group 33" id="33"/>
          <p:cNvGrpSpPr/>
          <p:nvPr/>
        </p:nvGrpSpPr>
        <p:grpSpPr>
          <a:xfrm rot="0">
            <a:off x="14031686" y="8846607"/>
            <a:ext cx="269965" cy="269966"/>
            <a:chOff x="0" y="0"/>
            <a:chExt cx="359954" cy="359954"/>
          </a:xfrm>
        </p:grpSpPr>
        <p:sp>
          <p:nvSpPr>
            <p:cNvPr name="Freeform 34" id="34"/>
            <p:cNvSpPr/>
            <p:nvPr/>
          </p:nvSpPr>
          <p:spPr>
            <a:xfrm flipH="false" flipV="false" rot="0">
              <a:off x="0" y="0"/>
              <a:ext cx="359918" cy="359918"/>
            </a:xfrm>
            <a:custGeom>
              <a:avLst/>
              <a:gdLst/>
              <a:ahLst/>
              <a:cxnLst/>
              <a:rect r="r" b="b" t="t" l="l"/>
              <a:pathLst>
                <a:path h="359918" w="359918">
                  <a:moveTo>
                    <a:pt x="0" y="0"/>
                  </a:moveTo>
                  <a:lnTo>
                    <a:pt x="359918" y="0"/>
                  </a:lnTo>
                  <a:lnTo>
                    <a:pt x="359918" y="359918"/>
                  </a:lnTo>
                  <a:lnTo>
                    <a:pt x="0" y="359918"/>
                  </a:lnTo>
                  <a:close/>
                </a:path>
              </a:pathLst>
            </a:custGeom>
            <a:solidFill>
              <a:srgbClr val="2E946B"/>
            </a:solidFill>
          </p:spPr>
        </p:sp>
      </p:grpSp>
      <p:grpSp>
        <p:nvGrpSpPr>
          <p:cNvPr name="Group 35" id="35"/>
          <p:cNvGrpSpPr>
            <a:grpSpLocks noChangeAspect="true"/>
          </p:cNvGrpSpPr>
          <p:nvPr/>
        </p:nvGrpSpPr>
        <p:grpSpPr>
          <a:xfrm rot="0">
            <a:off x="1013936" y="9707880"/>
            <a:ext cx="3214688" cy="289560"/>
            <a:chOff x="0" y="0"/>
            <a:chExt cx="4286250" cy="386080"/>
          </a:xfrm>
        </p:grpSpPr>
        <p:sp>
          <p:nvSpPr>
            <p:cNvPr name="Freeform 36" id="36"/>
            <p:cNvSpPr/>
            <p:nvPr/>
          </p:nvSpPr>
          <p:spPr>
            <a:xfrm flipH="false" flipV="false" rot="0">
              <a:off x="0" y="0"/>
              <a:ext cx="4286250" cy="386080"/>
            </a:xfrm>
            <a:custGeom>
              <a:avLst/>
              <a:gdLst/>
              <a:ahLst/>
              <a:cxnLst/>
              <a:rect r="r" b="b" t="t" l="l"/>
              <a:pathLst>
                <a:path h="386080" w="4286250">
                  <a:moveTo>
                    <a:pt x="0" y="0"/>
                  </a:moveTo>
                  <a:lnTo>
                    <a:pt x="4286250" y="0"/>
                  </a:lnTo>
                  <a:lnTo>
                    <a:pt x="4286250" y="386080"/>
                  </a:lnTo>
                  <a:lnTo>
                    <a:pt x="0" y="386080"/>
                  </a:lnTo>
                  <a:lnTo>
                    <a:pt x="0" y="0"/>
                  </a:lnTo>
                  <a:close/>
                </a:path>
              </a:pathLst>
            </a:custGeom>
            <a:blipFill>
              <a:blip r:embed="rId2"/>
              <a:stretch>
                <a:fillRect l="0" t="-2518486" r="-135857" b="0"/>
              </a:stretch>
            </a:blipFill>
          </p:spPr>
        </p:sp>
      </p:grpSp>
      <p:sp>
        <p:nvSpPr>
          <p:cNvPr name="Freeform 37" id="37"/>
          <p:cNvSpPr/>
          <p:nvPr/>
        </p:nvSpPr>
        <p:spPr>
          <a:xfrm flipH="false" flipV="false" rot="0">
            <a:off x="2621279" y="1642018"/>
            <a:ext cx="11471633" cy="8116475"/>
          </a:xfrm>
          <a:custGeom>
            <a:avLst/>
            <a:gdLst/>
            <a:ahLst/>
            <a:cxnLst/>
            <a:rect r="r" b="b" t="t" l="l"/>
            <a:pathLst>
              <a:path h="8116475" w="11471633">
                <a:moveTo>
                  <a:pt x="0" y="0"/>
                </a:moveTo>
                <a:lnTo>
                  <a:pt x="11471633" y="0"/>
                </a:lnTo>
                <a:lnTo>
                  <a:pt x="11471633" y="8116474"/>
                </a:lnTo>
                <a:lnTo>
                  <a:pt x="0" y="8116474"/>
                </a:lnTo>
                <a:lnTo>
                  <a:pt x="0" y="0"/>
                </a:lnTo>
                <a:close/>
              </a:path>
            </a:pathLst>
          </a:custGeom>
          <a:blipFill>
            <a:blip r:embed="rId3"/>
            <a:stretch>
              <a:fillRect l="0" t="0" r="0" b="0"/>
            </a:stretch>
          </a:blipFill>
        </p:spPr>
      </p:sp>
      <p:sp>
        <p:nvSpPr>
          <p:cNvPr name="TextBox 38" id="38"/>
          <p:cNvSpPr txBox="true"/>
          <p:nvPr/>
        </p:nvSpPr>
        <p:spPr>
          <a:xfrm rot="0">
            <a:off x="321604" y="592080"/>
            <a:ext cx="16155219" cy="1275257"/>
          </a:xfrm>
          <a:prstGeom prst="rect">
            <a:avLst/>
          </a:prstGeom>
        </p:spPr>
        <p:txBody>
          <a:bodyPr anchor="t" rtlCol="false" tIns="0" lIns="0" bIns="0" rIns="0">
            <a:spAutoFit/>
          </a:bodyPr>
          <a:lstStyle/>
          <a:p>
            <a:pPr algn="l">
              <a:lnSpc>
                <a:spcPts val="6480"/>
              </a:lnSpc>
            </a:pPr>
            <a:r>
              <a:rPr lang="en-US" sz="5400" b="true">
                <a:solidFill>
                  <a:srgbClr val="000000"/>
                </a:solidFill>
                <a:latin typeface="Trebuchet MS Bold"/>
                <a:ea typeface="Trebuchet MS Bold"/>
                <a:cs typeface="Trebuchet MS Bold"/>
                <a:sym typeface="Trebuchet MS Bold"/>
              </a:rPr>
              <a:t>Getting started with Basics of Python Certificate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12941"/>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3922"/>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43529"/>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24706"/>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48627"/>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63922"/>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43529"/>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48627"/>
              </a:srgbClr>
            </a:solidFill>
          </p:spPr>
        </p:sp>
      </p:grpSp>
      <p:grpSp>
        <p:nvGrpSpPr>
          <p:cNvPr name="Group 20" id="20"/>
          <p:cNvGrpSpPr/>
          <p:nvPr/>
        </p:nvGrpSpPr>
        <p:grpSpPr>
          <a:xfrm rot="0">
            <a:off x="990594" y="9568359"/>
            <a:ext cx="4114800" cy="547688"/>
            <a:chOff x="0" y="0"/>
            <a:chExt cx="5486400" cy="730250"/>
          </a:xfrm>
        </p:grpSpPr>
        <p:sp>
          <p:nvSpPr>
            <p:cNvPr name="Freeform 21" id="21"/>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22" id="22"/>
            <p:cNvSpPr txBox="true"/>
            <p:nvPr/>
          </p:nvSpPr>
          <p:spPr>
            <a:xfrm>
              <a:off x="0" y="-9525"/>
              <a:ext cx="5486400" cy="739775"/>
            </a:xfrm>
            <a:prstGeom prst="rect">
              <a:avLst/>
            </a:prstGeom>
          </p:spPr>
          <p:txBody>
            <a:bodyPr anchor="ctr" rtlCol="false" tIns="0" lIns="0" bIns="0" rIns="0"/>
            <a:lstStyle/>
            <a:p>
              <a:pPr algn="l">
                <a:lnSpc>
                  <a:spcPts val="1980"/>
                </a:lnSpc>
              </a:pPr>
              <a:r>
                <a:rPr lang="en-US" sz="1650">
                  <a:solidFill>
                    <a:srgbClr val="2E83C3"/>
                  </a:solidFill>
                  <a:latin typeface="Trebuchet MS"/>
                  <a:ea typeface="Trebuchet MS"/>
                  <a:cs typeface="Trebuchet MS"/>
                  <a:sym typeface="Trebuchet MS"/>
                </a:rPr>
                <a:t>10/15/2025</a:t>
              </a:r>
            </a:p>
          </p:txBody>
        </p:sp>
      </p:grpSp>
      <p:grpSp>
        <p:nvGrpSpPr>
          <p:cNvPr name="Group 23" id="23"/>
          <p:cNvGrpSpPr/>
          <p:nvPr/>
        </p:nvGrpSpPr>
        <p:grpSpPr>
          <a:xfrm rot="0">
            <a:off x="2168289" y="9568359"/>
            <a:ext cx="6172200" cy="547688"/>
            <a:chOff x="0" y="0"/>
            <a:chExt cx="8229600" cy="730250"/>
          </a:xfrm>
        </p:grpSpPr>
        <p:sp>
          <p:nvSpPr>
            <p:cNvPr name="Freeform 24" id="24"/>
            <p:cNvSpPr/>
            <p:nvPr/>
          </p:nvSpPr>
          <p:spPr>
            <a:xfrm flipH="false" flipV="false" rot="0">
              <a:off x="0" y="0"/>
              <a:ext cx="8229600" cy="730250"/>
            </a:xfrm>
            <a:custGeom>
              <a:avLst/>
              <a:gdLst/>
              <a:ahLst/>
              <a:cxnLst/>
              <a:rect r="r" b="b" t="t" l="l"/>
              <a:pathLst>
                <a:path h="730250" w="8229600">
                  <a:moveTo>
                    <a:pt x="0" y="0"/>
                  </a:moveTo>
                  <a:lnTo>
                    <a:pt x="8229600" y="0"/>
                  </a:lnTo>
                  <a:lnTo>
                    <a:pt x="8229600" y="730250"/>
                  </a:lnTo>
                  <a:lnTo>
                    <a:pt x="0" y="730250"/>
                  </a:lnTo>
                  <a:close/>
                </a:path>
              </a:pathLst>
            </a:custGeom>
            <a:solidFill>
              <a:srgbClr val="000000">
                <a:alpha val="0"/>
              </a:srgbClr>
            </a:solidFill>
          </p:spPr>
        </p:sp>
        <p:sp>
          <p:nvSpPr>
            <p:cNvPr name="TextBox 25" id="25"/>
            <p:cNvSpPr txBox="true"/>
            <p:nvPr/>
          </p:nvSpPr>
          <p:spPr>
            <a:xfrm>
              <a:off x="0" y="-9525"/>
              <a:ext cx="8229600" cy="739775"/>
            </a:xfrm>
            <a:prstGeom prst="rect">
              <a:avLst/>
            </a:prstGeom>
          </p:spPr>
          <p:txBody>
            <a:bodyPr anchor="ctr" rtlCol="false" tIns="0" lIns="0" bIns="0" rIns="0"/>
            <a:lstStyle/>
            <a:p>
              <a:pPr algn="l">
                <a:lnSpc>
                  <a:spcPts val="1980"/>
                </a:lnSpc>
              </a:pPr>
              <a:r>
                <a:rPr lang="en-US" sz="1650" b="true">
                  <a:solidFill>
                    <a:srgbClr val="2E83C3"/>
                  </a:solidFill>
                  <a:latin typeface="Trebuchet MS Bold"/>
                  <a:ea typeface="Trebuchet MS Bold"/>
                  <a:cs typeface="Trebuchet MS Bold"/>
                  <a:sym typeface="Trebuchet MS Bold"/>
                </a:rPr>
                <a:t>Annual Review</a:t>
              </a:r>
            </a:p>
          </p:txBody>
        </p:sp>
      </p:grpSp>
      <p:grpSp>
        <p:nvGrpSpPr>
          <p:cNvPr name="Group 26" id="26"/>
          <p:cNvGrpSpPr/>
          <p:nvPr/>
        </p:nvGrpSpPr>
        <p:grpSpPr>
          <a:xfrm rot="0">
            <a:off x="13208007" y="9568359"/>
            <a:ext cx="4114800" cy="547688"/>
            <a:chOff x="0" y="0"/>
            <a:chExt cx="5486400" cy="730250"/>
          </a:xfrm>
        </p:grpSpPr>
        <p:sp>
          <p:nvSpPr>
            <p:cNvPr name="Freeform 27" id="27"/>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28" id="28"/>
            <p:cNvSpPr txBox="true"/>
            <p:nvPr/>
          </p:nvSpPr>
          <p:spPr>
            <a:xfrm>
              <a:off x="0" y="-9525"/>
              <a:ext cx="5486400" cy="739775"/>
            </a:xfrm>
            <a:prstGeom prst="rect">
              <a:avLst/>
            </a:prstGeom>
          </p:spPr>
          <p:txBody>
            <a:bodyPr anchor="ctr" rtlCol="false" tIns="0" lIns="0" bIns="0" rIns="0"/>
            <a:lstStyle/>
            <a:p>
              <a:pPr algn="r">
                <a:lnSpc>
                  <a:spcPts val="1980"/>
                </a:lnSpc>
              </a:pPr>
              <a:r>
                <a:rPr lang="en-US" sz="1650">
                  <a:solidFill>
                    <a:srgbClr val="2E946B"/>
                  </a:solidFill>
                  <a:latin typeface="Trebuchet MS"/>
                  <a:ea typeface="Trebuchet MS"/>
                  <a:cs typeface="Trebuchet MS"/>
                  <a:sym typeface="Trebuchet MS"/>
                </a:rPr>
                <a:t>‹#›</a:t>
              </a:r>
            </a:p>
          </p:txBody>
        </p:sp>
      </p:grpSp>
      <p:grpSp>
        <p:nvGrpSpPr>
          <p:cNvPr name="Group 29" id="29"/>
          <p:cNvGrpSpPr/>
          <p:nvPr/>
        </p:nvGrpSpPr>
        <p:grpSpPr>
          <a:xfrm rot="0">
            <a:off x="14031686" y="8045980"/>
            <a:ext cx="685800" cy="685800"/>
            <a:chOff x="0" y="0"/>
            <a:chExt cx="914400" cy="914400"/>
          </a:xfrm>
        </p:grpSpPr>
        <p:sp>
          <p:nvSpPr>
            <p:cNvPr name="Freeform 30" id="30"/>
            <p:cNvSpPr/>
            <p:nvPr/>
          </p:nvSpPr>
          <p:spPr>
            <a:xfrm flipH="false" flipV="false" rot="0">
              <a:off x="0" y="0"/>
              <a:ext cx="914400" cy="914400"/>
            </a:xfrm>
            <a:custGeom>
              <a:avLst/>
              <a:gdLst/>
              <a:ahLst/>
              <a:cxnLst/>
              <a:rect r="r" b="b" t="t" l="l"/>
              <a:pathLst>
                <a:path h="914400" w="914400">
                  <a:moveTo>
                    <a:pt x="0" y="0"/>
                  </a:moveTo>
                  <a:lnTo>
                    <a:pt x="914400" y="0"/>
                  </a:lnTo>
                  <a:lnTo>
                    <a:pt x="914400" y="914400"/>
                  </a:lnTo>
                  <a:lnTo>
                    <a:pt x="0" y="914400"/>
                  </a:lnTo>
                  <a:close/>
                </a:path>
              </a:pathLst>
            </a:custGeom>
            <a:solidFill>
              <a:srgbClr val="42B051"/>
            </a:solidFill>
          </p:spPr>
        </p:sp>
      </p:grpSp>
      <p:grpSp>
        <p:nvGrpSpPr>
          <p:cNvPr name="Group 31" id="31"/>
          <p:cNvGrpSpPr/>
          <p:nvPr/>
        </p:nvGrpSpPr>
        <p:grpSpPr>
          <a:xfrm rot="0">
            <a:off x="10039186" y="2549833"/>
            <a:ext cx="479624" cy="479623"/>
            <a:chOff x="0" y="0"/>
            <a:chExt cx="639498" cy="639498"/>
          </a:xfrm>
        </p:grpSpPr>
        <p:sp>
          <p:nvSpPr>
            <p:cNvPr name="Freeform 32" id="32"/>
            <p:cNvSpPr/>
            <p:nvPr/>
          </p:nvSpPr>
          <p:spPr>
            <a:xfrm flipH="false" flipV="false" rot="0">
              <a:off x="0" y="0"/>
              <a:ext cx="639445" cy="639445"/>
            </a:xfrm>
            <a:custGeom>
              <a:avLst/>
              <a:gdLst/>
              <a:ahLst/>
              <a:cxnLst/>
              <a:rect r="r" b="b" t="t" l="l"/>
              <a:pathLst>
                <a:path h="639445" w="639445">
                  <a:moveTo>
                    <a:pt x="0" y="0"/>
                  </a:moveTo>
                  <a:lnTo>
                    <a:pt x="639445" y="0"/>
                  </a:lnTo>
                  <a:lnTo>
                    <a:pt x="639445" y="639445"/>
                  </a:lnTo>
                  <a:lnTo>
                    <a:pt x="0" y="639445"/>
                  </a:lnTo>
                  <a:close/>
                </a:path>
              </a:pathLst>
            </a:custGeom>
            <a:solidFill>
              <a:srgbClr val="2E83C3"/>
            </a:solidFill>
          </p:spPr>
        </p:sp>
      </p:grpSp>
      <p:grpSp>
        <p:nvGrpSpPr>
          <p:cNvPr name="Group 33" id="33"/>
          <p:cNvGrpSpPr/>
          <p:nvPr/>
        </p:nvGrpSpPr>
        <p:grpSpPr>
          <a:xfrm rot="0">
            <a:off x="14031686" y="8846607"/>
            <a:ext cx="269965" cy="269966"/>
            <a:chOff x="0" y="0"/>
            <a:chExt cx="359954" cy="359954"/>
          </a:xfrm>
        </p:grpSpPr>
        <p:sp>
          <p:nvSpPr>
            <p:cNvPr name="Freeform 34" id="34"/>
            <p:cNvSpPr/>
            <p:nvPr/>
          </p:nvSpPr>
          <p:spPr>
            <a:xfrm flipH="false" flipV="false" rot="0">
              <a:off x="0" y="0"/>
              <a:ext cx="359918" cy="359918"/>
            </a:xfrm>
            <a:custGeom>
              <a:avLst/>
              <a:gdLst/>
              <a:ahLst/>
              <a:cxnLst/>
              <a:rect r="r" b="b" t="t" l="l"/>
              <a:pathLst>
                <a:path h="359918" w="359918">
                  <a:moveTo>
                    <a:pt x="0" y="0"/>
                  </a:moveTo>
                  <a:lnTo>
                    <a:pt x="359918" y="0"/>
                  </a:lnTo>
                  <a:lnTo>
                    <a:pt x="359918" y="359918"/>
                  </a:lnTo>
                  <a:lnTo>
                    <a:pt x="0" y="359918"/>
                  </a:lnTo>
                  <a:close/>
                </a:path>
              </a:pathLst>
            </a:custGeom>
            <a:solidFill>
              <a:srgbClr val="2E946B"/>
            </a:solidFill>
          </p:spPr>
        </p:sp>
      </p:grpSp>
      <p:grpSp>
        <p:nvGrpSpPr>
          <p:cNvPr name="Group 35" id="35"/>
          <p:cNvGrpSpPr>
            <a:grpSpLocks noChangeAspect="true"/>
          </p:cNvGrpSpPr>
          <p:nvPr/>
        </p:nvGrpSpPr>
        <p:grpSpPr>
          <a:xfrm rot="0">
            <a:off x="1013936" y="9707880"/>
            <a:ext cx="3214688" cy="289560"/>
            <a:chOff x="0" y="0"/>
            <a:chExt cx="4286250" cy="386080"/>
          </a:xfrm>
        </p:grpSpPr>
        <p:sp>
          <p:nvSpPr>
            <p:cNvPr name="Freeform 36" id="36"/>
            <p:cNvSpPr/>
            <p:nvPr/>
          </p:nvSpPr>
          <p:spPr>
            <a:xfrm flipH="false" flipV="false" rot="0">
              <a:off x="0" y="0"/>
              <a:ext cx="4286250" cy="386080"/>
            </a:xfrm>
            <a:custGeom>
              <a:avLst/>
              <a:gdLst/>
              <a:ahLst/>
              <a:cxnLst/>
              <a:rect r="r" b="b" t="t" l="l"/>
              <a:pathLst>
                <a:path h="386080" w="4286250">
                  <a:moveTo>
                    <a:pt x="0" y="0"/>
                  </a:moveTo>
                  <a:lnTo>
                    <a:pt x="4286250" y="0"/>
                  </a:lnTo>
                  <a:lnTo>
                    <a:pt x="4286250" y="386080"/>
                  </a:lnTo>
                  <a:lnTo>
                    <a:pt x="0" y="386080"/>
                  </a:lnTo>
                  <a:lnTo>
                    <a:pt x="0" y="0"/>
                  </a:lnTo>
                  <a:close/>
                </a:path>
              </a:pathLst>
            </a:custGeom>
            <a:blipFill>
              <a:blip r:embed="rId2"/>
              <a:stretch>
                <a:fillRect l="0" t="-2518486" r="-135857" b="0"/>
              </a:stretch>
            </a:blipFill>
          </p:spPr>
        </p:sp>
      </p:grpSp>
      <p:sp>
        <p:nvSpPr>
          <p:cNvPr name="Freeform 37" id="37"/>
          <p:cNvSpPr/>
          <p:nvPr/>
        </p:nvSpPr>
        <p:spPr>
          <a:xfrm flipH="false" flipV="false" rot="0">
            <a:off x="2613744" y="2132871"/>
            <a:ext cx="11283231" cy="7983175"/>
          </a:xfrm>
          <a:custGeom>
            <a:avLst/>
            <a:gdLst/>
            <a:ahLst/>
            <a:cxnLst/>
            <a:rect r="r" b="b" t="t" l="l"/>
            <a:pathLst>
              <a:path h="7983175" w="11283231">
                <a:moveTo>
                  <a:pt x="0" y="0"/>
                </a:moveTo>
                <a:lnTo>
                  <a:pt x="11283231" y="0"/>
                </a:lnTo>
                <a:lnTo>
                  <a:pt x="11283231" y="7983175"/>
                </a:lnTo>
                <a:lnTo>
                  <a:pt x="0" y="7983175"/>
                </a:lnTo>
                <a:lnTo>
                  <a:pt x="0" y="0"/>
                </a:lnTo>
                <a:close/>
              </a:path>
            </a:pathLst>
          </a:custGeom>
          <a:blipFill>
            <a:blip r:embed="rId3"/>
            <a:stretch>
              <a:fillRect l="0" t="0" r="0" b="0"/>
            </a:stretch>
          </a:blipFill>
        </p:spPr>
      </p:sp>
      <p:sp>
        <p:nvSpPr>
          <p:cNvPr name="TextBox 38" id="38"/>
          <p:cNvSpPr txBox="true"/>
          <p:nvPr/>
        </p:nvSpPr>
        <p:spPr>
          <a:xfrm rot="0">
            <a:off x="1105376" y="592079"/>
            <a:ext cx="16155219" cy="1275256"/>
          </a:xfrm>
          <a:prstGeom prst="rect">
            <a:avLst/>
          </a:prstGeom>
        </p:spPr>
        <p:txBody>
          <a:bodyPr anchor="t" rtlCol="false" tIns="0" lIns="0" bIns="0" rIns="0">
            <a:spAutoFit/>
          </a:bodyPr>
          <a:lstStyle/>
          <a:p>
            <a:pPr algn="l">
              <a:lnSpc>
                <a:spcPts val="6480"/>
              </a:lnSpc>
            </a:pPr>
            <a:r>
              <a:rPr lang="en-US" sz="5400" b="true">
                <a:solidFill>
                  <a:srgbClr val="000000"/>
                </a:solidFill>
                <a:latin typeface="Trebuchet MS Bold"/>
                <a:ea typeface="Trebuchet MS Bold"/>
                <a:cs typeface="Trebuchet MS Bold"/>
                <a:sym typeface="Trebuchet MS Bold"/>
              </a:rPr>
              <a:t>Data Visualization Certificate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12941"/>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3922"/>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43529"/>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24706"/>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48627"/>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63922"/>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43529"/>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48627"/>
              </a:srgbClr>
            </a:solidFill>
          </p:spPr>
        </p:sp>
      </p:grpSp>
      <p:grpSp>
        <p:nvGrpSpPr>
          <p:cNvPr name="Group 20" id="20"/>
          <p:cNvGrpSpPr/>
          <p:nvPr/>
        </p:nvGrpSpPr>
        <p:grpSpPr>
          <a:xfrm rot="0">
            <a:off x="990594" y="9568359"/>
            <a:ext cx="4114800" cy="547688"/>
            <a:chOff x="0" y="0"/>
            <a:chExt cx="5486400" cy="730250"/>
          </a:xfrm>
        </p:grpSpPr>
        <p:sp>
          <p:nvSpPr>
            <p:cNvPr name="Freeform 21" id="21"/>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22" id="22"/>
            <p:cNvSpPr txBox="true"/>
            <p:nvPr/>
          </p:nvSpPr>
          <p:spPr>
            <a:xfrm>
              <a:off x="0" y="-9525"/>
              <a:ext cx="5486400" cy="739775"/>
            </a:xfrm>
            <a:prstGeom prst="rect">
              <a:avLst/>
            </a:prstGeom>
          </p:spPr>
          <p:txBody>
            <a:bodyPr anchor="ctr" rtlCol="false" tIns="0" lIns="0" bIns="0" rIns="0"/>
            <a:lstStyle/>
            <a:p>
              <a:pPr algn="l">
                <a:lnSpc>
                  <a:spcPts val="1980"/>
                </a:lnSpc>
              </a:pPr>
              <a:r>
                <a:rPr lang="en-US" sz="1650">
                  <a:solidFill>
                    <a:srgbClr val="2E83C3"/>
                  </a:solidFill>
                  <a:latin typeface="Trebuchet MS"/>
                  <a:ea typeface="Trebuchet MS"/>
                  <a:cs typeface="Trebuchet MS"/>
                  <a:sym typeface="Trebuchet MS"/>
                </a:rPr>
                <a:t>10/15/2025</a:t>
              </a:r>
            </a:p>
          </p:txBody>
        </p:sp>
      </p:grpSp>
      <p:grpSp>
        <p:nvGrpSpPr>
          <p:cNvPr name="Group 23" id="23"/>
          <p:cNvGrpSpPr/>
          <p:nvPr/>
        </p:nvGrpSpPr>
        <p:grpSpPr>
          <a:xfrm rot="0">
            <a:off x="2168289" y="9568359"/>
            <a:ext cx="6172200" cy="547688"/>
            <a:chOff x="0" y="0"/>
            <a:chExt cx="8229600" cy="730250"/>
          </a:xfrm>
        </p:grpSpPr>
        <p:sp>
          <p:nvSpPr>
            <p:cNvPr name="Freeform 24" id="24"/>
            <p:cNvSpPr/>
            <p:nvPr/>
          </p:nvSpPr>
          <p:spPr>
            <a:xfrm flipH="false" flipV="false" rot="0">
              <a:off x="0" y="0"/>
              <a:ext cx="8229600" cy="730250"/>
            </a:xfrm>
            <a:custGeom>
              <a:avLst/>
              <a:gdLst/>
              <a:ahLst/>
              <a:cxnLst/>
              <a:rect r="r" b="b" t="t" l="l"/>
              <a:pathLst>
                <a:path h="730250" w="8229600">
                  <a:moveTo>
                    <a:pt x="0" y="0"/>
                  </a:moveTo>
                  <a:lnTo>
                    <a:pt x="8229600" y="0"/>
                  </a:lnTo>
                  <a:lnTo>
                    <a:pt x="8229600" y="730250"/>
                  </a:lnTo>
                  <a:lnTo>
                    <a:pt x="0" y="730250"/>
                  </a:lnTo>
                  <a:close/>
                </a:path>
              </a:pathLst>
            </a:custGeom>
            <a:solidFill>
              <a:srgbClr val="000000">
                <a:alpha val="0"/>
              </a:srgbClr>
            </a:solidFill>
          </p:spPr>
        </p:sp>
        <p:sp>
          <p:nvSpPr>
            <p:cNvPr name="TextBox 25" id="25"/>
            <p:cNvSpPr txBox="true"/>
            <p:nvPr/>
          </p:nvSpPr>
          <p:spPr>
            <a:xfrm>
              <a:off x="0" y="-9525"/>
              <a:ext cx="8229600" cy="739775"/>
            </a:xfrm>
            <a:prstGeom prst="rect">
              <a:avLst/>
            </a:prstGeom>
          </p:spPr>
          <p:txBody>
            <a:bodyPr anchor="ctr" rtlCol="false" tIns="0" lIns="0" bIns="0" rIns="0"/>
            <a:lstStyle/>
            <a:p>
              <a:pPr algn="l">
                <a:lnSpc>
                  <a:spcPts val="1980"/>
                </a:lnSpc>
              </a:pPr>
              <a:r>
                <a:rPr lang="en-US" sz="1650" b="true">
                  <a:solidFill>
                    <a:srgbClr val="2E83C3"/>
                  </a:solidFill>
                  <a:latin typeface="Trebuchet MS Bold"/>
                  <a:ea typeface="Trebuchet MS Bold"/>
                  <a:cs typeface="Trebuchet MS Bold"/>
                  <a:sym typeface="Trebuchet MS Bold"/>
                </a:rPr>
                <a:t>Annual Review</a:t>
              </a:r>
            </a:p>
          </p:txBody>
        </p:sp>
      </p:grpSp>
      <p:grpSp>
        <p:nvGrpSpPr>
          <p:cNvPr name="Group 26" id="26"/>
          <p:cNvGrpSpPr/>
          <p:nvPr/>
        </p:nvGrpSpPr>
        <p:grpSpPr>
          <a:xfrm rot="0">
            <a:off x="13208007" y="9568359"/>
            <a:ext cx="4114800" cy="547688"/>
            <a:chOff x="0" y="0"/>
            <a:chExt cx="5486400" cy="730250"/>
          </a:xfrm>
        </p:grpSpPr>
        <p:sp>
          <p:nvSpPr>
            <p:cNvPr name="Freeform 27" id="27"/>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28" id="28"/>
            <p:cNvSpPr txBox="true"/>
            <p:nvPr/>
          </p:nvSpPr>
          <p:spPr>
            <a:xfrm>
              <a:off x="0" y="-9525"/>
              <a:ext cx="5486400" cy="739775"/>
            </a:xfrm>
            <a:prstGeom prst="rect">
              <a:avLst/>
            </a:prstGeom>
          </p:spPr>
          <p:txBody>
            <a:bodyPr anchor="ctr" rtlCol="false" tIns="0" lIns="0" bIns="0" rIns="0"/>
            <a:lstStyle/>
            <a:p>
              <a:pPr algn="r">
                <a:lnSpc>
                  <a:spcPts val="1980"/>
                </a:lnSpc>
              </a:pPr>
              <a:r>
                <a:rPr lang="en-US" sz="1650">
                  <a:solidFill>
                    <a:srgbClr val="2E946B"/>
                  </a:solidFill>
                  <a:latin typeface="Trebuchet MS"/>
                  <a:ea typeface="Trebuchet MS"/>
                  <a:cs typeface="Trebuchet MS"/>
                  <a:sym typeface="Trebuchet MS"/>
                </a:rPr>
                <a:t>‹#›</a:t>
              </a:r>
            </a:p>
          </p:txBody>
        </p:sp>
      </p:grpSp>
      <p:grpSp>
        <p:nvGrpSpPr>
          <p:cNvPr name="Group 29" id="29"/>
          <p:cNvGrpSpPr/>
          <p:nvPr/>
        </p:nvGrpSpPr>
        <p:grpSpPr>
          <a:xfrm rot="0">
            <a:off x="820004" y="5201332"/>
            <a:ext cx="687402" cy="592588"/>
            <a:chOff x="0" y="0"/>
            <a:chExt cx="916536" cy="790118"/>
          </a:xfrm>
        </p:grpSpPr>
        <p:sp>
          <p:nvSpPr>
            <p:cNvPr name="Freeform 30" id="30"/>
            <p:cNvSpPr/>
            <p:nvPr/>
          </p:nvSpPr>
          <p:spPr>
            <a:xfrm flipH="false" flipV="false" rot="0">
              <a:off x="0" y="0"/>
              <a:ext cx="916559" cy="790067"/>
            </a:xfrm>
            <a:custGeom>
              <a:avLst/>
              <a:gdLst/>
              <a:ahLst/>
              <a:cxnLst/>
              <a:rect r="r" b="b" t="t" l="l"/>
              <a:pathLst>
                <a:path h="790067" w="916559">
                  <a:moveTo>
                    <a:pt x="0" y="395097"/>
                  </a:moveTo>
                  <a:lnTo>
                    <a:pt x="197485" y="0"/>
                  </a:lnTo>
                  <a:lnTo>
                    <a:pt x="718947" y="0"/>
                  </a:lnTo>
                  <a:lnTo>
                    <a:pt x="916559" y="395097"/>
                  </a:lnTo>
                  <a:lnTo>
                    <a:pt x="718947" y="790067"/>
                  </a:lnTo>
                  <a:lnTo>
                    <a:pt x="197485" y="790067"/>
                  </a:lnTo>
                  <a:close/>
                </a:path>
              </a:pathLst>
            </a:custGeom>
            <a:solidFill>
              <a:srgbClr val="5FCBEF"/>
            </a:solidFill>
          </p:spPr>
        </p:sp>
      </p:grpSp>
      <p:grpSp>
        <p:nvGrpSpPr>
          <p:cNvPr name="Group 31" id="31"/>
          <p:cNvGrpSpPr/>
          <p:nvPr/>
        </p:nvGrpSpPr>
        <p:grpSpPr>
          <a:xfrm rot="0">
            <a:off x="16670005" y="3592083"/>
            <a:ext cx="537586" cy="463437"/>
            <a:chOff x="0" y="0"/>
            <a:chExt cx="716782" cy="617916"/>
          </a:xfrm>
        </p:grpSpPr>
        <p:sp>
          <p:nvSpPr>
            <p:cNvPr name="Freeform 32" id="32"/>
            <p:cNvSpPr/>
            <p:nvPr/>
          </p:nvSpPr>
          <p:spPr>
            <a:xfrm flipH="false" flipV="false" rot="0">
              <a:off x="0" y="0"/>
              <a:ext cx="716788" cy="617855"/>
            </a:xfrm>
            <a:custGeom>
              <a:avLst/>
              <a:gdLst/>
              <a:ahLst/>
              <a:cxnLst/>
              <a:rect r="r" b="b" t="t" l="l"/>
              <a:pathLst>
                <a:path h="617855" w="716788">
                  <a:moveTo>
                    <a:pt x="0" y="308991"/>
                  </a:moveTo>
                  <a:lnTo>
                    <a:pt x="154432" y="0"/>
                  </a:lnTo>
                  <a:lnTo>
                    <a:pt x="562356" y="0"/>
                  </a:lnTo>
                  <a:lnTo>
                    <a:pt x="716788" y="308991"/>
                  </a:lnTo>
                  <a:lnTo>
                    <a:pt x="562356" y="617855"/>
                  </a:lnTo>
                  <a:lnTo>
                    <a:pt x="154432" y="617855"/>
                  </a:lnTo>
                  <a:close/>
                </a:path>
              </a:pathLst>
            </a:custGeom>
            <a:solidFill>
              <a:srgbClr val="2E83C3"/>
            </a:solidFill>
          </p:spPr>
        </p:sp>
      </p:grpSp>
      <p:grpSp>
        <p:nvGrpSpPr>
          <p:cNvPr name="Group 33" id="33"/>
          <p:cNvGrpSpPr/>
          <p:nvPr/>
        </p:nvGrpSpPr>
        <p:grpSpPr>
          <a:xfrm rot="0">
            <a:off x="16323974" y="3303303"/>
            <a:ext cx="346032" cy="298304"/>
            <a:chOff x="0" y="0"/>
            <a:chExt cx="461376" cy="397738"/>
          </a:xfrm>
        </p:grpSpPr>
        <p:sp>
          <p:nvSpPr>
            <p:cNvPr name="Freeform 34" id="34"/>
            <p:cNvSpPr/>
            <p:nvPr/>
          </p:nvSpPr>
          <p:spPr>
            <a:xfrm flipH="false" flipV="false" rot="0">
              <a:off x="0" y="0"/>
              <a:ext cx="461391" cy="397764"/>
            </a:xfrm>
            <a:custGeom>
              <a:avLst/>
              <a:gdLst/>
              <a:ahLst/>
              <a:cxnLst/>
              <a:rect r="r" b="b" t="t" l="l"/>
              <a:pathLst>
                <a:path h="397764" w="461391">
                  <a:moveTo>
                    <a:pt x="0" y="198882"/>
                  </a:moveTo>
                  <a:lnTo>
                    <a:pt x="99441" y="0"/>
                  </a:lnTo>
                  <a:lnTo>
                    <a:pt x="361950" y="0"/>
                  </a:lnTo>
                  <a:lnTo>
                    <a:pt x="461391" y="198882"/>
                  </a:lnTo>
                  <a:lnTo>
                    <a:pt x="361950" y="397764"/>
                  </a:lnTo>
                  <a:lnTo>
                    <a:pt x="99441" y="397764"/>
                  </a:lnTo>
                  <a:close/>
                </a:path>
              </a:pathLst>
            </a:custGeom>
            <a:solidFill>
              <a:srgbClr val="EBEBEB"/>
            </a:solidFill>
          </p:spPr>
        </p:sp>
      </p:grpSp>
      <p:grpSp>
        <p:nvGrpSpPr>
          <p:cNvPr name="Group 35" id="35"/>
          <p:cNvGrpSpPr/>
          <p:nvPr/>
        </p:nvGrpSpPr>
        <p:grpSpPr>
          <a:xfrm rot="0">
            <a:off x="648000" y="971550"/>
            <a:ext cx="17010000" cy="1050171"/>
            <a:chOff x="0" y="0"/>
            <a:chExt cx="22680000" cy="1400228"/>
          </a:xfrm>
        </p:grpSpPr>
        <p:sp>
          <p:nvSpPr>
            <p:cNvPr name="Freeform 36" id="36"/>
            <p:cNvSpPr/>
            <p:nvPr/>
          </p:nvSpPr>
          <p:spPr>
            <a:xfrm flipH="false" flipV="false" rot="0">
              <a:off x="0" y="0"/>
              <a:ext cx="22680000" cy="1400228"/>
            </a:xfrm>
            <a:custGeom>
              <a:avLst/>
              <a:gdLst/>
              <a:ahLst/>
              <a:cxnLst/>
              <a:rect r="r" b="b" t="t" l="l"/>
              <a:pathLst>
                <a:path h="1400228" w="22680000">
                  <a:moveTo>
                    <a:pt x="0" y="0"/>
                  </a:moveTo>
                  <a:lnTo>
                    <a:pt x="22680000" y="0"/>
                  </a:lnTo>
                  <a:lnTo>
                    <a:pt x="22680000" y="1400228"/>
                  </a:lnTo>
                  <a:lnTo>
                    <a:pt x="0" y="1400228"/>
                  </a:lnTo>
                  <a:close/>
                </a:path>
              </a:pathLst>
            </a:custGeom>
            <a:solidFill>
              <a:srgbClr val="000000">
                <a:alpha val="0"/>
              </a:srgbClr>
            </a:solidFill>
          </p:spPr>
        </p:sp>
        <p:sp>
          <p:nvSpPr>
            <p:cNvPr name="TextBox 37" id="37"/>
            <p:cNvSpPr txBox="true"/>
            <p:nvPr/>
          </p:nvSpPr>
          <p:spPr>
            <a:xfrm>
              <a:off x="0" y="-9525"/>
              <a:ext cx="22680000" cy="1409753"/>
            </a:xfrm>
            <a:prstGeom prst="rect">
              <a:avLst/>
            </a:prstGeom>
          </p:spPr>
          <p:txBody>
            <a:bodyPr anchor="ctr" rtlCol="false" tIns="0" lIns="0" bIns="0" rIns="0"/>
            <a:lstStyle/>
            <a:p>
              <a:pPr algn="ctr">
                <a:lnSpc>
                  <a:spcPts val="7776"/>
                </a:lnSpc>
              </a:pPr>
              <a:r>
                <a:rPr lang="en-US" sz="6480" b="true">
                  <a:solidFill>
                    <a:srgbClr val="000000"/>
                  </a:solidFill>
                  <a:latin typeface="Trebuchet MS Bold"/>
                  <a:ea typeface="Trebuchet MS Bold"/>
                  <a:cs typeface="Trebuchet MS Bold"/>
                  <a:sym typeface="Trebuchet MS Bold"/>
                </a:rPr>
                <a:t>Thank you</a:t>
              </a:r>
            </a:p>
          </p:txBody>
        </p:sp>
      </p:grpSp>
      <p:sp>
        <p:nvSpPr>
          <p:cNvPr name="TextBox 38" id="38"/>
          <p:cNvSpPr txBox="true"/>
          <p:nvPr/>
        </p:nvSpPr>
        <p:spPr>
          <a:xfrm rot="0">
            <a:off x="5683238" y="6999083"/>
            <a:ext cx="3026662" cy="1581037"/>
          </a:xfrm>
          <a:prstGeom prst="rect">
            <a:avLst/>
          </a:prstGeom>
        </p:spPr>
        <p:txBody>
          <a:bodyPr anchor="t" rtlCol="false" tIns="0" lIns="0" bIns="0" rIns="0">
            <a:spAutoFit/>
          </a:bodyPr>
          <a:lstStyle/>
          <a:p>
            <a:pPr algn="ctr">
              <a:lnSpc>
                <a:spcPts val="2879"/>
              </a:lnSpc>
            </a:pPr>
            <a:r>
              <a:rPr lang="en-US" sz="2400">
                <a:solidFill>
                  <a:srgbClr val="000000"/>
                </a:solidFill>
                <a:latin typeface="Trebuchet MS"/>
                <a:ea typeface="Trebuchet MS"/>
                <a:cs typeface="Trebuchet MS"/>
                <a:sym typeface="Trebuchet MS"/>
              </a:rPr>
              <a:t>.</a:t>
            </a:r>
          </a:p>
        </p:txBody>
      </p:sp>
      <p:sp>
        <p:nvSpPr>
          <p:cNvPr name="TextBox 39" id="39"/>
          <p:cNvSpPr txBox="true"/>
          <p:nvPr/>
        </p:nvSpPr>
        <p:spPr>
          <a:xfrm rot="0">
            <a:off x="12978484" y="6999083"/>
            <a:ext cx="3026662" cy="1581037"/>
          </a:xfrm>
          <a:prstGeom prst="rect">
            <a:avLst/>
          </a:prstGeom>
        </p:spPr>
        <p:txBody>
          <a:bodyPr anchor="t" rtlCol="false" tIns="0" lIns="0" bIns="0" rIns="0">
            <a:spAutoFit/>
          </a:bodyPr>
          <a:lstStyle/>
          <a:p>
            <a:pPr algn="ctr">
              <a:lnSpc>
                <a:spcPts val="2879"/>
              </a:lnSpc>
            </a:pPr>
            <a:r>
              <a:rPr lang="en-US" sz="2400">
                <a:solidFill>
                  <a:srgbClr val="000000"/>
                </a:solidFill>
                <a:latin typeface="Trebuchet MS"/>
                <a:ea typeface="Trebuchet MS"/>
                <a:cs typeface="Trebuchet MS"/>
                <a:sym typeface="Trebuchet MS"/>
              </a:rPr>
              <a:t>.</a:t>
            </a:r>
          </a:p>
        </p:txBody>
      </p:sp>
      <p:grpSp>
        <p:nvGrpSpPr>
          <p:cNvPr name="Group 40" id="40"/>
          <p:cNvGrpSpPr>
            <a:grpSpLocks noChangeAspect="true"/>
          </p:cNvGrpSpPr>
          <p:nvPr/>
        </p:nvGrpSpPr>
        <p:grpSpPr>
          <a:xfrm rot="0">
            <a:off x="1013936" y="9707880"/>
            <a:ext cx="3214688" cy="289560"/>
            <a:chOff x="0" y="0"/>
            <a:chExt cx="4286250" cy="386080"/>
          </a:xfrm>
        </p:grpSpPr>
        <p:sp>
          <p:nvSpPr>
            <p:cNvPr name="Freeform 41" id="41"/>
            <p:cNvSpPr/>
            <p:nvPr/>
          </p:nvSpPr>
          <p:spPr>
            <a:xfrm flipH="false" flipV="false" rot="0">
              <a:off x="0" y="0"/>
              <a:ext cx="4286250" cy="386080"/>
            </a:xfrm>
            <a:custGeom>
              <a:avLst/>
              <a:gdLst/>
              <a:ahLst/>
              <a:cxnLst/>
              <a:rect r="r" b="b" t="t" l="l"/>
              <a:pathLst>
                <a:path h="386080" w="4286250">
                  <a:moveTo>
                    <a:pt x="0" y="0"/>
                  </a:moveTo>
                  <a:lnTo>
                    <a:pt x="4286250" y="0"/>
                  </a:lnTo>
                  <a:lnTo>
                    <a:pt x="4286250" y="386080"/>
                  </a:lnTo>
                  <a:lnTo>
                    <a:pt x="0" y="386080"/>
                  </a:lnTo>
                  <a:lnTo>
                    <a:pt x="0" y="0"/>
                  </a:lnTo>
                  <a:close/>
                </a:path>
              </a:pathLst>
            </a:custGeom>
            <a:blipFill>
              <a:blip r:embed="rId2"/>
              <a:stretch>
                <a:fillRect l="0" t="-2518486" r="-135857" b="0"/>
              </a:stretch>
            </a:blip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12941"/>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3922"/>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43529"/>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24706"/>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48627"/>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63922"/>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43529"/>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48627"/>
              </a:srgbClr>
            </a:solidFill>
          </p:spPr>
        </p:sp>
      </p:grpSp>
      <p:grpSp>
        <p:nvGrpSpPr>
          <p:cNvPr name="Group 20" id="20"/>
          <p:cNvGrpSpPr/>
          <p:nvPr/>
        </p:nvGrpSpPr>
        <p:grpSpPr>
          <a:xfrm rot="0">
            <a:off x="990594" y="9568359"/>
            <a:ext cx="4114800" cy="547688"/>
            <a:chOff x="0" y="0"/>
            <a:chExt cx="5486400" cy="730250"/>
          </a:xfrm>
        </p:grpSpPr>
        <p:sp>
          <p:nvSpPr>
            <p:cNvPr name="Freeform 21" id="21"/>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22" id="22"/>
            <p:cNvSpPr txBox="true"/>
            <p:nvPr/>
          </p:nvSpPr>
          <p:spPr>
            <a:xfrm>
              <a:off x="0" y="-9525"/>
              <a:ext cx="5486400" cy="739775"/>
            </a:xfrm>
            <a:prstGeom prst="rect">
              <a:avLst/>
            </a:prstGeom>
          </p:spPr>
          <p:txBody>
            <a:bodyPr anchor="ctr" rtlCol="false" tIns="0" lIns="0" bIns="0" rIns="0"/>
            <a:lstStyle/>
            <a:p>
              <a:pPr algn="l">
                <a:lnSpc>
                  <a:spcPts val="1980"/>
                </a:lnSpc>
              </a:pPr>
              <a:r>
                <a:rPr lang="en-US" sz="1650">
                  <a:solidFill>
                    <a:srgbClr val="2E83C3"/>
                  </a:solidFill>
                  <a:latin typeface="Trebuchet MS"/>
                  <a:ea typeface="Trebuchet MS"/>
                  <a:cs typeface="Trebuchet MS"/>
                  <a:sym typeface="Trebuchet MS"/>
                </a:rPr>
                <a:t>10/15/2025</a:t>
              </a:r>
            </a:p>
          </p:txBody>
        </p:sp>
      </p:grpSp>
      <p:grpSp>
        <p:nvGrpSpPr>
          <p:cNvPr name="Group 23" id="23"/>
          <p:cNvGrpSpPr/>
          <p:nvPr/>
        </p:nvGrpSpPr>
        <p:grpSpPr>
          <a:xfrm rot="0">
            <a:off x="2168289" y="9568359"/>
            <a:ext cx="6172200" cy="547688"/>
            <a:chOff x="0" y="0"/>
            <a:chExt cx="8229600" cy="730250"/>
          </a:xfrm>
        </p:grpSpPr>
        <p:sp>
          <p:nvSpPr>
            <p:cNvPr name="Freeform 24" id="24"/>
            <p:cNvSpPr/>
            <p:nvPr/>
          </p:nvSpPr>
          <p:spPr>
            <a:xfrm flipH="false" flipV="false" rot="0">
              <a:off x="0" y="0"/>
              <a:ext cx="8229600" cy="730250"/>
            </a:xfrm>
            <a:custGeom>
              <a:avLst/>
              <a:gdLst/>
              <a:ahLst/>
              <a:cxnLst/>
              <a:rect r="r" b="b" t="t" l="l"/>
              <a:pathLst>
                <a:path h="730250" w="8229600">
                  <a:moveTo>
                    <a:pt x="0" y="0"/>
                  </a:moveTo>
                  <a:lnTo>
                    <a:pt x="8229600" y="0"/>
                  </a:lnTo>
                  <a:lnTo>
                    <a:pt x="8229600" y="730250"/>
                  </a:lnTo>
                  <a:lnTo>
                    <a:pt x="0" y="730250"/>
                  </a:lnTo>
                  <a:close/>
                </a:path>
              </a:pathLst>
            </a:custGeom>
            <a:solidFill>
              <a:srgbClr val="000000">
                <a:alpha val="0"/>
              </a:srgbClr>
            </a:solidFill>
          </p:spPr>
        </p:sp>
        <p:sp>
          <p:nvSpPr>
            <p:cNvPr name="TextBox 25" id="25"/>
            <p:cNvSpPr txBox="true"/>
            <p:nvPr/>
          </p:nvSpPr>
          <p:spPr>
            <a:xfrm>
              <a:off x="0" y="-9525"/>
              <a:ext cx="8229600" cy="739775"/>
            </a:xfrm>
            <a:prstGeom prst="rect">
              <a:avLst/>
            </a:prstGeom>
          </p:spPr>
          <p:txBody>
            <a:bodyPr anchor="ctr" rtlCol="false" tIns="0" lIns="0" bIns="0" rIns="0"/>
            <a:lstStyle/>
            <a:p>
              <a:pPr algn="l">
                <a:lnSpc>
                  <a:spcPts val="1980"/>
                </a:lnSpc>
              </a:pPr>
              <a:r>
                <a:rPr lang="en-US" sz="1650" b="true">
                  <a:solidFill>
                    <a:srgbClr val="2E83C3"/>
                  </a:solidFill>
                  <a:latin typeface="Trebuchet MS Bold"/>
                  <a:ea typeface="Trebuchet MS Bold"/>
                  <a:cs typeface="Trebuchet MS Bold"/>
                  <a:sym typeface="Trebuchet MS Bold"/>
                </a:rPr>
                <a:t>Annual Review</a:t>
              </a:r>
            </a:p>
          </p:txBody>
        </p:sp>
      </p:grpSp>
      <p:grpSp>
        <p:nvGrpSpPr>
          <p:cNvPr name="Group 26" id="26"/>
          <p:cNvGrpSpPr/>
          <p:nvPr/>
        </p:nvGrpSpPr>
        <p:grpSpPr>
          <a:xfrm rot="0">
            <a:off x="13208007" y="9568359"/>
            <a:ext cx="4114800" cy="547688"/>
            <a:chOff x="0" y="0"/>
            <a:chExt cx="5486400" cy="730250"/>
          </a:xfrm>
        </p:grpSpPr>
        <p:sp>
          <p:nvSpPr>
            <p:cNvPr name="Freeform 27" id="27"/>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28" id="28"/>
            <p:cNvSpPr txBox="true"/>
            <p:nvPr/>
          </p:nvSpPr>
          <p:spPr>
            <a:xfrm>
              <a:off x="0" y="-9525"/>
              <a:ext cx="5486400" cy="739775"/>
            </a:xfrm>
            <a:prstGeom prst="rect">
              <a:avLst/>
            </a:prstGeom>
          </p:spPr>
          <p:txBody>
            <a:bodyPr anchor="ctr" rtlCol="false" tIns="0" lIns="0" bIns="0" rIns="0"/>
            <a:lstStyle/>
            <a:p>
              <a:pPr algn="r">
                <a:lnSpc>
                  <a:spcPts val="1980"/>
                </a:lnSpc>
              </a:pPr>
              <a:r>
                <a:rPr lang="en-US" sz="1650">
                  <a:solidFill>
                    <a:srgbClr val="2E946B"/>
                  </a:solidFill>
                  <a:latin typeface="Trebuchet MS"/>
                  <a:ea typeface="Trebuchet MS"/>
                  <a:cs typeface="Trebuchet MS"/>
                  <a:sym typeface="Trebuchet MS"/>
                </a:rPr>
                <a:t>‹#›</a:t>
              </a:r>
            </a:p>
          </p:txBody>
        </p:sp>
      </p:grpSp>
      <p:grpSp>
        <p:nvGrpSpPr>
          <p:cNvPr name="Group 29" id="29"/>
          <p:cNvGrpSpPr/>
          <p:nvPr/>
        </p:nvGrpSpPr>
        <p:grpSpPr>
          <a:xfrm rot="0">
            <a:off x="14031686" y="8045980"/>
            <a:ext cx="685800" cy="685800"/>
            <a:chOff x="0" y="0"/>
            <a:chExt cx="914400" cy="914400"/>
          </a:xfrm>
        </p:grpSpPr>
        <p:sp>
          <p:nvSpPr>
            <p:cNvPr name="Freeform 30" id="30"/>
            <p:cNvSpPr/>
            <p:nvPr/>
          </p:nvSpPr>
          <p:spPr>
            <a:xfrm flipH="false" flipV="false" rot="0">
              <a:off x="0" y="0"/>
              <a:ext cx="914400" cy="914400"/>
            </a:xfrm>
            <a:custGeom>
              <a:avLst/>
              <a:gdLst/>
              <a:ahLst/>
              <a:cxnLst/>
              <a:rect r="r" b="b" t="t" l="l"/>
              <a:pathLst>
                <a:path h="914400" w="914400">
                  <a:moveTo>
                    <a:pt x="0" y="0"/>
                  </a:moveTo>
                  <a:lnTo>
                    <a:pt x="914400" y="0"/>
                  </a:lnTo>
                  <a:lnTo>
                    <a:pt x="914400" y="914400"/>
                  </a:lnTo>
                  <a:lnTo>
                    <a:pt x="0" y="914400"/>
                  </a:lnTo>
                  <a:close/>
                </a:path>
              </a:pathLst>
            </a:custGeom>
            <a:solidFill>
              <a:srgbClr val="42B051"/>
            </a:solidFill>
          </p:spPr>
        </p:sp>
      </p:grpSp>
      <p:grpSp>
        <p:nvGrpSpPr>
          <p:cNvPr name="Group 31" id="31"/>
          <p:cNvGrpSpPr/>
          <p:nvPr/>
        </p:nvGrpSpPr>
        <p:grpSpPr>
          <a:xfrm rot="0">
            <a:off x="10039186" y="2549833"/>
            <a:ext cx="479624" cy="479623"/>
            <a:chOff x="0" y="0"/>
            <a:chExt cx="639498" cy="639498"/>
          </a:xfrm>
        </p:grpSpPr>
        <p:sp>
          <p:nvSpPr>
            <p:cNvPr name="Freeform 32" id="32"/>
            <p:cNvSpPr/>
            <p:nvPr/>
          </p:nvSpPr>
          <p:spPr>
            <a:xfrm flipH="false" flipV="false" rot="0">
              <a:off x="0" y="0"/>
              <a:ext cx="639445" cy="639445"/>
            </a:xfrm>
            <a:custGeom>
              <a:avLst/>
              <a:gdLst/>
              <a:ahLst/>
              <a:cxnLst/>
              <a:rect r="r" b="b" t="t" l="l"/>
              <a:pathLst>
                <a:path h="639445" w="639445">
                  <a:moveTo>
                    <a:pt x="0" y="0"/>
                  </a:moveTo>
                  <a:lnTo>
                    <a:pt x="639445" y="0"/>
                  </a:lnTo>
                  <a:lnTo>
                    <a:pt x="639445" y="639445"/>
                  </a:lnTo>
                  <a:lnTo>
                    <a:pt x="0" y="639445"/>
                  </a:lnTo>
                  <a:close/>
                </a:path>
              </a:pathLst>
            </a:custGeom>
            <a:solidFill>
              <a:srgbClr val="2E83C3"/>
            </a:solidFill>
          </p:spPr>
        </p:sp>
      </p:grpSp>
      <p:grpSp>
        <p:nvGrpSpPr>
          <p:cNvPr name="Group 33" id="33"/>
          <p:cNvGrpSpPr/>
          <p:nvPr/>
        </p:nvGrpSpPr>
        <p:grpSpPr>
          <a:xfrm rot="0">
            <a:off x="14031686" y="8846607"/>
            <a:ext cx="269965" cy="269966"/>
            <a:chOff x="0" y="0"/>
            <a:chExt cx="359954" cy="359954"/>
          </a:xfrm>
        </p:grpSpPr>
        <p:sp>
          <p:nvSpPr>
            <p:cNvPr name="Freeform 34" id="34"/>
            <p:cNvSpPr/>
            <p:nvPr/>
          </p:nvSpPr>
          <p:spPr>
            <a:xfrm flipH="false" flipV="false" rot="0">
              <a:off x="0" y="0"/>
              <a:ext cx="359918" cy="359918"/>
            </a:xfrm>
            <a:custGeom>
              <a:avLst/>
              <a:gdLst/>
              <a:ahLst/>
              <a:cxnLst/>
              <a:rect r="r" b="b" t="t" l="l"/>
              <a:pathLst>
                <a:path h="359918" w="359918">
                  <a:moveTo>
                    <a:pt x="0" y="0"/>
                  </a:moveTo>
                  <a:lnTo>
                    <a:pt x="359918" y="0"/>
                  </a:lnTo>
                  <a:lnTo>
                    <a:pt x="359918" y="359918"/>
                  </a:lnTo>
                  <a:lnTo>
                    <a:pt x="0" y="359918"/>
                  </a:lnTo>
                  <a:close/>
                </a:path>
              </a:pathLst>
            </a:custGeom>
            <a:solidFill>
              <a:srgbClr val="2E946B"/>
            </a:solidFill>
          </p:spPr>
        </p:sp>
      </p:grpSp>
      <p:sp>
        <p:nvSpPr>
          <p:cNvPr name="TextBox 35" id="35"/>
          <p:cNvSpPr txBox="true"/>
          <p:nvPr/>
        </p:nvSpPr>
        <p:spPr>
          <a:xfrm rot="0">
            <a:off x="713490" y="2898052"/>
            <a:ext cx="9464040" cy="5339591"/>
          </a:xfrm>
          <a:prstGeom prst="rect">
            <a:avLst/>
          </a:prstGeom>
        </p:spPr>
        <p:txBody>
          <a:bodyPr anchor="t" rtlCol="false" tIns="0" lIns="0" bIns="0" rIns="0">
            <a:spAutoFit/>
          </a:bodyPr>
          <a:lstStyle/>
          <a:p>
            <a:pPr algn="l" marL="461486" indent="-230743" lvl="1">
              <a:lnSpc>
                <a:spcPts val="3060"/>
              </a:lnSpc>
              <a:buFont typeface="Arial"/>
              <a:buChar char="•"/>
            </a:pPr>
            <a:r>
              <a:rPr lang="en-US" sz="2550">
                <a:solidFill>
                  <a:srgbClr val="404040"/>
                </a:solidFill>
                <a:latin typeface="Trebuchet MS"/>
                <a:ea typeface="Trebuchet MS"/>
                <a:cs typeface="Trebuchet MS"/>
                <a:sym typeface="Trebuchet MS"/>
              </a:rPr>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p>
          <a:p>
            <a:pPr algn="l" marL="461486" indent="-230743" lvl="1">
              <a:lnSpc>
                <a:spcPts val="3060"/>
              </a:lnSpc>
              <a:buFont typeface="Arial"/>
              <a:buChar char="•"/>
            </a:pPr>
            <a:r>
              <a:rPr lang="en-US" sz="2550">
                <a:solidFill>
                  <a:srgbClr val="404040"/>
                </a:solidFill>
                <a:latin typeface="Trebuchet MS"/>
                <a:ea typeface="Trebuchet MS"/>
                <a:cs typeface="Trebuchet MS"/>
                <a:sym typeface="Trebuchet MS"/>
              </a:rPr>
              <a:t>The specific problem to be addressed in this project is </a:t>
            </a:r>
            <a:r>
              <a:rPr lang="en-US" b="true" sz="2550">
                <a:solidFill>
                  <a:srgbClr val="404040"/>
                </a:solidFill>
                <a:latin typeface="Trebuchet MS Bold"/>
                <a:ea typeface="Trebuchet MS Bold"/>
                <a:cs typeface="Trebuchet MS Bold"/>
                <a:sym typeface="Trebuchet MS Bold"/>
              </a:rPr>
              <a:t>'Content Trends Analysis for Strategic Recommendations</a:t>
            </a:r>
            <a:r>
              <a:rPr lang="en-US" sz="2550">
                <a:solidFill>
                  <a:srgbClr val="404040"/>
                </a:solidFill>
                <a:latin typeface="Trebuchet MS"/>
                <a:ea typeface="Trebuchet MS"/>
                <a:cs typeface="Trebuchet MS"/>
                <a:sym typeface="Trebuchet MS"/>
              </a:rPr>
              <a:t>'. The aim is to uncover how Netflix’s content distribution (Movies vs. TV Shows, genres, and country contributions) has evolved over the years. This will enable the identification of key genres, audience preferences, and strategic insights into global content expansion. </a:t>
            </a:r>
          </a:p>
          <a:p>
            <a:pPr algn="l" marL="461486" indent="-230743" lvl="1">
              <a:lnSpc>
                <a:spcPts val="4131"/>
              </a:lnSpc>
            </a:pPr>
          </a:p>
        </p:txBody>
      </p:sp>
      <p:sp>
        <p:nvSpPr>
          <p:cNvPr name="TextBox 36" id="36"/>
          <p:cNvSpPr txBox="true"/>
          <p:nvPr/>
        </p:nvSpPr>
        <p:spPr>
          <a:xfrm rot="0">
            <a:off x="1223343" y="861821"/>
            <a:ext cx="10310526" cy="1103252"/>
          </a:xfrm>
          <a:prstGeom prst="rect">
            <a:avLst/>
          </a:prstGeom>
        </p:spPr>
        <p:txBody>
          <a:bodyPr anchor="t" rtlCol="false" tIns="0" lIns="0" bIns="0" rIns="0">
            <a:spAutoFit/>
          </a:bodyPr>
          <a:lstStyle/>
          <a:p>
            <a:pPr algn="l">
              <a:lnSpc>
                <a:spcPts val="7776"/>
              </a:lnSpc>
            </a:pPr>
            <a:r>
              <a:rPr lang="en-US" sz="6480" b="true">
                <a:solidFill>
                  <a:srgbClr val="000000"/>
                </a:solidFill>
                <a:latin typeface="Trebuchet MS Bold"/>
                <a:ea typeface="Trebuchet MS Bold"/>
                <a:cs typeface="Trebuchet MS Bold"/>
                <a:sym typeface="Trebuchet MS Bold"/>
              </a:rPr>
              <a:t>PROBLEM  STATEMENT</a:t>
            </a:r>
          </a:p>
        </p:txBody>
      </p:sp>
      <p:grpSp>
        <p:nvGrpSpPr>
          <p:cNvPr name="Group 37" id="37"/>
          <p:cNvGrpSpPr>
            <a:grpSpLocks noChangeAspect="true"/>
          </p:cNvGrpSpPr>
          <p:nvPr/>
        </p:nvGrpSpPr>
        <p:grpSpPr>
          <a:xfrm rot="0">
            <a:off x="11993526" y="4396251"/>
            <a:ext cx="4141137" cy="4896614"/>
            <a:chOff x="0" y="0"/>
            <a:chExt cx="5521516" cy="6528818"/>
          </a:xfrm>
        </p:grpSpPr>
        <p:sp>
          <p:nvSpPr>
            <p:cNvPr name="Freeform 38" id="38"/>
            <p:cNvSpPr/>
            <p:nvPr/>
          </p:nvSpPr>
          <p:spPr>
            <a:xfrm flipH="false" flipV="false" rot="0">
              <a:off x="0" y="0"/>
              <a:ext cx="5521579" cy="6528816"/>
            </a:xfrm>
            <a:custGeom>
              <a:avLst/>
              <a:gdLst/>
              <a:ahLst/>
              <a:cxnLst/>
              <a:rect r="r" b="b" t="t" l="l"/>
              <a:pathLst>
                <a:path h="6528816" w="5521579">
                  <a:moveTo>
                    <a:pt x="0" y="0"/>
                  </a:moveTo>
                  <a:lnTo>
                    <a:pt x="5521579" y="0"/>
                  </a:lnTo>
                  <a:lnTo>
                    <a:pt x="5521579" y="6528816"/>
                  </a:lnTo>
                  <a:lnTo>
                    <a:pt x="0" y="6528816"/>
                  </a:lnTo>
                  <a:lnTo>
                    <a:pt x="0" y="0"/>
                  </a:lnTo>
                  <a:close/>
                </a:path>
              </a:pathLst>
            </a:custGeom>
            <a:blipFill>
              <a:blip r:embed="rId2"/>
              <a:stretch>
                <a:fillRect l="0" t="0" r="1" b="0"/>
              </a:stretch>
            </a:blipFill>
          </p:spPr>
        </p:sp>
      </p:grpSp>
      <p:grpSp>
        <p:nvGrpSpPr>
          <p:cNvPr name="Group 39" id="39"/>
          <p:cNvGrpSpPr>
            <a:grpSpLocks noChangeAspect="true"/>
          </p:cNvGrpSpPr>
          <p:nvPr/>
        </p:nvGrpSpPr>
        <p:grpSpPr>
          <a:xfrm rot="0">
            <a:off x="1013936" y="9707880"/>
            <a:ext cx="3214688" cy="289560"/>
            <a:chOff x="0" y="0"/>
            <a:chExt cx="4286250" cy="386080"/>
          </a:xfrm>
        </p:grpSpPr>
        <p:sp>
          <p:nvSpPr>
            <p:cNvPr name="Freeform 40" id="40"/>
            <p:cNvSpPr/>
            <p:nvPr/>
          </p:nvSpPr>
          <p:spPr>
            <a:xfrm flipH="false" flipV="false" rot="0">
              <a:off x="0" y="0"/>
              <a:ext cx="4286250" cy="386080"/>
            </a:xfrm>
            <a:custGeom>
              <a:avLst/>
              <a:gdLst/>
              <a:ahLst/>
              <a:cxnLst/>
              <a:rect r="r" b="b" t="t" l="l"/>
              <a:pathLst>
                <a:path h="386080" w="4286250">
                  <a:moveTo>
                    <a:pt x="0" y="0"/>
                  </a:moveTo>
                  <a:lnTo>
                    <a:pt x="4286250" y="0"/>
                  </a:lnTo>
                  <a:lnTo>
                    <a:pt x="4286250" y="386080"/>
                  </a:lnTo>
                  <a:lnTo>
                    <a:pt x="0" y="386080"/>
                  </a:lnTo>
                  <a:lnTo>
                    <a:pt x="0" y="0"/>
                  </a:lnTo>
                  <a:close/>
                </a:path>
              </a:pathLst>
            </a:custGeom>
            <a:blipFill>
              <a:blip r:embed="rId3"/>
              <a:stretch>
                <a:fillRect l="0" t="-2518486" r="-135857" b="0"/>
              </a:stretch>
            </a:blip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12941"/>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3922"/>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43529"/>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24706"/>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48627"/>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63922"/>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43529"/>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48627"/>
              </a:srgbClr>
            </a:solidFill>
          </p:spPr>
        </p:sp>
      </p:grpSp>
      <p:grpSp>
        <p:nvGrpSpPr>
          <p:cNvPr name="Group 20" id="20"/>
          <p:cNvGrpSpPr/>
          <p:nvPr/>
        </p:nvGrpSpPr>
        <p:grpSpPr>
          <a:xfrm rot="0">
            <a:off x="990594" y="9568359"/>
            <a:ext cx="4114800" cy="547688"/>
            <a:chOff x="0" y="0"/>
            <a:chExt cx="5486400" cy="730250"/>
          </a:xfrm>
        </p:grpSpPr>
        <p:sp>
          <p:nvSpPr>
            <p:cNvPr name="Freeform 21" id="21"/>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22" id="22"/>
            <p:cNvSpPr txBox="true"/>
            <p:nvPr/>
          </p:nvSpPr>
          <p:spPr>
            <a:xfrm>
              <a:off x="0" y="-9525"/>
              <a:ext cx="5486400" cy="739775"/>
            </a:xfrm>
            <a:prstGeom prst="rect">
              <a:avLst/>
            </a:prstGeom>
          </p:spPr>
          <p:txBody>
            <a:bodyPr anchor="ctr" rtlCol="false" tIns="0" lIns="0" bIns="0" rIns="0"/>
            <a:lstStyle/>
            <a:p>
              <a:pPr algn="l">
                <a:lnSpc>
                  <a:spcPts val="1980"/>
                </a:lnSpc>
              </a:pPr>
              <a:r>
                <a:rPr lang="en-US" sz="1650">
                  <a:solidFill>
                    <a:srgbClr val="2E83C3"/>
                  </a:solidFill>
                  <a:latin typeface="Trebuchet MS"/>
                  <a:ea typeface="Trebuchet MS"/>
                  <a:cs typeface="Trebuchet MS"/>
                  <a:sym typeface="Trebuchet MS"/>
                </a:rPr>
                <a:t>10/15/2025</a:t>
              </a:r>
            </a:p>
          </p:txBody>
        </p:sp>
      </p:grpSp>
      <p:grpSp>
        <p:nvGrpSpPr>
          <p:cNvPr name="Group 23" id="23"/>
          <p:cNvGrpSpPr/>
          <p:nvPr/>
        </p:nvGrpSpPr>
        <p:grpSpPr>
          <a:xfrm rot="0">
            <a:off x="2168289" y="9568359"/>
            <a:ext cx="6172200" cy="547688"/>
            <a:chOff x="0" y="0"/>
            <a:chExt cx="8229600" cy="730250"/>
          </a:xfrm>
        </p:grpSpPr>
        <p:sp>
          <p:nvSpPr>
            <p:cNvPr name="Freeform 24" id="24"/>
            <p:cNvSpPr/>
            <p:nvPr/>
          </p:nvSpPr>
          <p:spPr>
            <a:xfrm flipH="false" flipV="false" rot="0">
              <a:off x="0" y="0"/>
              <a:ext cx="8229600" cy="730250"/>
            </a:xfrm>
            <a:custGeom>
              <a:avLst/>
              <a:gdLst/>
              <a:ahLst/>
              <a:cxnLst/>
              <a:rect r="r" b="b" t="t" l="l"/>
              <a:pathLst>
                <a:path h="730250" w="8229600">
                  <a:moveTo>
                    <a:pt x="0" y="0"/>
                  </a:moveTo>
                  <a:lnTo>
                    <a:pt x="8229600" y="0"/>
                  </a:lnTo>
                  <a:lnTo>
                    <a:pt x="8229600" y="730250"/>
                  </a:lnTo>
                  <a:lnTo>
                    <a:pt x="0" y="730250"/>
                  </a:lnTo>
                  <a:close/>
                </a:path>
              </a:pathLst>
            </a:custGeom>
            <a:solidFill>
              <a:srgbClr val="000000">
                <a:alpha val="0"/>
              </a:srgbClr>
            </a:solidFill>
          </p:spPr>
        </p:sp>
        <p:sp>
          <p:nvSpPr>
            <p:cNvPr name="TextBox 25" id="25"/>
            <p:cNvSpPr txBox="true"/>
            <p:nvPr/>
          </p:nvSpPr>
          <p:spPr>
            <a:xfrm>
              <a:off x="0" y="-9525"/>
              <a:ext cx="8229600" cy="739775"/>
            </a:xfrm>
            <a:prstGeom prst="rect">
              <a:avLst/>
            </a:prstGeom>
          </p:spPr>
          <p:txBody>
            <a:bodyPr anchor="ctr" rtlCol="false" tIns="0" lIns="0" bIns="0" rIns="0"/>
            <a:lstStyle/>
            <a:p>
              <a:pPr algn="l">
                <a:lnSpc>
                  <a:spcPts val="1980"/>
                </a:lnSpc>
              </a:pPr>
              <a:r>
                <a:rPr lang="en-US" sz="1650" b="true">
                  <a:solidFill>
                    <a:srgbClr val="2E83C3"/>
                  </a:solidFill>
                  <a:latin typeface="Trebuchet MS Bold"/>
                  <a:ea typeface="Trebuchet MS Bold"/>
                  <a:cs typeface="Trebuchet MS Bold"/>
                  <a:sym typeface="Trebuchet MS Bold"/>
                </a:rPr>
                <a:t>Annual Review</a:t>
              </a:r>
            </a:p>
          </p:txBody>
        </p:sp>
      </p:grpSp>
      <p:grpSp>
        <p:nvGrpSpPr>
          <p:cNvPr name="Group 26" id="26"/>
          <p:cNvGrpSpPr/>
          <p:nvPr/>
        </p:nvGrpSpPr>
        <p:grpSpPr>
          <a:xfrm rot="0">
            <a:off x="13208007" y="9568359"/>
            <a:ext cx="4114800" cy="547688"/>
            <a:chOff x="0" y="0"/>
            <a:chExt cx="5486400" cy="730250"/>
          </a:xfrm>
        </p:grpSpPr>
        <p:sp>
          <p:nvSpPr>
            <p:cNvPr name="Freeform 27" id="27"/>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28" id="28"/>
            <p:cNvSpPr txBox="true"/>
            <p:nvPr/>
          </p:nvSpPr>
          <p:spPr>
            <a:xfrm>
              <a:off x="0" y="-9525"/>
              <a:ext cx="5486400" cy="739775"/>
            </a:xfrm>
            <a:prstGeom prst="rect">
              <a:avLst/>
            </a:prstGeom>
          </p:spPr>
          <p:txBody>
            <a:bodyPr anchor="ctr" rtlCol="false" tIns="0" lIns="0" bIns="0" rIns="0"/>
            <a:lstStyle/>
            <a:p>
              <a:pPr algn="r">
                <a:lnSpc>
                  <a:spcPts val="1980"/>
                </a:lnSpc>
              </a:pPr>
              <a:r>
                <a:rPr lang="en-US" sz="1650">
                  <a:solidFill>
                    <a:srgbClr val="2E946B"/>
                  </a:solidFill>
                  <a:latin typeface="Trebuchet MS"/>
                  <a:ea typeface="Trebuchet MS"/>
                  <a:cs typeface="Trebuchet MS"/>
                  <a:sym typeface="Trebuchet MS"/>
                </a:rPr>
                <a:t>‹#›</a:t>
              </a:r>
            </a:p>
          </p:txBody>
        </p:sp>
      </p:grpSp>
      <p:grpSp>
        <p:nvGrpSpPr>
          <p:cNvPr name="Group 29" id="29"/>
          <p:cNvGrpSpPr/>
          <p:nvPr/>
        </p:nvGrpSpPr>
        <p:grpSpPr>
          <a:xfrm rot="0">
            <a:off x="14031686" y="8045980"/>
            <a:ext cx="685800" cy="685800"/>
            <a:chOff x="0" y="0"/>
            <a:chExt cx="914400" cy="914400"/>
          </a:xfrm>
        </p:grpSpPr>
        <p:sp>
          <p:nvSpPr>
            <p:cNvPr name="Freeform 30" id="30"/>
            <p:cNvSpPr/>
            <p:nvPr/>
          </p:nvSpPr>
          <p:spPr>
            <a:xfrm flipH="false" flipV="false" rot="0">
              <a:off x="0" y="0"/>
              <a:ext cx="914400" cy="914400"/>
            </a:xfrm>
            <a:custGeom>
              <a:avLst/>
              <a:gdLst/>
              <a:ahLst/>
              <a:cxnLst/>
              <a:rect r="r" b="b" t="t" l="l"/>
              <a:pathLst>
                <a:path h="914400" w="914400">
                  <a:moveTo>
                    <a:pt x="0" y="0"/>
                  </a:moveTo>
                  <a:lnTo>
                    <a:pt x="914400" y="0"/>
                  </a:lnTo>
                  <a:lnTo>
                    <a:pt x="914400" y="914400"/>
                  </a:lnTo>
                  <a:lnTo>
                    <a:pt x="0" y="914400"/>
                  </a:lnTo>
                  <a:close/>
                </a:path>
              </a:pathLst>
            </a:custGeom>
            <a:solidFill>
              <a:srgbClr val="42B051"/>
            </a:solidFill>
          </p:spPr>
        </p:sp>
      </p:grpSp>
      <p:grpSp>
        <p:nvGrpSpPr>
          <p:cNvPr name="Group 31" id="31"/>
          <p:cNvGrpSpPr/>
          <p:nvPr/>
        </p:nvGrpSpPr>
        <p:grpSpPr>
          <a:xfrm rot="0">
            <a:off x="10039186" y="2549833"/>
            <a:ext cx="479624" cy="479623"/>
            <a:chOff x="0" y="0"/>
            <a:chExt cx="639498" cy="639498"/>
          </a:xfrm>
        </p:grpSpPr>
        <p:sp>
          <p:nvSpPr>
            <p:cNvPr name="Freeform 32" id="32"/>
            <p:cNvSpPr/>
            <p:nvPr/>
          </p:nvSpPr>
          <p:spPr>
            <a:xfrm flipH="false" flipV="false" rot="0">
              <a:off x="0" y="0"/>
              <a:ext cx="639445" cy="639445"/>
            </a:xfrm>
            <a:custGeom>
              <a:avLst/>
              <a:gdLst/>
              <a:ahLst/>
              <a:cxnLst/>
              <a:rect r="r" b="b" t="t" l="l"/>
              <a:pathLst>
                <a:path h="639445" w="639445">
                  <a:moveTo>
                    <a:pt x="0" y="0"/>
                  </a:moveTo>
                  <a:lnTo>
                    <a:pt x="639445" y="0"/>
                  </a:lnTo>
                  <a:lnTo>
                    <a:pt x="639445" y="639445"/>
                  </a:lnTo>
                  <a:lnTo>
                    <a:pt x="0" y="639445"/>
                  </a:lnTo>
                  <a:close/>
                </a:path>
              </a:pathLst>
            </a:custGeom>
            <a:solidFill>
              <a:srgbClr val="2E83C3"/>
            </a:solidFill>
          </p:spPr>
        </p:sp>
      </p:grpSp>
      <p:grpSp>
        <p:nvGrpSpPr>
          <p:cNvPr name="Group 33" id="33"/>
          <p:cNvGrpSpPr/>
          <p:nvPr/>
        </p:nvGrpSpPr>
        <p:grpSpPr>
          <a:xfrm rot="0">
            <a:off x="14031686" y="8846607"/>
            <a:ext cx="269965" cy="269966"/>
            <a:chOff x="0" y="0"/>
            <a:chExt cx="359954" cy="359954"/>
          </a:xfrm>
        </p:grpSpPr>
        <p:sp>
          <p:nvSpPr>
            <p:cNvPr name="Freeform 34" id="34"/>
            <p:cNvSpPr/>
            <p:nvPr/>
          </p:nvSpPr>
          <p:spPr>
            <a:xfrm flipH="false" flipV="false" rot="0">
              <a:off x="0" y="0"/>
              <a:ext cx="359918" cy="359918"/>
            </a:xfrm>
            <a:custGeom>
              <a:avLst/>
              <a:gdLst/>
              <a:ahLst/>
              <a:cxnLst/>
              <a:rect r="r" b="b" t="t" l="l"/>
              <a:pathLst>
                <a:path h="359918" w="359918">
                  <a:moveTo>
                    <a:pt x="0" y="0"/>
                  </a:moveTo>
                  <a:lnTo>
                    <a:pt x="359918" y="0"/>
                  </a:lnTo>
                  <a:lnTo>
                    <a:pt x="359918" y="359918"/>
                  </a:lnTo>
                  <a:lnTo>
                    <a:pt x="0" y="359918"/>
                  </a:lnTo>
                  <a:close/>
                </a:path>
              </a:pathLst>
            </a:custGeom>
            <a:solidFill>
              <a:srgbClr val="2E946B"/>
            </a:solidFill>
          </p:spPr>
        </p:sp>
      </p:grpSp>
      <p:sp>
        <p:nvSpPr>
          <p:cNvPr name="TextBox 35" id="35"/>
          <p:cNvSpPr txBox="true"/>
          <p:nvPr/>
        </p:nvSpPr>
        <p:spPr>
          <a:xfrm rot="0">
            <a:off x="1082038" y="1244015"/>
            <a:ext cx="9231284" cy="1164581"/>
          </a:xfrm>
          <a:prstGeom prst="rect">
            <a:avLst/>
          </a:prstGeom>
        </p:spPr>
        <p:txBody>
          <a:bodyPr anchor="t" rtlCol="false" tIns="0" lIns="0" bIns="0" rIns="0">
            <a:spAutoFit/>
          </a:bodyPr>
          <a:lstStyle/>
          <a:p>
            <a:pPr algn="l">
              <a:lnSpc>
                <a:spcPts val="7776"/>
              </a:lnSpc>
            </a:pPr>
            <a:r>
              <a:rPr lang="en-US" sz="6480" b="true">
                <a:solidFill>
                  <a:srgbClr val="000000"/>
                </a:solidFill>
                <a:latin typeface="Trebuchet MS Bold"/>
                <a:ea typeface="Trebuchet MS Bold"/>
                <a:cs typeface="Trebuchet MS Bold"/>
                <a:sym typeface="Trebuchet MS Bold"/>
              </a:rPr>
              <a:t>Project Description</a:t>
            </a:r>
          </a:p>
          <a:p>
            <a:pPr algn="l">
              <a:lnSpc>
                <a:spcPts val="7776"/>
              </a:lnSpc>
            </a:pPr>
          </a:p>
          <a:p>
            <a:pPr algn="l">
              <a:lnSpc>
                <a:spcPts val="7776"/>
              </a:lnSpc>
            </a:pPr>
          </a:p>
        </p:txBody>
      </p:sp>
      <p:grpSp>
        <p:nvGrpSpPr>
          <p:cNvPr name="Group 36" id="36"/>
          <p:cNvGrpSpPr>
            <a:grpSpLocks noChangeAspect="true"/>
          </p:cNvGrpSpPr>
          <p:nvPr/>
        </p:nvGrpSpPr>
        <p:grpSpPr>
          <a:xfrm rot="0">
            <a:off x="1013936" y="9707880"/>
            <a:ext cx="3214688" cy="289560"/>
            <a:chOff x="0" y="0"/>
            <a:chExt cx="4286250" cy="386080"/>
          </a:xfrm>
        </p:grpSpPr>
        <p:sp>
          <p:nvSpPr>
            <p:cNvPr name="Freeform 37" id="37"/>
            <p:cNvSpPr/>
            <p:nvPr/>
          </p:nvSpPr>
          <p:spPr>
            <a:xfrm flipH="false" flipV="false" rot="0">
              <a:off x="0" y="0"/>
              <a:ext cx="4286250" cy="386080"/>
            </a:xfrm>
            <a:custGeom>
              <a:avLst/>
              <a:gdLst/>
              <a:ahLst/>
              <a:cxnLst/>
              <a:rect r="r" b="b" t="t" l="l"/>
              <a:pathLst>
                <a:path h="386080" w="4286250">
                  <a:moveTo>
                    <a:pt x="0" y="0"/>
                  </a:moveTo>
                  <a:lnTo>
                    <a:pt x="4286250" y="0"/>
                  </a:lnTo>
                  <a:lnTo>
                    <a:pt x="4286250" y="386080"/>
                  </a:lnTo>
                  <a:lnTo>
                    <a:pt x="0" y="386080"/>
                  </a:lnTo>
                  <a:lnTo>
                    <a:pt x="0" y="0"/>
                  </a:lnTo>
                  <a:close/>
                </a:path>
              </a:pathLst>
            </a:custGeom>
            <a:blipFill>
              <a:blip r:embed="rId2"/>
              <a:stretch>
                <a:fillRect l="0" t="-2518486" r="-135857" b="0"/>
              </a:stretch>
            </a:blipFill>
          </p:spPr>
        </p:sp>
      </p:grpSp>
      <p:grpSp>
        <p:nvGrpSpPr>
          <p:cNvPr name="Group 38" id="38"/>
          <p:cNvGrpSpPr>
            <a:grpSpLocks noChangeAspect="true"/>
          </p:cNvGrpSpPr>
          <p:nvPr/>
        </p:nvGrpSpPr>
        <p:grpSpPr>
          <a:xfrm rot="0">
            <a:off x="701038" y="9615692"/>
            <a:ext cx="5559380" cy="444138"/>
            <a:chOff x="0" y="0"/>
            <a:chExt cx="7412506" cy="592184"/>
          </a:xfrm>
        </p:grpSpPr>
        <p:sp>
          <p:nvSpPr>
            <p:cNvPr name="Freeform 39" id="39"/>
            <p:cNvSpPr/>
            <p:nvPr/>
          </p:nvSpPr>
          <p:spPr>
            <a:xfrm flipH="false" flipV="false" rot="0">
              <a:off x="0" y="0"/>
              <a:ext cx="7412482" cy="592201"/>
            </a:xfrm>
            <a:custGeom>
              <a:avLst/>
              <a:gdLst/>
              <a:ahLst/>
              <a:cxnLst/>
              <a:rect r="r" b="b" t="t" l="l"/>
              <a:pathLst>
                <a:path h="592201" w="7412482">
                  <a:moveTo>
                    <a:pt x="0" y="0"/>
                  </a:moveTo>
                  <a:lnTo>
                    <a:pt x="7412482" y="0"/>
                  </a:lnTo>
                  <a:lnTo>
                    <a:pt x="7412482" y="592201"/>
                  </a:lnTo>
                  <a:lnTo>
                    <a:pt x="0" y="592201"/>
                  </a:lnTo>
                  <a:lnTo>
                    <a:pt x="0" y="0"/>
                  </a:lnTo>
                  <a:close/>
                </a:path>
              </a:pathLst>
            </a:custGeom>
            <a:blipFill>
              <a:blip r:embed="rId3"/>
              <a:stretch>
                <a:fillRect l="0" t="0" r="0" b="2"/>
              </a:stretch>
            </a:blipFill>
          </p:spPr>
        </p:sp>
      </p:grpSp>
      <p:sp>
        <p:nvSpPr>
          <p:cNvPr name="TextBox 40" id="40"/>
          <p:cNvSpPr txBox="true"/>
          <p:nvPr/>
        </p:nvSpPr>
        <p:spPr>
          <a:xfrm rot="0">
            <a:off x="890449" y="3093459"/>
            <a:ext cx="14218920" cy="5873562"/>
          </a:xfrm>
          <a:prstGeom prst="rect">
            <a:avLst/>
          </a:prstGeom>
        </p:spPr>
        <p:txBody>
          <a:bodyPr anchor="t" rtlCol="false" tIns="0" lIns="0" bIns="0" rIns="0">
            <a:spAutoFit/>
          </a:bodyPr>
          <a:lstStyle/>
          <a:p>
            <a:pPr algn="l" marL="488632" indent="-244316" lvl="1">
              <a:lnSpc>
                <a:spcPts val="3240"/>
              </a:lnSpc>
              <a:buAutoNum type="arabicPeriod" startAt="1"/>
            </a:pPr>
            <a:r>
              <a:rPr lang="en-US" b="true" sz="2700">
                <a:solidFill>
                  <a:srgbClr val="000000"/>
                </a:solidFill>
                <a:latin typeface="Trebuchet MS Bold"/>
                <a:ea typeface="Trebuchet MS Bold"/>
                <a:cs typeface="Trebuchet MS Bold"/>
                <a:sym typeface="Trebuchet MS Bold"/>
              </a:rPr>
              <a:t>Analyze</a:t>
            </a:r>
            <a:r>
              <a:rPr lang="en-US" sz="2700">
                <a:solidFill>
                  <a:srgbClr val="000000"/>
                </a:solidFill>
                <a:latin typeface="Trebuchet MS"/>
                <a:ea typeface="Trebuchet MS"/>
                <a:cs typeface="Trebuchet MS"/>
                <a:sym typeface="Trebuchet MS"/>
              </a:rPr>
              <a:t> the distribution and growth of Movies and TV Shows on Netflix over the years.</a:t>
            </a:r>
          </a:p>
          <a:p>
            <a:pPr algn="l" marL="488632" indent="-244316" lvl="1">
              <a:lnSpc>
                <a:spcPts val="3240"/>
              </a:lnSpc>
              <a:buAutoNum type="arabicPeriod" startAt="1"/>
            </a:pPr>
            <a:r>
              <a:rPr lang="en-US" b="true" sz="2700">
                <a:solidFill>
                  <a:srgbClr val="000000"/>
                </a:solidFill>
                <a:latin typeface="Trebuchet MS Bold"/>
                <a:ea typeface="Trebuchet MS Bold"/>
                <a:cs typeface="Trebuchet MS Bold"/>
                <a:sym typeface="Trebuchet MS Bold"/>
              </a:rPr>
              <a:t>Identify</a:t>
            </a:r>
            <a:r>
              <a:rPr lang="en-US" sz="2700">
                <a:solidFill>
                  <a:srgbClr val="000000"/>
                </a:solidFill>
                <a:latin typeface="Trebuchet MS"/>
                <a:ea typeface="Trebuchet MS"/>
                <a:cs typeface="Trebuchet MS"/>
                <a:sym typeface="Trebuchet MS"/>
              </a:rPr>
              <a:t> the most frequent genres and observe changes in their popularity.</a:t>
            </a:r>
          </a:p>
          <a:p>
            <a:pPr algn="l" marL="488632" indent="-244316" lvl="1">
              <a:lnSpc>
                <a:spcPts val="3240"/>
              </a:lnSpc>
              <a:buAutoNum type="arabicPeriod" startAt="1"/>
            </a:pPr>
            <a:r>
              <a:rPr lang="en-US" b="true" sz="2700">
                <a:solidFill>
                  <a:srgbClr val="000000"/>
                </a:solidFill>
                <a:latin typeface="Trebuchet MS Bold"/>
                <a:ea typeface="Trebuchet MS Bold"/>
                <a:cs typeface="Trebuchet MS Bold"/>
                <a:sym typeface="Trebuchet MS Bold"/>
              </a:rPr>
              <a:t>Compare</a:t>
            </a:r>
            <a:r>
              <a:rPr lang="en-US" sz="2700">
                <a:solidFill>
                  <a:srgbClr val="000000"/>
                </a:solidFill>
                <a:latin typeface="Trebuchet MS"/>
                <a:ea typeface="Trebuchet MS"/>
                <a:cs typeface="Trebuchet MS"/>
                <a:sym typeface="Trebuchet MS"/>
              </a:rPr>
              <a:t> country-wise contributions to Netflix’s content base to assess global diversity.</a:t>
            </a:r>
          </a:p>
          <a:p>
            <a:pPr algn="l" marL="488632" indent="-244316" lvl="1">
              <a:lnSpc>
                <a:spcPts val="3240"/>
              </a:lnSpc>
              <a:buAutoNum type="arabicPeriod" startAt="1"/>
            </a:pPr>
            <a:r>
              <a:rPr lang="en-US" b="true" sz="2700">
                <a:solidFill>
                  <a:srgbClr val="000000"/>
                </a:solidFill>
                <a:latin typeface="Trebuchet MS Bold"/>
                <a:ea typeface="Trebuchet MS Bold"/>
                <a:cs typeface="Trebuchet MS Bold"/>
                <a:sym typeface="Trebuchet MS Bold"/>
              </a:rPr>
              <a:t>Provide</a:t>
            </a:r>
            <a:r>
              <a:rPr lang="en-US" sz="2700">
                <a:solidFill>
                  <a:srgbClr val="000000"/>
                </a:solidFill>
                <a:latin typeface="Trebuchet MS"/>
                <a:ea typeface="Trebuchet MS"/>
                <a:cs typeface="Trebuchet MS"/>
                <a:sym typeface="Trebuchet MS"/>
              </a:rPr>
              <a:t> strategic recommendations for future content acquisition and production.</a:t>
            </a:r>
          </a:p>
          <a:p>
            <a:pPr algn="l" marL="488632" indent="-244316" lvl="1">
              <a:lnSpc>
                <a:spcPts val="3240"/>
              </a:lnSpc>
            </a:pPr>
          </a:p>
          <a:p>
            <a:pPr algn="l" marL="488632" indent="-244316" lvl="1">
              <a:lnSpc>
                <a:spcPts val="3240"/>
              </a:lnSpc>
            </a:pPr>
          </a:p>
          <a:p>
            <a:pPr algn="l" marL="488632" indent="-244316" lvl="1">
              <a:lnSpc>
                <a:spcPts val="3240"/>
              </a:lnSpc>
            </a:pPr>
            <a:r>
              <a:rPr lang="en-US" b="true" sz="2700">
                <a:solidFill>
                  <a:srgbClr val="000000"/>
                </a:solidFill>
                <a:latin typeface="Trebuchet MS Bold"/>
                <a:ea typeface="Trebuchet MS Bold"/>
                <a:cs typeface="Trebuchet MS Bold"/>
                <a:sym typeface="Trebuchet MS Bold"/>
              </a:rPr>
              <a:t>Significance of the Study</a:t>
            </a:r>
          </a:p>
          <a:p>
            <a:pPr algn="l" marL="488632" indent="-244316" lvl="1">
              <a:lnSpc>
                <a:spcPts val="3240"/>
              </a:lnSpc>
            </a:pPr>
            <a:r>
              <a:rPr lang="en-US" sz="2700">
                <a:solidFill>
                  <a:srgbClr val="000000"/>
                </a:solidFill>
                <a:latin typeface="Trebuchet MS"/>
                <a:ea typeface="Trebuchet MS"/>
                <a:cs typeface="Trebuchet MS"/>
                <a:sym typeface="Trebuchet MS"/>
              </a:rPr>
              <a:t>This analysis is significant for understanding Netflix’s </a:t>
            </a:r>
            <a:r>
              <a:rPr lang="en-US" b="true" sz="2700">
                <a:solidFill>
                  <a:srgbClr val="000000"/>
                </a:solidFill>
                <a:latin typeface="Trebuchet MS Bold"/>
                <a:ea typeface="Trebuchet MS Bold"/>
                <a:cs typeface="Trebuchet MS Bold"/>
                <a:sym typeface="Trebuchet MS Bold"/>
              </a:rPr>
              <a:t>content evolution and audience engagement patterns</a:t>
            </a:r>
            <a:r>
              <a:rPr lang="en-US" sz="2700">
                <a:solidFill>
                  <a:srgbClr val="000000"/>
                </a:solidFill>
                <a:latin typeface="Trebuchet MS"/>
                <a:ea typeface="Trebuchet MS"/>
                <a:cs typeface="Trebuchet MS"/>
                <a:sym typeface="Trebuchet MS"/>
              </a:rPr>
              <a:t>. By identifying popular genres and underrepresented regions, the study offers actionable insights that can help Netflix make </a:t>
            </a:r>
            <a:r>
              <a:rPr lang="en-US" b="true" sz="2700">
                <a:solidFill>
                  <a:srgbClr val="000000"/>
                </a:solidFill>
                <a:latin typeface="Trebuchet MS Bold"/>
                <a:ea typeface="Trebuchet MS Bold"/>
                <a:cs typeface="Trebuchet MS Bold"/>
                <a:sym typeface="Trebuchet MS Bold"/>
              </a:rPr>
              <a:t>data-driven business decisions</a:t>
            </a:r>
            <a:r>
              <a:rPr lang="en-US" sz="2700">
                <a:solidFill>
                  <a:srgbClr val="000000"/>
                </a:solidFill>
                <a:latin typeface="Trebuchet MS"/>
                <a:ea typeface="Trebuchet MS"/>
                <a:cs typeface="Trebuchet MS"/>
                <a:sym typeface="Trebuchet MS"/>
              </a:rPr>
              <a:t>. Such findings are valuable for:</a:t>
            </a:r>
          </a:p>
          <a:p>
            <a:pPr algn="l" marL="488632" indent="-244316" lvl="1">
              <a:lnSpc>
                <a:spcPts val="3240"/>
              </a:lnSpc>
              <a:buFont typeface="Arial"/>
              <a:buChar char="•"/>
            </a:pPr>
            <a:r>
              <a:rPr lang="en-US" sz="2700">
                <a:solidFill>
                  <a:srgbClr val="000000"/>
                </a:solidFill>
                <a:latin typeface="Trebuchet MS"/>
                <a:ea typeface="Trebuchet MS"/>
                <a:cs typeface="Trebuchet MS"/>
                <a:sym typeface="Trebuchet MS"/>
              </a:rPr>
              <a:t>Enhancing </a:t>
            </a:r>
            <a:r>
              <a:rPr lang="en-US" b="true" sz="2700">
                <a:solidFill>
                  <a:srgbClr val="000000"/>
                </a:solidFill>
                <a:latin typeface="Trebuchet MS Bold"/>
                <a:ea typeface="Trebuchet MS Bold"/>
                <a:cs typeface="Trebuchet MS Bold"/>
                <a:sym typeface="Trebuchet MS Bold"/>
              </a:rPr>
              <a:t>content strategy</a:t>
            </a:r>
            <a:r>
              <a:rPr lang="en-US" sz="2700">
                <a:solidFill>
                  <a:srgbClr val="000000"/>
                </a:solidFill>
                <a:latin typeface="Trebuchet MS"/>
                <a:ea typeface="Trebuchet MS"/>
                <a:cs typeface="Trebuchet MS"/>
                <a:sym typeface="Trebuchet MS"/>
              </a:rPr>
              <a:t> and balancing global vs. local productions.</a:t>
            </a:r>
          </a:p>
          <a:p>
            <a:pPr algn="l" marL="488632" indent="-244316" lvl="1">
              <a:lnSpc>
                <a:spcPts val="3240"/>
              </a:lnSpc>
              <a:buFont typeface="Arial"/>
              <a:buChar char="•"/>
            </a:pPr>
            <a:r>
              <a:rPr lang="en-US" sz="2700">
                <a:solidFill>
                  <a:srgbClr val="000000"/>
                </a:solidFill>
                <a:latin typeface="Trebuchet MS"/>
                <a:ea typeface="Trebuchet MS"/>
                <a:cs typeface="Trebuchet MS"/>
                <a:sym typeface="Trebuchet MS"/>
              </a:rPr>
              <a:t>Recognizing </a:t>
            </a:r>
            <a:r>
              <a:rPr lang="en-US" b="true" sz="2700">
                <a:solidFill>
                  <a:srgbClr val="000000"/>
                </a:solidFill>
                <a:latin typeface="Trebuchet MS Bold"/>
                <a:ea typeface="Trebuchet MS Bold"/>
                <a:cs typeface="Trebuchet MS Bold"/>
                <a:sym typeface="Trebuchet MS Bold"/>
              </a:rPr>
              <a:t>market trends</a:t>
            </a:r>
            <a:r>
              <a:rPr lang="en-US" sz="2700">
                <a:solidFill>
                  <a:srgbClr val="000000"/>
                </a:solidFill>
                <a:latin typeface="Trebuchet MS"/>
                <a:ea typeface="Trebuchet MS"/>
                <a:cs typeface="Trebuchet MS"/>
                <a:sym typeface="Trebuchet MS"/>
              </a:rPr>
              <a:t> and regional viewer interests.</a:t>
            </a:r>
          </a:p>
          <a:p>
            <a:pPr algn="l" marL="488632" indent="-244316" lvl="1">
              <a:lnSpc>
                <a:spcPts val="3240"/>
              </a:lnSpc>
              <a:buFont typeface="Arial"/>
              <a:buChar char="•"/>
            </a:pPr>
            <a:r>
              <a:rPr lang="en-US" sz="2700">
                <a:solidFill>
                  <a:srgbClr val="000000"/>
                </a:solidFill>
                <a:latin typeface="Trebuchet MS"/>
                <a:ea typeface="Trebuchet MS"/>
                <a:cs typeface="Trebuchet MS"/>
                <a:sym typeface="Trebuchet MS"/>
              </a:rPr>
              <a:t>Supporting </a:t>
            </a:r>
            <a:r>
              <a:rPr lang="en-US" b="true" sz="2700">
                <a:solidFill>
                  <a:srgbClr val="000000"/>
                </a:solidFill>
                <a:latin typeface="Trebuchet MS Bold"/>
                <a:ea typeface="Trebuchet MS Bold"/>
                <a:cs typeface="Trebuchet MS Bold"/>
                <a:sym typeface="Trebuchet MS Bold"/>
              </a:rPr>
              <a:t>strategic investments</a:t>
            </a:r>
            <a:r>
              <a:rPr lang="en-US" sz="2700">
                <a:solidFill>
                  <a:srgbClr val="000000"/>
                </a:solidFill>
                <a:latin typeface="Trebuchet MS"/>
                <a:ea typeface="Trebuchet MS"/>
                <a:cs typeface="Trebuchet MS"/>
                <a:sym typeface="Trebuchet MS"/>
              </a:rPr>
              <a:t> in specific content types and countries.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12941"/>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3922"/>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43529"/>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24706"/>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48627"/>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63922"/>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43529"/>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48627"/>
              </a:srgbClr>
            </a:solidFill>
          </p:spPr>
        </p:sp>
      </p:grpSp>
      <p:grpSp>
        <p:nvGrpSpPr>
          <p:cNvPr name="Group 20" id="20"/>
          <p:cNvGrpSpPr/>
          <p:nvPr/>
        </p:nvGrpSpPr>
        <p:grpSpPr>
          <a:xfrm rot="0">
            <a:off x="990594" y="9568359"/>
            <a:ext cx="4114800" cy="547688"/>
            <a:chOff x="0" y="0"/>
            <a:chExt cx="5486400" cy="730250"/>
          </a:xfrm>
        </p:grpSpPr>
        <p:sp>
          <p:nvSpPr>
            <p:cNvPr name="Freeform 21" id="21"/>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22" id="22"/>
            <p:cNvSpPr txBox="true"/>
            <p:nvPr/>
          </p:nvSpPr>
          <p:spPr>
            <a:xfrm>
              <a:off x="0" y="-9525"/>
              <a:ext cx="5486400" cy="739775"/>
            </a:xfrm>
            <a:prstGeom prst="rect">
              <a:avLst/>
            </a:prstGeom>
          </p:spPr>
          <p:txBody>
            <a:bodyPr anchor="ctr" rtlCol="false" tIns="0" lIns="0" bIns="0" rIns="0"/>
            <a:lstStyle/>
            <a:p>
              <a:pPr algn="l">
                <a:lnSpc>
                  <a:spcPts val="1980"/>
                </a:lnSpc>
              </a:pPr>
              <a:r>
                <a:rPr lang="en-US" sz="1650">
                  <a:solidFill>
                    <a:srgbClr val="2E83C3"/>
                  </a:solidFill>
                  <a:latin typeface="Trebuchet MS"/>
                  <a:ea typeface="Trebuchet MS"/>
                  <a:cs typeface="Trebuchet MS"/>
                  <a:sym typeface="Trebuchet MS"/>
                </a:rPr>
                <a:t>10/15/2025</a:t>
              </a:r>
            </a:p>
          </p:txBody>
        </p:sp>
      </p:grpSp>
      <p:grpSp>
        <p:nvGrpSpPr>
          <p:cNvPr name="Group 23" id="23"/>
          <p:cNvGrpSpPr/>
          <p:nvPr/>
        </p:nvGrpSpPr>
        <p:grpSpPr>
          <a:xfrm rot="0">
            <a:off x="2168289" y="9568359"/>
            <a:ext cx="6172200" cy="547688"/>
            <a:chOff x="0" y="0"/>
            <a:chExt cx="8229600" cy="730250"/>
          </a:xfrm>
        </p:grpSpPr>
        <p:sp>
          <p:nvSpPr>
            <p:cNvPr name="Freeform 24" id="24"/>
            <p:cNvSpPr/>
            <p:nvPr/>
          </p:nvSpPr>
          <p:spPr>
            <a:xfrm flipH="false" flipV="false" rot="0">
              <a:off x="0" y="0"/>
              <a:ext cx="8229600" cy="730250"/>
            </a:xfrm>
            <a:custGeom>
              <a:avLst/>
              <a:gdLst/>
              <a:ahLst/>
              <a:cxnLst/>
              <a:rect r="r" b="b" t="t" l="l"/>
              <a:pathLst>
                <a:path h="730250" w="8229600">
                  <a:moveTo>
                    <a:pt x="0" y="0"/>
                  </a:moveTo>
                  <a:lnTo>
                    <a:pt x="8229600" y="0"/>
                  </a:lnTo>
                  <a:lnTo>
                    <a:pt x="8229600" y="730250"/>
                  </a:lnTo>
                  <a:lnTo>
                    <a:pt x="0" y="730250"/>
                  </a:lnTo>
                  <a:close/>
                </a:path>
              </a:pathLst>
            </a:custGeom>
            <a:solidFill>
              <a:srgbClr val="000000">
                <a:alpha val="0"/>
              </a:srgbClr>
            </a:solidFill>
          </p:spPr>
        </p:sp>
        <p:sp>
          <p:nvSpPr>
            <p:cNvPr name="TextBox 25" id="25"/>
            <p:cNvSpPr txBox="true"/>
            <p:nvPr/>
          </p:nvSpPr>
          <p:spPr>
            <a:xfrm>
              <a:off x="0" y="-9525"/>
              <a:ext cx="8229600" cy="739775"/>
            </a:xfrm>
            <a:prstGeom prst="rect">
              <a:avLst/>
            </a:prstGeom>
          </p:spPr>
          <p:txBody>
            <a:bodyPr anchor="ctr" rtlCol="false" tIns="0" lIns="0" bIns="0" rIns="0"/>
            <a:lstStyle/>
            <a:p>
              <a:pPr algn="l">
                <a:lnSpc>
                  <a:spcPts val="1980"/>
                </a:lnSpc>
              </a:pPr>
              <a:r>
                <a:rPr lang="en-US" sz="1650" b="true">
                  <a:solidFill>
                    <a:srgbClr val="2E83C3"/>
                  </a:solidFill>
                  <a:latin typeface="Trebuchet MS Bold"/>
                  <a:ea typeface="Trebuchet MS Bold"/>
                  <a:cs typeface="Trebuchet MS Bold"/>
                  <a:sym typeface="Trebuchet MS Bold"/>
                </a:rPr>
                <a:t>Annual Review</a:t>
              </a:r>
            </a:p>
          </p:txBody>
        </p:sp>
      </p:grpSp>
      <p:grpSp>
        <p:nvGrpSpPr>
          <p:cNvPr name="Group 26" id="26"/>
          <p:cNvGrpSpPr/>
          <p:nvPr/>
        </p:nvGrpSpPr>
        <p:grpSpPr>
          <a:xfrm rot="0">
            <a:off x="13208007" y="9568359"/>
            <a:ext cx="4114800" cy="547688"/>
            <a:chOff x="0" y="0"/>
            <a:chExt cx="5486400" cy="730250"/>
          </a:xfrm>
        </p:grpSpPr>
        <p:sp>
          <p:nvSpPr>
            <p:cNvPr name="Freeform 27" id="27"/>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28" id="28"/>
            <p:cNvSpPr txBox="true"/>
            <p:nvPr/>
          </p:nvSpPr>
          <p:spPr>
            <a:xfrm>
              <a:off x="0" y="-9525"/>
              <a:ext cx="5486400" cy="739775"/>
            </a:xfrm>
            <a:prstGeom prst="rect">
              <a:avLst/>
            </a:prstGeom>
          </p:spPr>
          <p:txBody>
            <a:bodyPr anchor="ctr" rtlCol="false" tIns="0" lIns="0" bIns="0" rIns="0"/>
            <a:lstStyle/>
            <a:p>
              <a:pPr algn="r">
                <a:lnSpc>
                  <a:spcPts val="1980"/>
                </a:lnSpc>
              </a:pPr>
              <a:r>
                <a:rPr lang="en-US" sz="1650">
                  <a:solidFill>
                    <a:srgbClr val="2E946B"/>
                  </a:solidFill>
                  <a:latin typeface="Trebuchet MS"/>
                  <a:ea typeface="Trebuchet MS"/>
                  <a:cs typeface="Trebuchet MS"/>
                  <a:sym typeface="Trebuchet MS"/>
                </a:rPr>
                <a:t>‹#›</a:t>
              </a:r>
            </a:p>
          </p:txBody>
        </p:sp>
      </p:grpSp>
      <p:grpSp>
        <p:nvGrpSpPr>
          <p:cNvPr name="Group 29" id="29"/>
          <p:cNvGrpSpPr/>
          <p:nvPr/>
        </p:nvGrpSpPr>
        <p:grpSpPr>
          <a:xfrm rot="0">
            <a:off x="14031686" y="8045980"/>
            <a:ext cx="685800" cy="685800"/>
            <a:chOff x="0" y="0"/>
            <a:chExt cx="914400" cy="914400"/>
          </a:xfrm>
        </p:grpSpPr>
        <p:sp>
          <p:nvSpPr>
            <p:cNvPr name="Freeform 30" id="30"/>
            <p:cNvSpPr/>
            <p:nvPr/>
          </p:nvSpPr>
          <p:spPr>
            <a:xfrm flipH="false" flipV="false" rot="0">
              <a:off x="0" y="0"/>
              <a:ext cx="914400" cy="914400"/>
            </a:xfrm>
            <a:custGeom>
              <a:avLst/>
              <a:gdLst/>
              <a:ahLst/>
              <a:cxnLst/>
              <a:rect r="r" b="b" t="t" l="l"/>
              <a:pathLst>
                <a:path h="914400" w="914400">
                  <a:moveTo>
                    <a:pt x="0" y="0"/>
                  </a:moveTo>
                  <a:lnTo>
                    <a:pt x="914400" y="0"/>
                  </a:lnTo>
                  <a:lnTo>
                    <a:pt x="914400" y="914400"/>
                  </a:lnTo>
                  <a:lnTo>
                    <a:pt x="0" y="914400"/>
                  </a:lnTo>
                  <a:close/>
                </a:path>
              </a:pathLst>
            </a:custGeom>
            <a:solidFill>
              <a:srgbClr val="42B051"/>
            </a:solidFill>
          </p:spPr>
        </p:sp>
      </p:grpSp>
      <p:grpSp>
        <p:nvGrpSpPr>
          <p:cNvPr name="Group 31" id="31"/>
          <p:cNvGrpSpPr/>
          <p:nvPr/>
        </p:nvGrpSpPr>
        <p:grpSpPr>
          <a:xfrm rot="0">
            <a:off x="10039186" y="2549833"/>
            <a:ext cx="479624" cy="479623"/>
            <a:chOff x="0" y="0"/>
            <a:chExt cx="639498" cy="639498"/>
          </a:xfrm>
        </p:grpSpPr>
        <p:sp>
          <p:nvSpPr>
            <p:cNvPr name="Freeform 32" id="32"/>
            <p:cNvSpPr/>
            <p:nvPr/>
          </p:nvSpPr>
          <p:spPr>
            <a:xfrm flipH="false" flipV="false" rot="0">
              <a:off x="0" y="0"/>
              <a:ext cx="639445" cy="639445"/>
            </a:xfrm>
            <a:custGeom>
              <a:avLst/>
              <a:gdLst/>
              <a:ahLst/>
              <a:cxnLst/>
              <a:rect r="r" b="b" t="t" l="l"/>
              <a:pathLst>
                <a:path h="639445" w="639445">
                  <a:moveTo>
                    <a:pt x="0" y="0"/>
                  </a:moveTo>
                  <a:lnTo>
                    <a:pt x="639445" y="0"/>
                  </a:lnTo>
                  <a:lnTo>
                    <a:pt x="639445" y="639445"/>
                  </a:lnTo>
                  <a:lnTo>
                    <a:pt x="0" y="639445"/>
                  </a:lnTo>
                  <a:close/>
                </a:path>
              </a:pathLst>
            </a:custGeom>
            <a:solidFill>
              <a:srgbClr val="2E83C3"/>
            </a:solidFill>
          </p:spPr>
        </p:sp>
      </p:grpSp>
      <p:grpSp>
        <p:nvGrpSpPr>
          <p:cNvPr name="Group 33" id="33"/>
          <p:cNvGrpSpPr/>
          <p:nvPr/>
        </p:nvGrpSpPr>
        <p:grpSpPr>
          <a:xfrm rot="0">
            <a:off x="14031686" y="8846607"/>
            <a:ext cx="269965" cy="269966"/>
            <a:chOff x="0" y="0"/>
            <a:chExt cx="359954" cy="359954"/>
          </a:xfrm>
        </p:grpSpPr>
        <p:sp>
          <p:nvSpPr>
            <p:cNvPr name="Freeform 34" id="34"/>
            <p:cNvSpPr/>
            <p:nvPr/>
          </p:nvSpPr>
          <p:spPr>
            <a:xfrm flipH="false" flipV="false" rot="0">
              <a:off x="0" y="0"/>
              <a:ext cx="359918" cy="359918"/>
            </a:xfrm>
            <a:custGeom>
              <a:avLst/>
              <a:gdLst/>
              <a:ahLst/>
              <a:cxnLst/>
              <a:rect r="r" b="b" t="t" l="l"/>
              <a:pathLst>
                <a:path h="359918" w="359918">
                  <a:moveTo>
                    <a:pt x="0" y="0"/>
                  </a:moveTo>
                  <a:lnTo>
                    <a:pt x="359918" y="0"/>
                  </a:lnTo>
                  <a:lnTo>
                    <a:pt x="359918" y="359918"/>
                  </a:lnTo>
                  <a:lnTo>
                    <a:pt x="0" y="359918"/>
                  </a:lnTo>
                  <a:close/>
                </a:path>
              </a:pathLst>
            </a:custGeom>
            <a:solidFill>
              <a:srgbClr val="2E946B"/>
            </a:solidFill>
          </p:spPr>
        </p:sp>
      </p:grpSp>
      <p:sp>
        <p:nvSpPr>
          <p:cNvPr name="TextBox 35" id="35"/>
          <p:cNvSpPr txBox="true"/>
          <p:nvPr/>
        </p:nvSpPr>
        <p:spPr>
          <a:xfrm rot="0">
            <a:off x="1021452" y="1351121"/>
            <a:ext cx="14886225" cy="1122046"/>
          </a:xfrm>
          <a:prstGeom prst="rect">
            <a:avLst/>
          </a:prstGeom>
        </p:spPr>
        <p:txBody>
          <a:bodyPr anchor="t" rtlCol="false" tIns="0" lIns="0" bIns="0" rIns="0">
            <a:spAutoFit/>
          </a:bodyPr>
          <a:lstStyle/>
          <a:p>
            <a:pPr algn="l">
              <a:lnSpc>
                <a:spcPts val="5759"/>
              </a:lnSpc>
            </a:pPr>
            <a:r>
              <a:rPr lang="en-US" sz="4800" b="true">
                <a:solidFill>
                  <a:srgbClr val="000000"/>
                </a:solidFill>
                <a:latin typeface="Trebuchet MS Bold"/>
                <a:ea typeface="Trebuchet MS Bold"/>
                <a:cs typeface="Trebuchet MS Bold"/>
                <a:sym typeface="Trebuchet MS Bold"/>
              </a:rPr>
              <a:t>WHO ARE THE END USERS?</a:t>
            </a:r>
          </a:p>
        </p:txBody>
      </p:sp>
      <p:grpSp>
        <p:nvGrpSpPr>
          <p:cNvPr name="Group 36" id="36"/>
          <p:cNvGrpSpPr>
            <a:grpSpLocks noChangeAspect="true"/>
          </p:cNvGrpSpPr>
          <p:nvPr/>
        </p:nvGrpSpPr>
        <p:grpSpPr>
          <a:xfrm rot="0">
            <a:off x="1082038" y="9265206"/>
            <a:ext cx="3271838" cy="728662"/>
            <a:chOff x="0" y="0"/>
            <a:chExt cx="4362450" cy="971550"/>
          </a:xfrm>
        </p:grpSpPr>
        <p:sp>
          <p:nvSpPr>
            <p:cNvPr name="Freeform 37" id="37"/>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2"/>
              <a:stretch>
                <a:fillRect l="0" t="0" r="0" b="0"/>
              </a:stretch>
            </a:blipFill>
          </p:spPr>
        </p:sp>
      </p:grpSp>
      <p:grpSp>
        <p:nvGrpSpPr>
          <p:cNvPr name="Group 38" id="38"/>
          <p:cNvGrpSpPr/>
          <p:nvPr/>
        </p:nvGrpSpPr>
        <p:grpSpPr>
          <a:xfrm rot="0">
            <a:off x="815165" y="3319965"/>
            <a:ext cx="12438982" cy="2631489"/>
            <a:chOff x="0" y="0"/>
            <a:chExt cx="16585310" cy="3508652"/>
          </a:xfrm>
        </p:grpSpPr>
        <p:sp>
          <p:nvSpPr>
            <p:cNvPr name="Freeform 39" id="39"/>
            <p:cNvSpPr/>
            <p:nvPr/>
          </p:nvSpPr>
          <p:spPr>
            <a:xfrm flipH="false" flipV="false" rot="0">
              <a:off x="0" y="0"/>
              <a:ext cx="16585310" cy="3508652"/>
            </a:xfrm>
            <a:custGeom>
              <a:avLst/>
              <a:gdLst/>
              <a:ahLst/>
              <a:cxnLst/>
              <a:rect r="r" b="b" t="t" l="l"/>
              <a:pathLst>
                <a:path h="3508652" w="16585310">
                  <a:moveTo>
                    <a:pt x="0" y="0"/>
                  </a:moveTo>
                  <a:lnTo>
                    <a:pt x="16585310" y="0"/>
                  </a:lnTo>
                  <a:lnTo>
                    <a:pt x="16585310" y="3508652"/>
                  </a:lnTo>
                  <a:lnTo>
                    <a:pt x="0" y="3508652"/>
                  </a:lnTo>
                  <a:close/>
                </a:path>
              </a:pathLst>
            </a:custGeom>
            <a:solidFill>
              <a:srgbClr val="000000">
                <a:alpha val="0"/>
              </a:srgbClr>
            </a:solidFill>
          </p:spPr>
        </p:sp>
        <p:sp>
          <p:nvSpPr>
            <p:cNvPr name="TextBox 40" id="40"/>
            <p:cNvSpPr txBox="true"/>
            <p:nvPr/>
          </p:nvSpPr>
          <p:spPr>
            <a:xfrm>
              <a:off x="0" y="-19050"/>
              <a:ext cx="16585310" cy="3527702"/>
            </a:xfrm>
            <a:prstGeom prst="rect">
              <a:avLst/>
            </a:prstGeom>
          </p:spPr>
          <p:txBody>
            <a:bodyPr anchor="ctr" rtlCol="false" tIns="0" lIns="0" bIns="0" rIns="0"/>
            <a:lstStyle/>
            <a:p>
              <a:pPr algn="l" marL="488632" indent="-244316" lvl="1">
                <a:lnSpc>
                  <a:spcPts val="3240"/>
                </a:lnSpc>
                <a:buFont typeface="Arial"/>
                <a:buChar char="•"/>
              </a:pPr>
              <a:r>
                <a:rPr lang="en-US" sz="2700">
                  <a:solidFill>
                    <a:srgbClr val="000000"/>
                  </a:solidFill>
                  <a:latin typeface="Arial"/>
                  <a:ea typeface="Arial"/>
                  <a:cs typeface="Arial"/>
                  <a:sym typeface="Arial"/>
                </a:rPr>
                <a:t>Netflix Management and Strategy Team</a:t>
              </a:r>
            </a:p>
            <a:p>
              <a:pPr algn="l" marL="488632" indent="-244316" lvl="1">
                <a:lnSpc>
                  <a:spcPts val="3240"/>
                </a:lnSpc>
                <a:buFont typeface="Arial"/>
                <a:buChar char="•"/>
              </a:pPr>
              <a:r>
                <a:rPr lang="en-US" sz="2700">
                  <a:solidFill>
                    <a:srgbClr val="000000"/>
                  </a:solidFill>
                  <a:latin typeface="Arial"/>
                  <a:ea typeface="Arial"/>
                  <a:cs typeface="Arial"/>
                  <a:sym typeface="Arial"/>
                </a:rPr>
                <a:t>Netflix Content and Production Teams</a:t>
              </a:r>
            </a:p>
            <a:p>
              <a:pPr algn="l" marL="488632" indent="-244316" lvl="1">
                <a:lnSpc>
                  <a:spcPts val="3240"/>
                </a:lnSpc>
                <a:buFont typeface="Arial"/>
                <a:buChar char="•"/>
              </a:pPr>
              <a:r>
                <a:rPr lang="en-US" sz="2700">
                  <a:solidFill>
                    <a:srgbClr val="000000"/>
                  </a:solidFill>
                  <a:latin typeface="Arial"/>
                  <a:ea typeface="Arial"/>
                  <a:cs typeface="Arial"/>
                  <a:sym typeface="Arial"/>
                </a:rPr>
                <a:t>Netflix Data Analytics and Insights Department</a:t>
              </a:r>
            </a:p>
            <a:p>
              <a:pPr algn="l" marL="488632" indent="-244316" lvl="1">
                <a:lnSpc>
                  <a:spcPts val="3240"/>
                </a:lnSpc>
                <a:buFont typeface="Arial"/>
                <a:buChar char="•"/>
              </a:pPr>
              <a:r>
                <a:rPr lang="en-US" sz="2700">
                  <a:solidFill>
                    <a:srgbClr val="000000"/>
                  </a:solidFill>
                  <a:latin typeface="Arial"/>
                  <a:ea typeface="Arial"/>
                  <a:cs typeface="Arial"/>
                  <a:sym typeface="Arial"/>
                </a:rPr>
                <a:t>Data Analysts and Data Scientists (in the OTT or media industry)</a:t>
              </a:r>
            </a:p>
            <a:p>
              <a:pPr algn="l" marL="488632" indent="-244316" lvl="1">
                <a:lnSpc>
                  <a:spcPts val="3240"/>
                </a:lnSpc>
                <a:buFont typeface="Arial"/>
                <a:buChar char="•"/>
              </a:pPr>
              <a:r>
                <a:rPr lang="en-US" sz="2700">
                  <a:solidFill>
                    <a:srgbClr val="000000"/>
                  </a:solidFill>
                  <a:latin typeface="Arial"/>
                  <a:ea typeface="Arial"/>
                  <a:cs typeface="Arial"/>
                  <a:sym typeface="Arial"/>
                </a:rPr>
                <a:t>Academic Researchers and Students (studying data analytics or media trends)</a:t>
              </a:r>
            </a:p>
            <a:p>
              <a:pPr algn="l" marL="488632" indent="-244316" lvl="1">
                <a:lnSpc>
                  <a:spcPts val="3240"/>
                </a:lnSpc>
                <a:buFont typeface="Arial"/>
                <a:buChar char="•"/>
              </a:pPr>
              <a:r>
                <a:rPr lang="en-US" sz="2700">
                  <a:solidFill>
                    <a:srgbClr val="000000"/>
                  </a:solidFill>
                  <a:latin typeface="Arial"/>
                  <a:ea typeface="Arial"/>
                  <a:cs typeface="Arial"/>
                  <a:sym typeface="Arial"/>
                </a:rPr>
                <a:t>Business Analysts and Market Researchers</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12941"/>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3922"/>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43529"/>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24706"/>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48627"/>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63922"/>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43529"/>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48627"/>
              </a:srgbClr>
            </a:solidFill>
          </p:spPr>
        </p:sp>
      </p:grpSp>
      <p:grpSp>
        <p:nvGrpSpPr>
          <p:cNvPr name="Group 20" id="20"/>
          <p:cNvGrpSpPr/>
          <p:nvPr/>
        </p:nvGrpSpPr>
        <p:grpSpPr>
          <a:xfrm rot="0">
            <a:off x="990594" y="9568359"/>
            <a:ext cx="4114800" cy="547688"/>
            <a:chOff x="0" y="0"/>
            <a:chExt cx="5486400" cy="730250"/>
          </a:xfrm>
        </p:grpSpPr>
        <p:sp>
          <p:nvSpPr>
            <p:cNvPr name="Freeform 21" id="21"/>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22" id="22"/>
            <p:cNvSpPr txBox="true"/>
            <p:nvPr/>
          </p:nvSpPr>
          <p:spPr>
            <a:xfrm>
              <a:off x="0" y="-9525"/>
              <a:ext cx="5486400" cy="739775"/>
            </a:xfrm>
            <a:prstGeom prst="rect">
              <a:avLst/>
            </a:prstGeom>
          </p:spPr>
          <p:txBody>
            <a:bodyPr anchor="ctr" rtlCol="false" tIns="0" lIns="0" bIns="0" rIns="0"/>
            <a:lstStyle/>
            <a:p>
              <a:pPr algn="l">
                <a:lnSpc>
                  <a:spcPts val="1980"/>
                </a:lnSpc>
              </a:pPr>
              <a:r>
                <a:rPr lang="en-US" sz="1650">
                  <a:solidFill>
                    <a:srgbClr val="2E83C3"/>
                  </a:solidFill>
                  <a:latin typeface="Trebuchet MS"/>
                  <a:ea typeface="Trebuchet MS"/>
                  <a:cs typeface="Trebuchet MS"/>
                  <a:sym typeface="Trebuchet MS"/>
                </a:rPr>
                <a:t>10/15/2025</a:t>
              </a:r>
            </a:p>
          </p:txBody>
        </p:sp>
      </p:grpSp>
      <p:grpSp>
        <p:nvGrpSpPr>
          <p:cNvPr name="Group 23" id="23"/>
          <p:cNvGrpSpPr/>
          <p:nvPr/>
        </p:nvGrpSpPr>
        <p:grpSpPr>
          <a:xfrm rot="0">
            <a:off x="2168289" y="9568359"/>
            <a:ext cx="6172200" cy="547688"/>
            <a:chOff x="0" y="0"/>
            <a:chExt cx="8229600" cy="730250"/>
          </a:xfrm>
        </p:grpSpPr>
        <p:sp>
          <p:nvSpPr>
            <p:cNvPr name="Freeform 24" id="24"/>
            <p:cNvSpPr/>
            <p:nvPr/>
          </p:nvSpPr>
          <p:spPr>
            <a:xfrm flipH="false" flipV="false" rot="0">
              <a:off x="0" y="0"/>
              <a:ext cx="8229600" cy="730250"/>
            </a:xfrm>
            <a:custGeom>
              <a:avLst/>
              <a:gdLst/>
              <a:ahLst/>
              <a:cxnLst/>
              <a:rect r="r" b="b" t="t" l="l"/>
              <a:pathLst>
                <a:path h="730250" w="8229600">
                  <a:moveTo>
                    <a:pt x="0" y="0"/>
                  </a:moveTo>
                  <a:lnTo>
                    <a:pt x="8229600" y="0"/>
                  </a:lnTo>
                  <a:lnTo>
                    <a:pt x="8229600" y="730250"/>
                  </a:lnTo>
                  <a:lnTo>
                    <a:pt x="0" y="730250"/>
                  </a:lnTo>
                  <a:close/>
                </a:path>
              </a:pathLst>
            </a:custGeom>
            <a:solidFill>
              <a:srgbClr val="000000">
                <a:alpha val="0"/>
              </a:srgbClr>
            </a:solidFill>
          </p:spPr>
        </p:sp>
        <p:sp>
          <p:nvSpPr>
            <p:cNvPr name="TextBox 25" id="25"/>
            <p:cNvSpPr txBox="true"/>
            <p:nvPr/>
          </p:nvSpPr>
          <p:spPr>
            <a:xfrm>
              <a:off x="0" y="-9525"/>
              <a:ext cx="8229600" cy="739775"/>
            </a:xfrm>
            <a:prstGeom prst="rect">
              <a:avLst/>
            </a:prstGeom>
          </p:spPr>
          <p:txBody>
            <a:bodyPr anchor="ctr" rtlCol="false" tIns="0" lIns="0" bIns="0" rIns="0"/>
            <a:lstStyle/>
            <a:p>
              <a:pPr algn="l">
                <a:lnSpc>
                  <a:spcPts val="1980"/>
                </a:lnSpc>
              </a:pPr>
              <a:r>
                <a:rPr lang="en-US" sz="1650" b="true">
                  <a:solidFill>
                    <a:srgbClr val="2E83C3"/>
                  </a:solidFill>
                  <a:latin typeface="Trebuchet MS Bold"/>
                  <a:ea typeface="Trebuchet MS Bold"/>
                  <a:cs typeface="Trebuchet MS Bold"/>
                  <a:sym typeface="Trebuchet MS Bold"/>
                </a:rPr>
                <a:t>Annual Review</a:t>
              </a:r>
            </a:p>
          </p:txBody>
        </p:sp>
      </p:grpSp>
      <p:grpSp>
        <p:nvGrpSpPr>
          <p:cNvPr name="Group 26" id="26"/>
          <p:cNvGrpSpPr/>
          <p:nvPr/>
        </p:nvGrpSpPr>
        <p:grpSpPr>
          <a:xfrm rot="0">
            <a:off x="13208007" y="9568359"/>
            <a:ext cx="4114800" cy="547688"/>
            <a:chOff x="0" y="0"/>
            <a:chExt cx="5486400" cy="730250"/>
          </a:xfrm>
        </p:grpSpPr>
        <p:sp>
          <p:nvSpPr>
            <p:cNvPr name="Freeform 27" id="27"/>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28" id="28"/>
            <p:cNvSpPr txBox="true"/>
            <p:nvPr/>
          </p:nvSpPr>
          <p:spPr>
            <a:xfrm>
              <a:off x="0" y="-9525"/>
              <a:ext cx="5486400" cy="739775"/>
            </a:xfrm>
            <a:prstGeom prst="rect">
              <a:avLst/>
            </a:prstGeom>
          </p:spPr>
          <p:txBody>
            <a:bodyPr anchor="ctr" rtlCol="false" tIns="0" lIns="0" bIns="0" rIns="0"/>
            <a:lstStyle/>
            <a:p>
              <a:pPr algn="r">
                <a:lnSpc>
                  <a:spcPts val="1980"/>
                </a:lnSpc>
              </a:pPr>
              <a:r>
                <a:rPr lang="en-US" sz="1650">
                  <a:solidFill>
                    <a:srgbClr val="2E946B"/>
                  </a:solidFill>
                  <a:latin typeface="Trebuchet MS"/>
                  <a:ea typeface="Trebuchet MS"/>
                  <a:cs typeface="Trebuchet MS"/>
                  <a:sym typeface="Trebuchet MS"/>
                </a:rPr>
                <a:t>‹#›</a:t>
              </a:r>
            </a:p>
          </p:txBody>
        </p:sp>
      </p:grpSp>
      <p:grpSp>
        <p:nvGrpSpPr>
          <p:cNvPr name="Group 29" id="29"/>
          <p:cNvGrpSpPr/>
          <p:nvPr/>
        </p:nvGrpSpPr>
        <p:grpSpPr>
          <a:xfrm rot="0">
            <a:off x="11044238" y="664894"/>
            <a:ext cx="542925" cy="542925"/>
            <a:chOff x="0" y="0"/>
            <a:chExt cx="723900" cy="723900"/>
          </a:xfrm>
        </p:grpSpPr>
        <p:sp>
          <p:nvSpPr>
            <p:cNvPr name="Freeform 30" id="30"/>
            <p:cNvSpPr/>
            <p:nvPr/>
          </p:nvSpPr>
          <p:spPr>
            <a:xfrm flipH="false" flipV="false" rot="0">
              <a:off x="0" y="0"/>
              <a:ext cx="723900" cy="723900"/>
            </a:xfrm>
            <a:custGeom>
              <a:avLst/>
              <a:gdLst/>
              <a:ahLst/>
              <a:cxnLst/>
              <a:rect r="r" b="b" t="t" l="l"/>
              <a:pathLst>
                <a:path h="723900" w="723900">
                  <a:moveTo>
                    <a:pt x="0" y="361950"/>
                  </a:moveTo>
                  <a:cubicBezTo>
                    <a:pt x="0" y="162052"/>
                    <a:pt x="162052" y="0"/>
                    <a:pt x="361950" y="0"/>
                  </a:cubicBezTo>
                  <a:cubicBezTo>
                    <a:pt x="561848" y="0"/>
                    <a:pt x="723900" y="162052"/>
                    <a:pt x="723900" y="361950"/>
                  </a:cubicBezTo>
                  <a:cubicBezTo>
                    <a:pt x="723900" y="561848"/>
                    <a:pt x="561848" y="723900"/>
                    <a:pt x="361950" y="723900"/>
                  </a:cubicBezTo>
                  <a:cubicBezTo>
                    <a:pt x="162052" y="723900"/>
                    <a:pt x="0" y="561848"/>
                    <a:pt x="0" y="361950"/>
                  </a:cubicBezTo>
                  <a:close/>
                </a:path>
              </a:pathLst>
            </a:custGeom>
            <a:solidFill>
              <a:srgbClr val="EBEBEB"/>
            </a:solidFill>
          </p:spPr>
        </p:sp>
      </p:grpSp>
      <p:grpSp>
        <p:nvGrpSpPr>
          <p:cNvPr name="Group 31" id="31"/>
          <p:cNvGrpSpPr/>
          <p:nvPr/>
        </p:nvGrpSpPr>
        <p:grpSpPr>
          <a:xfrm rot="0">
            <a:off x="16510869" y="8408991"/>
            <a:ext cx="981340" cy="981340"/>
            <a:chOff x="0" y="0"/>
            <a:chExt cx="1308454" cy="1308454"/>
          </a:xfrm>
        </p:grpSpPr>
        <p:sp>
          <p:nvSpPr>
            <p:cNvPr name="Freeform 32" id="32"/>
            <p:cNvSpPr/>
            <p:nvPr/>
          </p:nvSpPr>
          <p:spPr>
            <a:xfrm flipH="false" flipV="false" rot="0">
              <a:off x="0" y="0"/>
              <a:ext cx="1308354" cy="1308354"/>
            </a:xfrm>
            <a:custGeom>
              <a:avLst/>
              <a:gdLst/>
              <a:ahLst/>
              <a:cxnLst/>
              <a:rect r="r" b="b" t="t" l="l"/>
              <a:pathLst>
                <a:path h="1308354" w="1308354">
                  <a:moveTo>
                    <a:pt x="0" y="654177"/>
                  </a:moveTo>
                  <a:cubicBezTo>
                    <a:pt x="0" y="292862"/>
                    <a:pt x="292862" y="0"/>
                    <a:pt x="654177" y="0"/>
                  </a:cubicBezTo>
                  <a:cubicBezTo>
                    <a:pt x="1015492" y="0"/>
                    <a:pt x="1308354" y="292862"/>
                    <a:pt x="1308354" y="654177"/>
                  </a:cubicBezTo>
                  <a:cubicBezTo>
                    <a:pt x="1308354" y="1015492"/>
                    <a:pt x="1015492" y="1308354"/>
                    <a:pt x="654177" y="1308354"/>
                  </a:cubicBezTo>
                  <a:cubicBezTo>
                    <a:pt x="292862" y="1308354"/>
                    <a:pt x="0" y="1015492"/>
                    <a:pt x="0" y="654177"/>
                  </a:cubicBezTo>
                  <a:close/>
                </a:path>
              </a:pathLst>
            </a:custGeom>
            <a:solidFill>
              <a:srgbClr val="2E83C3"/>
            </a:solidFill>
          </p:spPr>
        </p:sp>
      </p:grpSp>
      <p:grpSp>
        <p:nvGrpSpPr>
          <p:cNvPr name="Group 33" id="33"/>
          <p:cNvGrpSpPr/>
          <p:nvPr/>
        </p:nvGrpSpPr>
        <p:grpSpPr>
          <a:xfrm rot="0">
            <a:off x="16025686" y="9198658"/>
            <a:ext cx="376728" cy="376728"/>
            <a:chOff x="0" y="0"/>
            <a:chExt cx="502304" cy="502304"/>
          </a:xfrm>
        </p:grpSpPr>
        <p:sp>
          <p:nvSpPr>
            <p:cNvPr name="Freeform 34" id="34"/>
            <p:cNvSpPr/>
            <p:nvPr/>
          </p:nvSpPr>
          <p:spPr>
            <a:xfrm flipH="false" flipV="false" rot="0">
              <a:off x="0" y="0"/>
              <a:ext cx="502285" cy="502285"/>
            </a:xfrm>
            <a:custGeom>
              <a:avLst/>
              <a:gdLst/>
              <a:ahLst/>
              <a:cxnLst/>
              <a:rect r="r" b="b" t="t" l="l"/>
              <a:pathLst>
                <a:path h="502285" w="502285">
                  <a:moveTo>
                    <a:pt x="0" y="251206"/>
                  </a:moveTo>
                  <a:cubicBezTo>
                    <a:pt x="0" y="112395"/>
                    <a:pt x="112395" y="0"/>
                    <a:pt x="251206" y="0"/>
                  </a:cubicBezTo>
                  <a:cubicBezTo>
                    <a:pt x="390017" y="0"/>
                    <a:pt x="502285" y="112395"/>
                    <a:pt x="502285" y="251206"/>
                  </a:cubicBezTo>
                  <a:cubicBezTo>
                    <a:pt x="502285" y="390017"/>
                    <a:pt x="389890" y="502285"/>
                    <a:pt x="251206" y="502285"/>
                  </a:cubicBezTo>
                  <a:cubicBezTo>
                    <a:pt x="112522" y="502285"/>
                    <a:pt x="0" y="389890"/>
                    <a:pt x="0" y="251206"/>
                  </a:cubicBezTo>
                  <a:close/>
                </a:path>
              </a:pathLst>
            </a:custGeom>
            <a:solidFill>
              <a:srgbClr val="2E946B"/>
            </a:solidFill>
          </p:spPr>
        </p:sp>
      </p:grpSp>
      <p:grpSp>
        <p:nvGrpSpPr>
          <p:cNvPr name="Group 35" id="35"/>
          <p:cNvGrpSpPr>
            <a:grpSpLocks noChangeAspect="true"/>
          </p:cNvGrpSpPr>
          <p:nvPr/>
        </p:nvGrpSpPr>
        <p:grpSpPr>
          <a:xfrm rot="0">
            <a:off x="701038" y="9615692"/>
            <a:ext cx="5559380" cy="444138"/>
            <a:chOff x="0" y="0"/>
            <a:chExt cx="7412506" cy="592184"/>
          </a:xfrm>
        </p:grpSpPr>
        <p:sp>
          <p:nvSpPr>
            <p:cNvPr name="Freeform 36" id="36"/>
            <p:cNvSpPr/>
            <p:nvPr/>
          </p:nvSpPr>
          <p:spPr>
            <a:xfrm flipH="false" flipV="false" rot="0">
              <a:off x="0" y="0"/>
              <a:ext cx="7412482" cy="592201"/>
            </a:xfrm>
            <a:custGeom>
              <a:avLst/>
              <a:gdLst/>
              <a:ahLst/>
              <a:cxnLst/>
              <a:rect r="r" b="b" t="t" l="l"/>
              <a:pathLst>
                <a:path h="592201" w="7412482">
                  <a:moveTo>
                    <a:pt x="0" y="0"/>
                  </a:moveTo>
                  <a:lnTo>
                    <a:pt x="7412482" y="0"/>
                  </a:lnTo>
                  <a:lnTo>
                    <a:pt x="7412482" y="592201"/>
                  </a:lnTo>
                  <a:lnTo>
                    <a:pt x="0" y="592201"/>
                  </a:lnTo>
                  <a:lnTo>
                    <a:pt x="0" y="0"/>
                  </a:lnTo>
                  <a:close/>
                </a:path>
              </a:pathLst>
            </a:custGeom>
            <a:blipFill>
              <a:blip r:embed="rId3"/>
              <a:stretch>
                <a:fillRect l="0" t="0" r="0" b="2"/>
              </a:stretch>
            </a:blipFill>
          </p:spPr>
        </p:sp>
      </p:grpSp>
      <p:grpSp>
        <p:nvGrpSpPr>
          <p:cNvPr name="Group 37" id="37"/>
          <p:cNvGrpSpPr>
            <a:grpSpLocks noChangeAspect="true"/>
          </p:cNvGrpSpPr>
          <p:nvPr/>
        </p:nvGrpSpPr>
        <p:grpSpPr>
          <a:xfrm rot="0">
            <a:off x="76200" y="5730240"/>
            <a:ext cx="2590800" cy="4515036"/>
            <a:chOff x="0" y="0"/>
            <a:chExt cx="3454400" cy="6020048"/>
          </a:xfrm>
        </p:grpSpPr>
        <p:sp>
          <p:nvSpPr>
            <p:cNvPr name="Freeform 38" id="38"/>
            <p:cNvSpPr/>
            <p:nvPr/>
          </p:nvSpPr>
          <p:spPr>
            <a:xfrm flipH="true" flipV="false" rot="0">
              <a:off x="0" y="0"/>
              <a:ext cx="3454400" cy="6020054"/>
            </a:xfrm>
            <a:custGeom>
              <a:avLst/>
              <a:gdLst/>
              <a:ahLst/>
              <a:cxnLst/>
              <a:rect r="r" b="b" t="t" l="l"/>
              <a:pathLst>
                <a:path h="6020054" w="3454400">
                  <a:moveTo>
                    <a:pt x="3454400" y="0"/>
                  </a:moveTo>
                  <a:lnTo>
                    <a:pt x="0" y="0"/>
                  </a:lnTo>
                  <a:lnTo>
                    <a:pt x="0" y="6020054"/>
                  </a:lnTo>
                  <a:lnTo>
                    <a:pt x="3454400" y="6020054"/>
                  </a:lnTo>
                  <a:lnTo>
                    <a:pt x="3454400" y="0"/>
                  </a:lnTo>
                  <a:close/>
                </a:path>
              </a:pathLst>
            </a:custGeom>
            <a:blipFill>
              <a:blip r:embed="rId4"/>
              <a:stretch>
                <a:fillRect l="-5923" t="0" r="-5923" b="0"/>
              </a:stretch>
            </a:blipFill>
          </p:spPr>
        </p:sp>
      </p:grpSp>
      <p:sp>
        <p:nvSpPr>
          <p:cNvPr name="TextBox 39" id="39"/>
          <p:cNvSpPr txBox="true"/>
          <p:nvPr/>
        </p:nvSpPr>
        <p:spPr>
          <a:xfrm rot="0">
            <a:off x="679269" y="1735187"/>
            <a:ext cx="13358673" cy="4757737"/>
          </a:xfrm>
          <a:prstGeom prst="rect">
            <a:avLst/>
          </a:prstGeom>
        </p:spPr>
        <p:txBody>
          <a:bodyPr anchor="t" rtlCol="false" tIns="0" lIns="0" bIns="0" rIns="0">
            <a:spAutoFit/>
          </a:bodyPr>
          <a:lstStyle/>
          <a:p>
            <a:pPr algn="l" marL="1228725" indent="-409575" lvl="2">
              <a:lnSpc>
                <a:spcPts val="5400"/>
              </a:lnSpc>
              <a:buFont typeface="Arial"/>
              <a:buChar char="⚬"/>
            </a:pPr>
            <a:r>
              <a:rPr lang="en-US" sz="3000">
                <a:solidFill>
                  <a:srgbClr val="404040"/>
                </a:solidFill>
                <a:latin typeface="Trebuchet MS"/>
                <a:ea typeface="Trebuchet MS"/>
                <a:cs typeface="Trebuchet MS"/>
                <a:sym typeface="Trebuchet MS"/>
              </a:rPr>
              <a:t>Python</a:t>
            </a:r>
          </a:p>
          <a:p>
            <a:pPr algn="l" marL="1228725" indent="-409575" lvl="2">
              <a:lnSpc>
                <a:spcPts val="5400"/>
              </a:lnSpc>
              <a:buFont typeface="Arial"/>
              <a:buChar char="⚬"/>
            </a:pPr>
            <a:r>
              <a:rPr lang="en-US" sz="3000">
                <a:solidFill>
                  <a:srgbClr val="404040"/>
                </a:solidFill>
                <a:latin typeface="Trebuchet MS"/>
                <a:ea typeface="Trebuchet MS"/>
                <a:cs typeface="Trebuchet MS"/>
                <a:sym typeface="Trebuchet MS"/>
              </a:rPr>
              <a:t>Jupyter Notebook</a:t>
            </a:r>
          </a:p>
          <a:p>
            <a:pPr algn="l" marL="1228725" indent="-409575" lvl="2">
              <a:lnSpc>
                <a:spcPts val="5400"/>
              </a:lnSpc>
              <a:buFont typeface="Arial"/>
              <a:buChar char="⚬"/>
            </a:pPr>
            <a:r>
              <a:rPr lang="en-US" sz="3000">
                <a:solidFill>
                  <a:srgbClr val="404040"/>
                </a:solidFill>
                <a:latin typeface="Trebuchet MS"/>
                <a:ea typeface="Trebuchet MS"/>
                <a:cs typeface="Trebuchet MS"/>
                <a:sym typeface="Trebuchet MS"/>
              </a:rPr>
              <a:t>Google colab</a:t>
            </a:r>
          </a:p>
          <a:p>
            <a:pPr algn="l" marL="1228725" indent="-409575" lvl="2">
              <a:lnSpc>
                <a:spcPts val="5400"/>
              </a:lnSpc>
              <a:buFont typeface="Arial"/>
              <a:buChar char="⚬"/>
            </a:pPr>
            <a:r>
              <a:rPr lang="en-US" sz="3000">
                <a:solidFill>
                  <a:srgbClr val="404040"/>
                </a:solidFill>
                <a:latin typeface="Trebuchet MS"/>
                <a:ea typeface="Trebuchet MS"/>
                <a:cs typeface="Trebuchet MS"/>
                <a:sym typeface="Trebuchet MS"/>
              </a:rPr>
              <a:t>Matplotlib</a:t>
            </a:r>
          </a:p>
          <a:p>
            <a:pPr algn="l" marL="1228725" indent="-409575" lvl="2">
              <a:lnSpc>
                <a:spcPts val="5400"/>
              </a:lnSpc>
              <a:buFont typeface="Arial"/>
              <a:buChar char="⚬"/>
            </a:pPr>
            <a:r>
              <a:rPr lang="en-US" sz="3000">
                <a:solidFill>
                  <a:srgbClr val="404040"/>
                </a:solidFill>
                <a:latin typeface="Trebuchet MS"/>
                <a:ea typeface="Trebuchet MS"/>
                <a:cs typeface="Trebuchet MS"/>
                <a:sym typeface="Trebuchet MS"/>
              </a:rPr>
              <a:t>numpy</a:t>
            </a:r>
          </a:p>
          <a:p>
            <a:pPr algn="l" marL="1228725" indent="-409575" lvl="2">
              <a:lnSpc>
                <a:spcPts val="5400"/>
              </a:lnSpc>
              <a:buFont typeface="Arial"/>
              <a:buChar char="⚬"/>
            </a:pPr>
            <a:r>
              <a:rPr lang="en-US" sz="3000">
                <a:solidFill>
                  <a:srgbClr val="404040"/>
                </a:solidFill>
                <a:latin typeface="Trebuchet MS"/>
                <a:ea typeface="Trebuchet MS"/>
                <a:cs typeface="Trebuchet MS"/>
                <a:sym typeface="Trebuchet MS"/>
              </a:rPr>
              <a:t>pandas</a:t>
            </a:r>
          </a:p>
          <a:p>
            <a:pPr algn="l" marL="1228725" indent="-409575" lvl="2">
              <a:lnSpc>
                <a:spcPts val="5400"/>
              </a:lnSpc>
              <a:buFont typeface="Arial"/>
              <a:buChar char="⚬"/>
            </a:pPr>
            <a:r>
              <a:rPr lang="en-US" sz="3000">
                <a:solidFill>
                  <a:srgbClr val="404040"/>
                </a:solidFill>
                <a:latin typeface="Trebuchet MS"/>
                <a:ea typeface="Trebuchet MS"/>
                <a:cs typeface="Trebuchet MS"/>
                <a:sym typeface="Trebuchet MS"/>
              </a:rPr>
              <a:t>seaborn</a:t>
            </a:r>
          </a:p>
        </p:txBody>
      </p:sp>
      <p:sp>
        <p:nvSpPr>
          <p:cNvPr name="TextBox 40" id="40"/>
          <p:cNvSpPr txBox="true"/>
          <p:nvPr/>
        </p:nvSpPr>
        <p:spPr>
          <a:xfrm rot="0">
            <a:off x="1082038" y="672520"/>
            <a:ext cx="7776557" cy="1199336"/>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Technology Used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12941"/>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3922"/>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43529"/>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24706"/>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48627"/>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63922"/>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43529"/>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48627"/>
              </a:srgbClr>
            </a:solidFill>
          </p:spPr>
        </p:sp>
      </p:grpSp>
      <p:grpSp>
        <p:nvGrpSpPr>
          <p:cNvPr name="Group 20" id="20"/>
          <p:cNvGrpSpPr/>
          <p:nvPr/>
        </p:nvGrpSpPr>
        <p:grpSpPr>
          <a:xfrm rot="0">
            <a:off x="990594" y="9568359"/>
            <a:ext cx="4114800" cy="547688"/>
            <a:chOff x="0" y="0"/>
            <a:chExt cx="5486400" cy="730250"/>
          </a:xfrm>
        </p:grpSpPr>
        <p:sp>
          <p:nvSpPr>
            <p:cNvPr name="Freeform 21" id="21"/>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22" id="22"/>
            <p:cNvSpPr txBox="true"/>
            <p:nvPr/>
          </p:nvSpPr>
          <p:spPr>
            <a:xfrm>
              <a:off x="0" y="-9525"/>
              <a:ext cx="5486400" cy="739775"/>
            </a:xfrm>
            <a:prstGeom prst="rect">
              <a:avLst/>
            </a:prstGeom>
          </p:spPr>
          <p:txBody>
            <a:bodyPr anchor="ctr" rtlCol="false" tIns="0" lIns="0" bIns="0" rIns="0"/>
            <a:lstStyle/>
            <a:p>
              <a:pPr algn="l">
                <a:lnSpc>
                  <a:spcPts val="1980"/>
                </a:lnSpc>
              </a:pPr>
              <a:r>
                <a:rPr lang="en-US" sz="1650">
                  <a:solidFill>
                    <a:srgbClr val="2E83C3"/>
                  </a:solidFill>
                  <a:latin typeface="Trebuchet MS"/>
                  <a:ea typeface="Trebuchet MS"/>
                  <a:cs typeface="Trebuchet MS"/>
                  <a:sym typeface="Trebuchet MS"/>
                </a:rPr>
                <a:t>10/15/2025</a:t>
              </a:r>
            </a:p>
          </p:txBody>
        </p:sp>
      </p:grpSp>
      <p:grpSp>
        <p:nvGrpSpPr>
          <p:cNvPr name="Group 23" id="23"/>
          <p:cNvGrpSpPr/>
          <p:nvPr/>
        </p:nvGrpSpPr>
        <p:grpSpPr>
          <a:xfrm rot="0">
            <a:off x="2168289" y="9568359"/>
            <a:ext cx="6172200" cy="547688"/>
            <a:chOff x="0" y="0"/>
            <a:chExt cx="8229600" cy="730250"/>
          </a:xfrm>
        </p:grpSpPr>
        <p:sp>
          <p:nvSpPr>
            <p:cNvPr name="Freeform 24" id="24"/>
            <p:cNvSpPr/>
            <p:nvPr/>
          </p:nvSpPr>
          <p:spPr>
            <a:xfrm flipH="false" flipV="false" rot="0">
              <a:off x="0" y="0"/>
              <a:ext cx="8229600" cy="730250"/>
            </a:xfrm>
            <a:custGeom>
              <a:avLst/>
              <a:gdLst/>
              <a:ahLst/>
              <a:cxnLst/>
              <a:rect r="r" b="b" t="t" l="l"/>
              <a:pathLst>
                <a:path h="730250" w="8229600">
                  <a:moveTo>
                    <a:pt x="0" y="0"/>
                  </a:moveTo>
                  <a:lnTo>
                    <a:pt x="8229600" y="0"/>
                  </a:lnTo>
                  <a:lnTo>
                    <a:pt x="8229600" y="730250"/>
                  </a:lnTo>
                  <a:lnTo>
                    <a:pt x="0" y="730250"/>
                  </a:lnTo>
                  <a:close/>
                </a:path>
              </a:pathLst>
            </a:custGeom>
            <a:solidFill>
              <a:srgbClr val="000000">
                <a:alpha val="0"/>
              </a:srgbClr>
            </a:solidFill>
          </p:spPr>
        </p:sp>
        <p:sp>
          <p:nvSpPr>
            <p:cNvPr name="TextBox 25" id="25"/>
            <p:cNvSpPr txBox="true"/>
            <p:nvPr/>
          </p:nvSpPr>
          <p:spPr>
            <a:xfrm>
              <a:off x="0" y="-9525"/>
              <a:ext cx="8229600" cy="739775"/>
            </a:xfrm>
            <a:prstGeom prst="rect">
              <a:avLst/>
            </a:prstGeom>
          </p:spPr>
          <p:txBody>
            <a:bodyPr anchor="ctr" rtlCol="false" tIns="0" lIns="0" bIns="0" rIns="0"/>
            <a:lstStyle/>
            <a:p>
              <a:pPr algn="l">
                <a:lnSpc>
                  <a:spcPts val="1980"/>
                </a:lnSpc>
              </a:pPr>
              <a:r>
                <a:rPr lang="en-US" sz="1650" b="true">
                  <a:solidFill>
                    <a:srgbClr val="2E83C3"/>
                  </a:solidFill>
                  <a:latin typeface="Trebuchet MS Bold"/>
                  <a:ea typeface="Trebuchet MS Bold"/>
                  <a:cs typeface="Trebuchet MS Bold"/>
                  <a:sym typeface="Trebuchet MS Bold"/>
                </a:rPr>
                <a:t>Annual Review</a:t>
              </a:r>
            </a:p>
          </p:txBody>
        </p:sp>
      </p:grpSp>
      <p:grpSp>
        <p:nvGrpSpPr>
          <p:cNvPr name="Group 26" id="26"/>
          <p:cNvGrpSpPr/>
          <p:nvPr/>
        </p:nvGrpSpPr>
        <p:grpSpPr>
          <a:xfrm rot="0">
            <a:off x="13208007" y="9568359"/>
            <a:ext cx="4114800" cy="547688"/>
            <a:chOff x="0" y="0"/>
            <a:chExt cx="5486400" cy="730250"/>
          </a:xfrm>
        </p:grpSpPr>
        <p:sp>
          <p:nvSpPr>
            <p:cNvPr name="Freeform 27" id="27"/>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28" id="28"/>
            <p:cNvSpPr txBox="true"/>
            <p:nvPr/>
          </p:nvSpPr>
          <p:spPr>
            <a:xfrm>
              <a:off x="0" y="-9525"/>
              <a:ext cx="5486400" cy="739775"/>
            </a:xfrm>
            <a:prstGeom prst="rect">
              <a:avLst/>
            </a:prstGeom>
          </p:spPr>
          <p:txBody>
            <a:bodyPr anchor="ctr" rtlCol="false" tIns="0" lIns="0" bIns="0" rIns="0"/>
            <a:lstStyle/>
            <a:p>
              <a:pPr algn="r">
                <a:lnSpc>
                  <a:spcPts val="1980"/>
                </a:lnSpc>
              </a:pPr>
              <a:r>
                <a:rPr lang="en-US" sz="1650">
                  <a:solidFill>
                    <a:srgbClr val="2E946B"/>
                  </a:solidFill>
                  <a:latin typeface="Trebuchet MS"/>
                  <a:ea typeface="Trebuchet MS"/>
                  <a:cs typeface="Trebuchet MS"/>
                  <a:sym typeface="Trebuchet MS"/>
                </a:rPr>
                <a:t>‹#›</a:t>
              </a:r>
            </a:p>
          </p:txBody>
        </p:sp>
      </p:grpSp>
      <p:grpSp>
        <p:nvGrpSpPr>
          <p:cNvPr name="Group 29" id="29"/>
          <p:cNvGrpSpPr/>
          <p:nvPr/>
        </p:nvGrpSpPr>
        <p:grpSpPr>
          <a:xfrm rot="0">
            <a:off x="14031686" y="8045980"/>
            <a:ext cx="685800" cy="685800"/>
            <a:chOff x="0" y="0"/>
            <a:chExt cx="914400" cy="914400"/>
          </a:xfrm>
        </p:grpSpPr>
        <p:sp>
          <p:nvSpPr>
            <p:cNvPr name="Freeform 30" id="30"/>
            <p:cNvSpPr/>
            <p:nvPr/>
          </p:nvSpPr>
          <p:spPr>
            <a:xfrm flipH="false" flipV="false" rot="0">
              <a:off x="0" y="0"/>
              <a:ext cx="914400" cy="914400"/>
            </a:xfrm>
            <a:custGeom>
              <a:avLst/>
              <a:gdLst/>
              <a:ahLst/>
              <a:cxnLst/>
              <a:rect r="r" b="b" t="t" l="l"/>
              <a:pathLst>
                <a:path h="914400" w="914400">
                  <a:moveTo>
                    <a:pt x="0" y="0"/>
                  </a:moveTo>
                  <a:lnTo>
                    <a:pt x="914400" y="0"/>
                  </a:lnTo>
                  <a:lnTo>
                    <a:pt x="914400" y="914400"/>
                  </a:lnTo>
                  <a:lnTo>
                    <a:pt x="0" y="914400"/>
                  </a:lnTo>
                  <a:close/>
                </a:path>
              </a:pathLst>
            </a:custGeom>
            <a:solidFill>
              <a:srgbClr val="42B051"/>
            </a:solidFill>
          </p:spPr>
        </p:sp>
      </p:grpSp>
      <p:grpSp>
        <p:nvGrpSpPr>
          <p:cNvPr name="Group 31" id="31"/>
          <p:cNvGrpSpPr/>
          <p:nvPr/>
        </p:nvGrpSpPr>
        <p:grpSpPr>
          <a:xfrm rot="0">
            <a:off x="14031686" y="8846607"/>
            <a:ext cx="269965" cy="269966"/>
            <a:chOff x="0" y="0"/>
            <a:chExt cx="359954" cy="359954"/>
          </a:xfrm>
        </p:grpSpPr>
        <p:sp>
          <p:nvSpPr>
            <p:cNvPr name="Freeform 32" id="32"/>
            <p:cNvSpPr/>
            <p:nvPr/>
          </p:nvSpPr>
          <p:spPr>
            <a:xfrm flipH="false" flipV="false" rot="0">
              <a:off x="0" y="0"/>
              <a:ext cx="359918" cy="359918"/>
            </a:xfrm>
            <a:custGeom>
              <a:avLst/>
              <a:gdLst/>
              <a:ahLst/>
              <a:cxnLst/>
              <a:rect r="r" b="b" t="t" l="l"/>
              <a:pathLst>
                <a:path h="359918" w="359918">
                  <a:moveTo>
                    <a:pt x="0" y="0"/>
                  </a:moveTo>
                  <a:lnTo>
                    <a:pt x="359918" y="0"/>
                  </a:lnTo>
                  <a:lnTo>
                    <a:pt x="359918" y="359918"/>
                  </a:lnTo>
                  <a:lnTo>
                    <a:pt x="0" y="359918"/>
                  </a:lnTo>
                  <a:close/>
                </a:path>
              </a:pathLst>
            </a:custGeom>
            <a:solidFill>
              <a:srgbClr val="2E946B"/>
            </a:solidFill>
          </p:spPr>
        </p:sp>
      </p:grpSp>
      <p:grpSp>
        <p:nvGrpSpPr>
          <p:cNvPr name="Group 33" id="33"/>
          <p:cNvGrpSpPr>
            <a:grpSpLocks noChangeAspect="true"/>
          </p:cNvGrpSpPr>
          <p:nvPr/>
        </p:nvGrpSpPr>
        <p:grpSpPr>
          <a:xfrm rot="0">
            <a:off x="1013936" y="9707880"/>
            <a:ext cx="3214688" cy="289560"/>
            <a:chOff x="0" y="0"/>
            <a:chExt cx="4286250" cy="386080"/>
          </a:xfrm>
        </p:grpSpPr>
        <p:sp>
          <p:nvSpPr>
            <p:cNvPr name="Freeform 34" id="34"/>
            <p:cNvSpPr/>
            <p:nvPr/>
          </p:nvSpPr>
          <p:spPr>
            <a:xfrm flipH="false" flipV="false" rot="0">
              <a:off x="0" y="0"/>
              <a:ext cx="4286250" cy="386080"/>
            </a:xfrm>
            <a:custGeom>
              <a:avLst/>
              <a:gdLst/>
              <a:ahLst/>
              <a:cxnLst/>
              <a:rect r="r" b="b" t="t" l="l"/>
              <a:pathLst>
                <a:path h="386080" w="4286250">
                  <a:moveTo>
                    <a:pt x="0" y="0"/>
                  </a:moveTo>
                  <a:lnTo>
                    <a:pt x="4286250" y="0"/>
                  </a:lnTo>
                  <a:lnTo>
                    <a:pt x="4286250" y="386080"/>
                  </a:lnTo>
                  <a:lnTo>
                    <a:pt x="0" y="386080"/>
                  </a:lnTo>
                  <a:lnTo>
                    <a:pt x="0" y="0"/>
                  </a:lnTo>
                  <a:close/>
                </a:path>
              </a:pathLst>
            </a:custGeom>
            <a:blipFill>
              <a:blip r:embed="rId2"/>
              <a:stretch>
                <a:fillRect l="0" t="-2518486" r="-135857" b="0"/>
              </a:stretch>
            </a:blipFill>
          </p:spPr>
        </p:sp>
      </p:grpSp>
      <p:sp>
        <p:nvSpPr>
          <p:cNvPr name="Freeform 35" id="35"/>
          <p:cNvSpPr/>
          <p:nvPr/>
        </p:nvSpPr>
        <p:spPr>
          <a:xfrm flipH="false" flipV="false" rot="0">
            <a:off x="1028700" y="1882342"/>
            <a:ext cx="6147108" cy="7970318"/>
          </a:xfrm>
          <a:custGeom>
            <a:avLst/>
            <a:gdLst/>
            <a:ahLst/>
            <a:cxnLst/>
            <a:rect r="r" b="b" t="t" l="l"/>
            <a:pathLst>
              <a:path h="7970318" w="6147108">
                <a:moveTo>
                  <a:pt x="0" y="0"/>
                </a:moveTo>
                <a:lnTo>
                  <a:pt x="6147108" y="0"/>
                </a:lnTo>
                <a:lnTo>
                  <a:pt x="6147108" y="7970318"/>
                </a:lnTo>
                <a:lnTo>
                  <a:pt x="0" y="7970318"/>
                </a:lnTo>
                <a:lnTo>
                  <a:pt x="0" y="0"/>
                </a:lnTo>
                <a:close/>
              </a:path>
            </a:pathLst>
          </a:custGeom>
          <a:blipFill>
            <a:blip r:embed="rId3"/>
            <a:stretch>
              <a:fillRect l="0" t="0" r="0" b="0"/>
            </a:stretch>
          </a:blipFill>
          <a:ln w="38100" cap="sq">
            <a:solidFill>
              <a:srgbClr val="000000"/>
            </a:solidFill>
            <a:prstDash val="solid"/>
            <a:miter/>
          </a:ln>
        </p:spPr>
      </p:sp>
      <p:sp>
        <p:nvSpPr>
          <p:cNvPr name="Freeform 36" id="36"/>
          <p:cNvSpPr/>
          <p:nvPr/>
        </p:nvSpPr>
        <p:spPr>
          <a:xfrm flipH="false" flipV="false" rot="0">
            <a:off x="7778730" y="1882342"/>
            <a:ext cx="5698778" cy="7970318"/>
          </a:xfrm>
          <a:custGeom>
            <a:avLst/>
            <a:gdLst/>
            <a:ahLst/>
            <a:cxnLst/>
            <a:rect r="r" b="b" t="t" l="l"/>
            <a:pathLst>
              <a:path h="7970318" w="5698778">
                <a:moveTo>
                  <a:pt x="0" y="0"/>
                </a:moveTo>
                <a:lnTo>
                  <a:pt x="5698778" y="0"/>
                </a:lnTo>
                <a:lnTo>
                  <a:pt x="5698778" y="7970318"/>
                </a:lnTo>
                <a:lnTo>
                  <a:pt x="0" y="7970318"/>
                </a:lnTo>
                <a:lnTo>
                  <a:pt x="0" y="0"/>
                </a:lnTo>
                <a:close/>
              </a:path>
            </a:pathLst>
          </a:custGeom>
          <a:blipFill>
            <a:blip r:embed="rId4"/>
            <a:stretch>
              <a:fillRect l="0" t="0" r="0" b="0"/>
            </a:stretch>
          </a:blipFill>
          <a:ln w="38100" cap="sq">
            <a:solidFill>
              <a:srgbClr val="000000"/>
            </a:solidFill>
            <a:prstDash val="solid"/>
            <a:miter/>
          </a:ln>
        </p:spPr>
      </p:sp>
      <p:sp>
        <p:nvSpPr>
          <p:cNvPr name="TextBox 37" id="37"/>
          <p:cNvSpPr txBox="true"/>
          <p:nvPr/>
        </p:nvSpPr>
        <p:spPr>
          <a:xfrm rot="0">
            <a:off x="1105376" y="582554"/>
            <a:ext cx="4289584" cy="1174106"/>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RESULTS1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12941"/>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3922"/>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43529"/>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24706"/>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48627"/>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63922"/>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43529"/>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48627"/>
              </a:srgbClr>
            </a:solidFill>
          </p:spPr>
        </p:sp>
      </p:grpSp>
      <p:grpSp>
        <p:nvGrpSpPr>
          <p:cNvPr name="Group 20" id="20"/>
          <p:cNvGrpSpPr/>
          <p:nvPr/>
        </p:nvGrpSpPr>
        <p:grpSpPr>
          <a:xfrm rot="0">
            <a:off x="990594" y="9568359"/>
            <a:ext cx="4114800" cy="547688"/>
            <a:chOff x="0" y="0"/>
            <a:chExt cx="5486400" cy="730250"/>
          </a:xfrm>
        </p:grpSpPr>
        <p:sp>
          <p:nvSpPr>
            <p:cNvPr name="Freeform 21" id="21"/>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22" id="22"/>
            <p:cNvSpPr txBox="true"/>
            <p:nvPr/>
          </p:nvSpPr>
          <p:spPr>
            <a:xfrm>
              <a:off x="0" y="-9525"/>
              <a:ext cx="5486400" cy="739775"/>
            </a:xfrm>
            <a:prstGeom prst="rect">
              <a:avLst/>
            </a:prstGeom>
          </p:spPr>
          <p:txBody>
            <a:bodyPr anchor="ctr" rtlCol="false" tIns="0" lIns="0" bIns="0" rIns="0"/>
            <a:lstStyle/>
            <a:p>
              <a:pPr algn="l">
                <a:lnSpc>
                  <a:spcPts val="1980"/>
                </a:lnSpc>
              </a:pPr>
              <a:r>
                <a:rPr lang="en-US" sz="1650">
                  <a:solidFill>
                    <a:srgbClr val="2E83C3"/>
                  </a:solidFill>
                  <a:latin typeface="Trebuchet MS"/>
                  <a:ea typeface="Trebuchet MS"/>
                  <a:cs typeface="Trebuchet MS"/>
                  <a:sym typeface="Trebuchet MS"/>
                </a:rPr>
                <a:t>10/15/2025</a:t>
              </a:r>
            </a:p>
          </p:txBody>
        </p:sp>
      </p:grpSp>
      <p:grpSp>
        <p:nvGrpSpPr>
          <p:cNvPr name="Group 23" id="23"/>
          <p:cNvGrpSpPr/>
          <p:nvPr/>
        </p:nvGrpSpPr>
        <p:grpSpPr>
          <a:xfrm rot="0">
            <a:off x="2168289" y="9568359"/>
            <a:ext cx="6172200" cy="547688"/>
            <a:chOff x="0" y="0"/>
            <a:chExt cx="8229600" cy="730250"/>
          </a:xfrm>
        </p:grpSpPr>
        <p:sp>
          <p:nvSpPr>
            <p:cNvPr name="Freeform 24" id="24"/>
            <p:cNvSpPr/>
            <p:nvPr/>
          </p:nvSpPr>
          <p:spPr>
            <a:xfrm flipH="false" flipV="false" rot="0">
              <a:off x="0" y="0"/>
              <a:ext cx="8229600" cy="730250"/>
            </a:xfrm>
            <a:custGeom>
              <a:avLst/>
              <a:gdLst/>
              <a:ahLst/>
              <a:cxnLst/>
              <a:rect r="r" b="b" t="t" l="l"/>
              <a:pathLst>
                <a:path h="730250" w="8229600">
                  <a:moveTo>
                    <a:pt x="0" y="0"/>
                  </a:moveTo>
                  <a:lnTo>
                    <a:pt x="8229600" y="0"/>
                  </a:lnTo>
                  <a:lnTo>
                    <a:pt x="8229600" y="730250"/>
                  </a:lnTo>
                  <a:lnTo>
                    <a:pt x="0" y="730250"/>
                  </a:lnTo>
                  <a:close/>
                </a:path>
              </a:pathLst>
            </a:custGeom>
            <a:solidFill>
              <a:srgbClr val="000000">
                <a:alpha val="0"/>
              </a:srgbClr>
            </a:solidFill>
          </p:spPr>
        </p:sp>
        <p:sp>
          <p:nvSpPr>
            <p:cNvPr name="TextBox 25" id="25"/>
            <p:cNvSpPr txBox="true"/>
            <p:nvPr/>
          </p:nvSpPr>
          <p:spPr>
            <a:xfrm>
              <a:off x="0" y="-9525"/>
              <a:ext cx="8229600" cy="739775"/>
            </a:xfrm>
            <a:prstGeom prst="rect">
              <a:avLst/>
            </a:prstGeom>
          </p:spPr>
          <p:txBody>
            <a:bodyPr anchor="ctr" rtlCol="false" tIns="0" lIns="0" bIns="0" rIns="0"/>
            <a:lstStyle/>
            <a:p>
              <a:pPr algn="l">
                <a:lnSpc>
                  <a:spcPts val="1980"/>
                </a:lnSpc>
              </a:pPr>
              <a:r>
                <a:rPr lang="en-US" sz="1650" b="true">
                  <a:solidFill>
                    <a:srgbClr val="2E83C3"/>
                  </a:solidFill>
                  <a:latin typeface="Trebuchet MS Bold"/>
                  <a:ea typeface="Trebuchet MS Bold"/>
                  <a:cs typeface="Trebuchet MS Bold"/>
                  <a:sym typeface="Trebuchet MS Bold"/>
                </a:rPr>
                <a:t>Annual Review</a:t>
              </a:r>
            </a:p>
          </p:txBody>
        </p:sp>
      </p:grpSp>
      <p:grpSp>
        <p:nvGrpSpPr>
          <p:cNvPr name="Group 26" id="26"/>
          <p:cNvGrpSpPr/>
          <p:nvPr/>
        </p:nvGrpSpPr>
        <p:grpSpPr>
          <a:xfrm rot="0">
            <a:off x="13208007" y="9568359"/>
            <a:ext cx="4114800" cy="547688"/>
            <a:chOff x="0" y="0"/>
            <a:chExt cx="5486400" cy="730250"/>
          </a:xfrm>
        </p:grpSpPr>
        <p:sp>
          <p:nvSpPr>
            <p:cNvPr name="Freeform 27" id="27"/>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28" id="28"/>
            <p:cNvSpPr txBox="true"/>
            <p:nvPr/>
          </p:nvSpPr>
          <p:spPr>
            <a:xfrm>
              <a:off x="0" y="-9525"/>
              <a:ext cx="5486400" cy="739775"/>
            </a:xfrm>
            <a:prstGeom prst="rect">
              <a:avLst/>
            </a:prstGeom>
          </p:spPr>
          <p:txBody>
            <a:bodyPr anchor="ctr" rtlCol="false" tIns="0" lIns="0" bIns="0" rIns="0"/>
            <a:lstStyle/>
            <a:p>
              <a:pPr algn="r">
                <a:lnSpc>
                  <a:spcPts val="1980"/>
                </a:lnSpc>
              </a:pPr>
              <a:r>
                <a:rPr lang="en-US" sz="1650">
                  <a:solidFill>
                    <a:srgbClr val="2E946B"/>
                  </a:solidFill>
                  <a:latin typeface="Trebuchet MS"/>
                  <a:ea typeface="Trebuchet MS"/>
                  <a:cs typeface="Trebuchet MS"/>
                  <a:sym typeface="Trebuchet MS"/>
                </a:rPr>
                <a:t>‹#›</a:t>
              </a:r>
            </a:p>
          </p:txBody>
        </p:sp>
      </p:grpSp>
      <p:grpSp>
        <p:nvGrpSpPr>
          <p:cNvPr name="Group 29" id="29"/>
          <p:cNvGrpSpPr/>
          <p:nvPr/>
        </p:nvGrpSpPr>
        <p:grpSpPr>
          <a:xfrm rot="0">
            <a:off x="14031686" y="8045980"/>
            <a:ext cx="685800" cy="685800"/>
            <a:chOff x="0" y="0"/>
            <a:chExt cx="914400" cy="914400"/>
          </a:xfrm>
        </p:grpSpPr>
        <p:sp>
          <p:nvSpPr>
            <p:cNvPr name="Freeform 30" id="30"/>
            <p:cNvSpPr/>
            <p:nvPr/>
          </p:nvSpPr>
          <p:spPr>
            <a:xfrm flipH="false" flipV="false" rot="0">
              <a:off x="0" y="0"/>
              <a:ext cx="914400" cy="914400"/>
            </a:xfrm>
            <a:custGeom>
              <a:avLst/>
              <a:gdLst/>
              <a:ahLst/>
              <a:cxnLst/>
              <a:rect r="r" b="b" t="t" l="l"/>
              <a:pathLst>
                <a:path h="914400" w="914400">
                  <a:moveTo>
                    <a:pt x="0" y="0"/>
                  </a:moveTo>
                  <a:lnTo>
                    <a:pt x="914400" y="0"/>
                  </a:lnTo>
                  <a:lnTo>
                    <a:pt x="914400" y="914400"/>
                  </a:lnTo>
                  <a:lnTo>
                    <a:pt x="0" y="914400"/>
                  </a:lnTo>
                  <a:close/>
                </a:path>
              </a:pathLst>
            </a:custGeom>
            <a:solidFill>
              <a:srgbClr val="42B051"/>
            </a:solidFill>
          </p:spPr>
        </p:sp>
      </p:grpSp>
      <p:grpSp>
        <p:nvGrpSpPr>
          <p:cNvPr name="Group 31" id="31"/>
          <p:cNvGrpSpPr/>
          <p:nvPr/>
        </p:nvGrpSpPr>
        <p:grpSpPr>
          <a:xfrm rot="0">
            <a:off x="10039186" y="2549833"/>
            <a:ext cx="479624" cy="479623"/>
            <a:chOff x="0" y="0"/>
            <a:chExt cx="639498" cy="639498"/>
          </a:xfrm>
        </p:grpSpPr>
        <p:sp>
          <p:nvSpPr>
            <p:cNvPr name="Freeform 32" id="32"/>
            <p:cNvSpPr/>
            <p:nvPr/>
          </p:nvSpPr>
          <p:spPr>
            <a:xfrm flipH="false" flipV="false" rot="0">
              <a:off x="0" y="0"/>
              <a:ext cx="639445" cy="639445"/>
            </a:xfrm>
            <a:custGeom>
              <a:avLst/>
              <a:gdLst/>
              <a:ahLst/>
              <a:cxnLst/>
              <a:rect r="r" b="b" t="t" l="l"/>
              <a:pathLst>
                <a:path h="639445" w="639445">
                  <a:moveTo>
                    <a:pt x="0" y="0"/>
                  </a:moveTo>
                  <a:lnTo>
                    <a:pt x="639445" y="0"/>
                  </a:lnTo>
                  <a:lnTo>
                    <a:pt x="639445" y="639445"/>
                  </a:lnTo>
                  <a:lnTo>
                    <a:pt x="0" y="639445"/>
                  </a:lnTo>
                  <a:close/>
                </a:path>
              </a:pathLst>
            </a:custGeom>
            <a:solidFill>
              <a:srgbClr val="2E83C3"/>
            </a:solidFill>
          </p:spPr>
        </p:sp>
      </p:grpSp>
      <p:grpSp>
        <p:nvGrpSpPr>
          <p:cNvPr name="Group 33" id="33"/>
          <p:cNvGrpSpPr/>
          <p:nvPr/>
        </p:nvGrpSpPr>
        <p:grpSpPr>
          <a:xfrm rot="0">
            <a:off x="14031686" y="8846607"/>
            <a:ext cx="269965" cy="269966"/>
            <a:chOff x="0" y="0"/>
            <a:chExt cx="359954" cy="359954"/>
          </a:xfrm>
        </p:grpSpPr>
        <p:sp>
          <p:nvSpPr>
            <p:cNvPr name="Freeform 34" id="34"/>
            <p:cNvSpPr/>
            <p:nvPr/>
          </p:nvSpPr>
          <p:spPr>
            <a:xfrm flipH="false" flipV="false" rot="0">
              <a:off x="0" y="0"/>
              <a:ext cx="359918" cy="359918"/>
            </a:xfrm>
            <a:custGeom>
              <a:avLst/>
              <a:gdLst/>
              <a:ahLst/>
              <a:cxnLst/>
              <a:rect r="r" b="b" t="t" l="l"/>
              <a:pathLst>
                <a:path h="359918" w="359918">
                  <a:moveTo>
                    <a:pt x="0" y="0"/>
                  </a:moveTo>
                  <a:lnTo>
                    <a:pt x="359918" y="0"/>
                  </a:lnTo>
                  <a:lnTo>
                    <a:pt x="359918" y="359918"/>
                  </a:lnTo>
                  <a:lnTo>
                    <a:pt x="0" y="359918"/>
                  </a:lnTo>
                  <a:close/>
                </a:path>
              </a:pathLst>
            </a:custGeom>
            <a:solidFill>
              <a:srgbClr val="2E946B"/>
            </a:solidFill>
          </p:spPr>
        </p:sp>
      </p:grpSp>
      <p:grpSp>
        <p:nvGrpSpPr>
          <p:cNvPr name="Group 35" id="35"/>
          <p:cNvGrpSpPr>
            <a:grpSpLocks noChangeAspect="true"/>
          </p:cNvGrpSpPr>
          <p:nvPr/>
        </p:nvGrpSpPr>
        <p:grpSpPr>
          <a:xfrm rot="0">
            <a:off x="1013936" y="9707880"/>
            <a:ext cx="3214688" cy="289560"/>
            <a:chOff x="0" y="0"/>
            <a:chExt cx="4286250" cy="386080"/>
          </a:xfrm>
        </p:grpSpPr>
        <p:sp>
          <p:nvSpPr>
            <p:cNvPr name="Freeform 36" id="36"/>
            <p:cNvSpPr/>
            <p:nvPr/>
          </p:nvSpPr>
          <p:spPr>
            <a:xfrm flipH="false" flipV="false" rot="0">
              <a:off x="0" y="0"/>
              <a:ext cx="4286250" cy="386080"/>
            </a:xfrm>
            <a:custGeom>
              <a:avLst/>
              <a:gdLst/>
              <a:ahLst/>
              <a:cxnLst/>
              <a:rect r="r" b="b" t="t" l="l"/>
              <a:pathLst>
                <a:path h="386080" w="4286250">
                  <a:moveTo>
                    <a:pt x="0" y="0"/>
                  </a:moveTo>
                  <a:lnTo>
                    <a:pt x="4286250" y="0"/>
                  </a:lnTo>
                  <a:lnTo>
                    <a:pt x="4286250" y="386080"/>
                  </a:lnTo>
                  <a:lnTo>
                    <a:pt x="0" y="386080"/>
                  </a:lnTo>
                  <a:lnTo>
                    <a:pt x="0" y="0"/>
                  </a:lnTo>
                  <a:close/>
                </a:path>
              </a:pathLst>
            </a:custGeom>
            <a:blipFill>
              <a:blip r:embed="rId2"/>
              <a:stretch>
                <a:fillRect l="0" t="-2518486" r="-135857" b="0"/>
              </a:stretch>
            </a:blipFill>
          </p:spPr>
        </p:sp>
      </p:grpSp>
      <p:sp>
        <p:nvSpPr>
          <p:cNvPr name="Freeform 37" id="37"/>
          <p:cNvSpPr/>
          <p:nvPr/>
        </p:nvSpPr>
        <p:spPr>
          <a:xfrm flipH="false" flipV="false" rot="0">
            <a:off x="1216532" y="2031922"/>
            <a:ext cx="4813529" cy="7391216"/>
          </a:xfrm>
          <a:custGeom>
            <a:avLst/>
            <a:gdLst/>
            <a:ahLst/>
            <a:cxnLst/>
            <a:rect r="r" b="b" t="t" l="l"/>
            <a:pathLst>
              <a:path h="7391216" w="4813529">
                <a:moveTo>
                  <a:pt x="0" y="0"/>
                </a:moveTo>
                <a:lnTo>
                  <a:pt x="4813529" y="0"/>
                </a:lnTo>
                <a:lnTo>
                  <a:pt x="4813529" y="7391216"/>
                </a:lnTo>
                <a:lnTo>
                  <a:pt x="0" y="7391216"/>
                </a:lnTo>
                <a:lnTo>
                  <a:pt x="0" y="0"/>
                </a:lnTo>
                <a:close/>
              </a:path>
            </a:pathLst>
          </a:custGeom>
          <a:blipFill>
            <a:blip r:embed="rId3"/>
            <a:stretch>
              <a:fillRect l="0" t="0" r="0" b="0"/>
            </a:stretch>
          </a:blipFill>
          <a:ln w="38100" cap="sq">
            <a:solidFill>
              <a:srgbClr val="000000"/>
            </a:solidFill>
            <a:prstDash val="solid"/>
            <a:miter/>
          </a:ln>
        </p:spPr>
      </p:sp>
      <p:sp>
        <p:nvSpPr>
          <p:cNvPr name="Freeform 38" id="38"/>
          <p:cNvSpPr/>
          <p:nvPr/>
        </p:nvSpPr>
        <p:spPr>
          <a:xfrm flipH="false" flipV="false" rot="0">
            <a:off x="7735036" y="1965021"/>
            <a:ext cx="4608301" cy="7458117"/>
          </a:xfrm>
          <a:custGeom>
            <a:avLst/>
            <a:gdLst/>
            <a:ahLst/>
            <a:cxnLst/>
            <a:rect r="r" b="b" t="t" l="l"/>
            <a:pathLst>
              <a:path h="7458117" w="4608301">
                <a:moveTo>
                  <a:pt x="0" y="0"/>
                </a:moveTo>
                <a:lnTo>
                  <a:pt x="4608301" y="0"/>
                </a:lnTo>
                <a:lnTo>
                  <a:pt x="4608301" y="7458117"/>
                </a:lnTo>
                <a:lnTo>
                  <a:pt x="0" y="7458117"/>
                </a:lnTo>
                <a:lnTo>
                  <a:pt x="0" y="0"/>
                </a:lnTo>
                <a:close/>
              </a:path>
            </a:pathLst>
          </a:custGeom>
          <a:blipFill>
            <a:blip r:embed="rId4"/>
            <a:stretch>
              <a:fillRect l="0" t="0" r="-948" b="0"/>
            </a:stretch>
          </a:blipFill>
          <a:ln w="38100" cap="sq">
            <a:solidFill>
              <a:srgbClr val="000000"/>
            </a:solidFill>
            <a:prstDash val="solid"/>
            <a:miter/>
          </a:ln>
        </p:spPr>
      </p:sp>
      <p:sp>
        <p:nvSpPr>
          <p:cNvPr name="TextBox 39" id="39"/>
          <p:cNvSpPr txBox="true"/>
          <p:nvPr/>
        </p:nvSpPr>
        <p:spPr>
          <a:xfrm rot="0">
            <a:off x="1105376" y="582554"/>
            <a:ext cx="4289584" cy="1174106"/>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RESULTS2</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12941"/>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3922"/>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43529"/>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24706"/>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48627"/>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63922"/>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43529"/>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48627"/>
              </a:srgbClr>
            </a:solidFill>
          </p:spPr>
        </p:sp>
      </p:grpSp>
      <p:grpSp>
        <p:nvGrpSpPr>
          <p:cNvPr name="Group 20" id="20"/>
          <p:cNvGrpSpPr/>
          <p:nvPr/>
        </p:nvGrpSpPr>
        <p:grpSpPr>
          <a:xfrm rot="0">
            <a:off x="990594" y="9568359"/>
            <a:ext cx="4114800" cy="547688"/>
            <a:chOff x="0" y="0"/>
            <a:chExt cx="5486400" cy="730250"/>
          </a:xfrm>
        </p:grpSpPr>
        <p:sp>
          <p:nvSpPr>
            <p:cNvPr name="Freeform 21" id="21"/>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22" id="22"/>
            <p:cNvSpPr txBox="true"/>
            <p:nvPr/>
          </p:nvSpPr>
          <p:spPr>
            <a:xfrm>
              <a:off x="0" y="-9525"/>
              <a:ext cx="5486400" cy="739775"/>
            </a:xfrm>
            <a:prstGeom prst="rect">
              <a:avLst/>
            </a:prstGeom>
          </p:spPr>
          <p:txBody>
            <a:bodyPr anchor="ctr" rtlCol="false" tIns="0" lIns="0" bIns="0" rIns="0"/>
            <a:lstStyle/>
            <a:p>
              <a:pPr algn="l">
                <a:lnSpc>
                  <a:spcPts val="1980"/>
                </a:lnSpc>
              </a:pPr>
              <a:r>
                <a:rPr lang="en-US" sz="1650">
                  <a:solidFill>
                    <a:srgbClr val="2E83C3"/>
                  </a:solidFill>
                  <a:latin typeface="Trebuchet MS"/>
                  <a:ea typeface="Trebuchet MS"/>
                  <a:cs typeface="Trebuchet MS"/>
                  <a:sym typeface="Trebuchet MS"/>
                </a:rPr>
                <a:t>10/15/2025</a:t>
              </a:r>
            </a:p>
          </p:txBody>
        </p:sp>
      </p:grpSp>
      <p:grpSp>
        <p:nvGrpSpPr>
          <p:cNvPr name="Group 23" id="23"/>
          <p:cNvGrpSpPr/>
          <p:nvPr/>
        </p:nvGrpSpPr>
        <p:grpSpPr>
          <a:xfrm rot="0">
            <a:off x="2168289" y="9568359"/>
            <a:ext cx="6172200" cy="547688"/>
            <a:chOff x="0" y="0"/>
            <a:chExt cx="8229600" cy="730250"/>
          </a:xfrm>
        </p:grpSpPr>
        <p:sp>
          <p:nvSpPr>
            <p:cNvPr name="Freeform 24" id="24"/>
            <p:cNvSpPr/>
            <p:nvPr/>
          </p:nvSpPr>
          <p:spPr>
            <a:xfrm flipH="false" flipV="false" rot="0">
              <a:off x="0" y="0"/>
              <a:ext cx="8229600" cy="730250"/>
            </a:xfrm>
            <a:custGeom>
              <a:avLst/>
              <a:gdLst/>
              <a:ahLst/>
              <a:cxnLst/>
              <a:rect r="r" b="b" t="t" l="l"/>
              <a:pathLst>
                <a:path h="730250" w="8229600">
                  <a:moveTo>
                    <a:pt x="0" y="0"/>
                  </a:moveTo>
                  <a:lnTo>
                    <a:pt x="8229600" y="0"/>
                  </a:lnTo>
                  <a:lnTo>
                    <a:pt x="8229600" y="730250"/>
                  </a:lnTo>
                  <a:lnTo>
                    <a:pt x="0" y="730250"/>
                  </a:lnTo>
                  <a:close/>
                </a:path>
              </a:pathLst>
            </a:custGeom>
            <a:solidFill>
              <a:srgbClr val="000000">
                <a:alpha val="0"/>
              </a:srgbClr>
            </a:solidFill>
          </p:spPr>
        </p:sp>
        <p:sp>
          <p:nvSpPr>
            <p:cNvPr name="TextBox 25" id="25"/>
            <p:cNvSpPr txBox="true"/>
            <p:nvPr/>
          </p:nvSpPr>
          <p:spPr>
            <a:xfrm>
              <a:off x="0" y="-9525"/>
              <a:ext cx="8229600" cy="739775"/>
            </a:xfrm>
            <a:prstGeom prst="rect">
              <a:avLst/>
            </a:prstGeom>
          </p:spPr>
          <p:txBody>
            <a:bodyPr anchor="ctr" rtlCol="false" tIns="0" lIns="0" bIns="0" rIns="0"/>
            <a:lstStyle/>
            <a:p>
              <a:pPr algn="l">
                <a:lnSpc>
                  <a:spcPts val="1980"/>
                </a:lnSpc>
              </a:pPr>
              <a:r>
                <a:rPr lang="en-US" sz="1650" b="true">
                  <a:solidFill>
                    <a:srgbClr val="2E83C3"/>
                  </a:solidFill>
                  <a:latin typeface="Trebuchet MS Bold"/>
                  <a:ea typeface="Trebuchet MS Bold"/>
                  <a:cs typeface="Trebuchet MS Bold"/>
                  <a:sym typeface="Trebuchet MS Bold"/>
                </a:rPr>
                <a:t>Annual Review</a:t>
              </a:r>
            </a:p>
          </p:txBody>
        </p:sp>
      </p:grpSp>
      <p:grpSp>
        <p:nvGrpSpPr>
          <p:cNvPr name="Group 26" id="26"/>
          <p:cNvGrpSpPr/>
          <p:nvPr/>
        </p:nvGrpSpPr>
        <p:grpSpPr>
          <a:xfrm rot="0">
            <a:off x="13208007" y="9568359"/>
            <a:ext cx="4114800" cy="547688"/>
            <a:chOff x="0" y="0"/>
            <a:chExt cx="5486400" cy="730250"/>
          </a:xfrm>
        </p:grpSpPr>
        <p:sp>
          <p:nvSpPr>
            <p:cNvPr name="Freeform 27" id="27"/>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28" id="28"/>
            <p:cNvSpPr txBox="true"/>
            <p:nvPr/>
          </p:nvSpPr>
          <p:spPr>
            <a:xfrm>
              <a:off x="0" y="-9525"/>
              <a:ext cx="5486400" cy="739775"/>
            </a:xfrm>
            <a:prstGeom prst="rect">
              <a:avLst/>
            </a:prstGeom>
          </p:spPr>
          <p:txBody>
            <a:bodyPr anchor="ctr" rtlCol="false" tIns="0" lIns="0" bIns="0" rIns="0"/>
            <a:lstStyle/>
            <a:p>
              <a:pPr algn="r">
                <a:lnSpc>
                  <a:spcPts val="1980"/>
                </a:lnSpc>
              </a:pPr>
              <a:r>
                <a:rPr lang="en-US" sz="1650">
                  <a:solidFill>
                    <a:srgbClr val="2E946B"/>
                  </a:solidFill>
                  <a:latin typeface="Trebuchet MS"/>
                  <a:ea typeface="Trebuchet MS"/>
                  <a:cs typeface="Trebuchet MS"/>
                  <a:sym typeface="Trebuchet MS"/>
                </a:rPr>
                <a:t>‹#›</a:t>
              </a:r>
            </a:p>
          </p:txBody>
        </p:sp>
      </p:grpSp>
      <p:grpSp>
        <p:nvGrpSpPr>
          <p:cNvPr name="Group 29" id="29"/>
          <p:cNvGrpSpPr/>
          <p:nvPr/>
        </p:nvGrpSpPr>
        <p:grpSpPr>
          <a:xfrm rot="0">
            <a:off x="14031686" y="8045980"/>
            <a:ext cx="685800" cy="685800"/>
            <a:chOff x="0" y="0"/>
            <a:chExt cx="914400" cy="914400"/>
          </a:xfrm>
        </p:grpSpPr>
        <p:sp>
          <p:nvSpPr>
            <p:cNvPr name="Freeform 30" id="30"/>
            <p:cNvSpPr/>
            <p:nvPr/>
          </p:nvSpPr>
          <p:spPr>
            <a:xfrm flipH="false" flipV="false" rot="0">
              <a:off x="0" y="0"/>
              <a:ext cx="914400" cy="914400"/>
            </a:xfrm>
            <a:custGeom>
              <a:avLst/>
              <a:gdLst/>
              <a:ahLst/>
              <a:cxnLst/>
              <a:rect r="r" b="b" t="t" l="l"/>
              <a:pathLst>
                <a:path h="914400" w="914400">
                  <a:moveTo>
                    <a:pt x="0" y="0"/>
                  </a:moveTo>
                  <a:lnTo>
                    <a:pt x="914400" y="0"/>
                  </a:lnTo>
                  <a:lnTo>
                    <a:pt x="914400" y="914400"/>
                  </a:lnTo>
                  <a:lnTo>
                    <a:pt x="0" y="914400"/>
                  </a:lnTo>
                  <a:close/>
                </a:path>
              </a:pathLst>
            </a:custGeom>
            <a:solidFill>
              <a:srgbClr val="42B051"/>
            </a:solidFill>
          </p:spPr>
        </p:sp>
      </p:grpSp>
      <p:grpSp>
        <p:nvGrpSpPr>
          <p:cNvPr name="Group 31" id="31"/>
          <p:cNvGrpSpPr/>
          <p:nvPr/>
        </p:nvGrpSpPr>
        <p:grpSpPr>
          <a:xfrm rot="0">
            <a:off x="10039186" y="2549833"/>
            <a:ext cx="479624" cy="479623"/>
            <a:chOff x="0" y="0"/>
            <a:chExt cx="639498" cy="639498"/>
          </a:xfrm>
        </p:grpSpPr>
        <p:sp>
          <p:nvSpPr>
            <p:cNvPr name="Freeform 32" id="32"/>
            <p:cNvSpPr/>
            <p:nvPr/>
          </p:nvSpPr>
          <p:spPr>
            <a:xfrm flipH="false" flipV="false" rot="0">
              <a:off x="0" y="0"/>
              <a:ext cx="639445" cy="639445"/>
            </a:xfrm>
            <a:custGeom>
              <a:avLst/>
              <a:gdLst/>
              <a:ahLst/>
              <a:cxnLst/>
              <a:rect r="r" b="b" t="t" l="l"/>
              <a:pathLst>
                <a:path h="639445" w="639445">
                  <a:moveTo>
                    <a:pt x="0" y="0"/>
                  </a:moveTo>
                  <a:lnTo>
                    <a:pt x="639445" y="0"/>
                  </a:lnTo>
                  <a:lnTo>
                    <a:pt x="639445" y="639445"/>
                  </a:lnTo>
                  <a:lnTo>
                    <a:pt x="0" y="639445"/>
                  </a:lnTo>
                  <a:close/>
                </a:path>
              </a:pathLst>
            </a:custGeom>
            <a:solidFill>
              <a:srgbClr val="2E83C3"/>
            </a:solidFill>
          </p:spPr>
        </p:sp>
      </p:grpSp>
      <p:grpSp>
        <p:nvGrpSpPr>
          <p:cNvPr name="Group 33" id="33"/>
          <p:cNvGrpSpPr/>
          <p:nvPr/>
        </p:nvGrpSpPr>
        <p:grpSpPr>
          <a:xfrm rot="0">
            <a:off x="14031686" y="8846607"/>
            <a:ext cx="269965" cy="269966"/>
            <a:chOff x="0" y="0"/>
            <a:chExt cx="359954" cy="359954"/>
          </a:xfrm>
        </p:grpSpPr>
        <p:sp>
          <p:nvSpPr>
            <p:cNvPr name="Freeform 34" id="34"/>
            <p:cNvSpPr/>
            <p:nvPr/>
          </p:nvSpPr>
          <p:spPr>
            <a:xfrm flipH="false" flipV="false" rot="0">
              <a:off x="0" y="0"/>
              <a:ext cx="359918" cy="359918"/>
            </a:xfrm>
            <a:custGeom>
              <a:avLst/>
              <a:gdLst/>
              <a:ahLst/>
              <a:cxnLst/>
              <a:rect r="r" b="b" t="t" l="l"/>
              <a:pathLst>
                <a:path h="359918" w="359918">
                  <a:moveTo>
                    <a:pt x="0" y="0"/>
                  </a:moveTo>
                  <a:lnTo>
                    <a:pt x="359918" y="0"/>
                  </a:lnTo>
                  <a:lnTo>
                    <a:pt x="359918" y="359918"/>
                  </a:lnTo>
                  <a:lnTo>
                    <a:pt x="0" y="359918"/>
                  </a:lnTo>
                  <a:close/>
                </a:path>
              </a:pathLst>
            </a:custGeom>
            <a:solidFill>
              <a:srgbClr val="2E946B"/>
            </a:solidFill>
          </p:spPr>
        </p:sp>
      </p:grpSp>
      <p:grpSp>
        <p:nvGrpSpPr>
          <p:cNvPr name="Group 35" id="35"/>
          <p:cNvGrpSpPr>
            <a:grpSpLocks noChangeAspect="true"/>
          </p:cNvGrpSpPr>
          <p:nvPr/>
        </p:nvGrpSpPr>
        <p:grpSpPr>
          <a:xfrm rot="0">
            <a:off x="1013936" y="9707880"/>
            <a:ext cx="3214688" cy="289560"/>
            <a:chOff x="0" y="0"/>
            <a:chExt cx="4286250" cy="386080"/>
          </a:xfrm>
        </p:grpSpPr>
        <p:sp>
          <p:nvSpPr>
            <p:cNvPr name="Freeform 36" id="36"/>
            <p:cNvSpPr/>
            <p:nvPr/>
          </p:nvSpPr>
          <p:spPr>
            <a:xfrm flipH="false" flipV="false" rot="0">
              <a:off x="0" y="0"/>
              <a:ext cx="4286250" cy="386080"/>
            </a:xfrm>
            <a:custGeom>
              <a:avLst/>
              <a:gdLst/>
              <a:ahLst/>
              <a:cxnLst/>
              <a:rect r="r" b="b" t="t" l="l"/>
              <a:pathLst>
                <a:path h="386080" w="4286250">
                  <a:moveTo>
                    <a:pt x="0" y="0"/>
                  </a:moveTo>
                  <a:lnTo>
                    <a:pt x="4286250" y="0"/>
                  </a:lnTo>
                  <a:lnTo>
                    <a:pt x="4286250" y="386080"/>
                  </a:lnTo>
                  <a:lnTo>
                    <a:pt x="0" y="386080"/>
                  </a:lnTo>
                  <a:lnTo>
                    <a:pt x="0" y="0"/>
                  </a:lnTo>
                  <a:close/>
                </a:path>
              </a:pathLst>
            </a:custGeom>
            <a:blipFill>
              <a:blip r:embed="rId2"/>
              <a:stretch>
                <a:fillRect l="0" t="-2518486" r="-135857" b="0"/>
              </a:stretch>
            </a:blipFill>
          </p:spPr>
        </p:sp>
      </p:grpSp>
      <p:sp>
        <p:nvSpPr>
          <p:cNvPr name="Freeform 37" id="37"/>
          <p:cNvSpPr/>
          <p:nvPr/>
        </p:nvSpPr>
        <p:spPr>
          <a:xfrm flipH="false" flipV="false" rot="0">
            <a:off x="336550" y="1258185"/>
            <a:ext cx="9148605" cy="4531983"/>
          </a:xfrm>
          <a:custGeom>
            <a:avLst/>
            <a:gdLst/>
            <a:ahLst/>
            <a:cxnLst/>
            <a:rect r="r" b="b" t="t" l="l"/>
            <a:pathLst>
              <a:path h="4531983" w="9148605">
                <a:moveTo>
                  <a:pt x="0" y="0"/>
                </a:moveTo>
                <a:lnTo>
                  <a:pt x="9148605" y="0"/>
                </a:lnTo>
                <a:lnTo>
                  <a:pt x="9148605" y="4531984"/>
                </a:lnTo>
                <a:lnTo>
                  <a:pt x="0" y="4531984"/>
                </a:lnTo>
                <a:lnTo>
                  <a:pt x="0" y="0"/>
                </a:lnTo>
                <a:close/>
              </a:path>
            </a:pathLst>
          </a:custGeom>
          <a:blipFill>
            <a:blip r:embed="rId3"/>
            <a:stretch>
              <a:fillRect l="0" t="0" r="0" b="0"/>
            </a:stretch>
          </a:blipFill>
          <a:ln w="38100" cap="sq">
            <a:solidFill>
              <a:srgbClr val="000000"/>
            </a:solidFill>
            <a:prstDash val="solid"/>
            <a:miter/>
          </a:ln>
        </p:spPr>
      </p:sp>
      <p:sp>
        <p:nvSpPr>
          <p:cNvPr name="Freeform 38" id="38"/>
          <p:cNvSpPr/>
          <p:nvPr/>
        </p:nvSpPr>
        <p:spPr>
          <a:xfrm flipH="false" flipV="false" rot="0">
            <a:off x="9999505" y="1258185"/>
            <a:ext cx="7545419" cy="4501312"/>
          </a:xfrm>
          <a:custGeom>
            <a:avLst/>
            <a:gdLst/>
            <a:ahLst/>
            <a:cxnLst/>
            <a:rect r="r" b="b" t="t" l="l"/>
            <a:pathLst>
              <a:path h="4501312" w="7545419">
                <a:moveTo>
                  <a:pt x="0" y="0"/>
                </a:moveTo>
                <a:lnTo>
                  <a:pt x="7545418" y="0"/>
                </a:lnTo>
                <a:lnTo>
                  <a:pt x="7545418" y="4501312"/>
                </a:lnTo>
                <a:lnTo>
                  <a:pt x="0" y="4501312"/>
                </a:lnTo>
                <a:lnTo>
                  <a:pt x="0" y="0"/>
                </a:lnTo>
                <a:close/>
              </a:path>
            </a:pathLst>
          </a:custGeom>
          <a:blipFill>
            <a:blip r:embed="rId4"/>
            <a:stretch>
              <a:fillRect l="0" t="0" r="0" b="0"/>
            </a:stretch>
          </a:blipFill>
          <a:ln w="38100" cap="sq">
            <a:solidFill>
              <a:srgbClr val="000000"/>
            </a:solidFill>
            <a:prstDash val="solid"/>
            <a:miter/>
          </a:ln>
        </p:spPr>
      </p:sp>
      <p:sp>
        <p:nvSpPr>
          <p:cNvPr name="Freeform 39" id="39"/>
          <p:cNvSpPr/>
          <p:nvPr/>
        </p:nvSpPr>
        <p:spPr>
          <a:xfrm flipH="false" flipV="false" rot="0">
            <a:off x="9987239" y="5803266"/>
            <a:ext cx="7535912" cy="4495640"/>
          </a:xfrm>
          <a:custGeom>
            <a:avLst/>
            <a:gdLst/>
            <a:ahLst/>
            <a:cxnLst/>
            <a:rect r="r" b="b" t="t" l="l"/>
            <a:pathLst>
              <a:path h="4495640" w="7535912">
                <a:moveTo>
                  <a:pt x="0" y="0"/>
                </a:moveTo>
                <a:lnTo>
                  <a:pt x="7535912" y="0"/>
                </a:lnTo>
                <a:lnTo>
                  <a:pt x="7535912" y="4495640"/>
                </a:lnTo>
                <a:lnTo>
                  <a:pt x="0" y="4495640"/>
                </a:lnTo>
                <a:lnTo>
                  <a:pt x="0" y="0"/>
                </a:lnTo>
                <a:close/>
              </a:path>
            </a:pathLst>
          </a:custGeom>
          <a:blipFill>
            <a:blip r:embed="rId5"/>
            <a:stretch>
              <a:fillRect l="0" t="0" r="0" b="0"/>
            </a:stretch>
          </a:blipFill>
          <a:ln w="38100" cap="sq">
            <a:solidFill>
              <a:srgbClr val="000000"/>
            </a:solidFill>
            <a:prstDash val="solid"/>
            <a:miter/>
          </a:ln>
        </p:spPr>
      </p:sp>
      <p:sp>
        <p:nvSpPr>
          <p:cNvPr name="Freeform 40" id="40"/>
          <p:cNvSpPr/>
          <p:nvPr/>
        </p:nvSpPr>
        <p:spPr>
          <a:xfrm flipH="false" flipV="false" rot="0">
            <a:off x="673100" y="5941849"/>
            <a:ext cx="7685364" cy="4174197"/>
          </a:xfrm>
          <a:custGeom>
            <a:avLst/>
            <a:gdLst/>
            <a:ahLst/>
            <a:cxnLst/>
            <a:rect r="r" b="b" t="t" l="l"/>
            <a:pathLst>
              <a:path h="4174197" w="7685364">
                <a:moveTo>
                  <a:pt x="0" y="0"/>
                </a:moveTo>
                <a:lnTo>
                  <a:pt x="7685364" y="0"/>
                </a:lnTo>
                <a:lnTo>
                  <a:pt x="7685364" y="4174197"/>
                </a:lnTo>
                <a:lnTo>
                  <a:pt x="0" y="4174197"/>
                </a:lnTo>
                <a:lnTo>
                  <a:pt x="0" y="0"/>
                </a:lnTo>
                <a:close/>
              </a:path>
            </a:pathLst>
          </a:custGeom>
          <a:blipFill>
            <a:blip r:embed="rId6"/>
            <a:stretch>
              <a:fillRect l="0" t="0" r="-1735" b="0"/>
            </a:stretch>
          </a:blipFill>
          <a:ln w="38100" cap="sq">
            <a:solidFill>
              <a:srgbClr val="000000"/>
            </a:solidFill>
            <a:prstDash val="solid"/>
            <a:miter/>
          </a:ln>
        </p:spPr>
      </p:sp>
      <p:sp>
        <p:nvSpPr>
          <p:cNvPr name="TextBox 41" id="41"/>
          <p:cNvSpPr txBox="true"/>
          <p:nvPr/>
        </p:nvSpPr>
        <p:spPr>
          <a:xfrm rot="0">
            <a:off x="1028700" y="303588"/>
            <a:ext cx="4289584" cy="1174106"/>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RESULTS3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4791364">
            <a:off x="9738483" y="5143500"/>
            <a:ext cx="10464870" cy="0"/>
          </a:xfrm>
          <a:prstGeom prst="line">
            <a:avLst/>
          </a:prstGeom>
          <a:ln cap="rnd" w="9525">
            <a:solidFill>
              <a:srgbClr val="5FCBEF"/>
            </a:solidFill>
            <a:prstDash val="solid"/>
            <a:headEnd type="none" len="sm" w="sm"/>
            <a:tailEnd type="none" len="sm" w="sm"/>
          </a:ln>
        </p:spPr>
      </p:sp>
      <p:sp>
        <p:nvSpPr>
          <p:cNvPr name="AutoShape 3" id="3"/>
          <p:cNvSpPr/>
          <p:nvPr/>
        </p:nvSpPr>
        <p:spPr>
          <a:xfrm rot="8776573">
            <a:off x="10406482" y="7904560"/>
            <a:ext cx="8608175" cy="0"/>
          </a:xfrm>
          <a:prstGeom prst="line">
            <a:avLst/>
          </a:prstGeom>
          <a:ln cap="rnd" w="9525">
            <a:solidFill>
              <a:srgbClr val="5FCBEF"/>
            </a:solidFill>
            <a:prstDash val="solid"/>
            <a:headEnd type="none" len="sm" w="sm"/>
            <a:tailEnd type="none" len="sm" w="sm"/>
          </a:ln>
        </p:spPr>
      </p:sp>
      <p:grpSp>
        <p:nvGrpSpPr>
          <p:cNvPr name="Group 4" id="4"/>
          <p:cNvGrpSpPr/>
          <p:nvPr/>
        </p:nvGrpSpPr>
        <p:grpSpPr>
          <a:xfrm rot="0">
            <a:off x="13772214" y="-12700"/>
            <a:ext cx="4511024" cy="10299701"/>
            <a:chOff x="0" y="0"/>
            <a:chExt cx="6014698" cy="13732934"/>
          </a:xfrm>
        </p:grpSpPr>
        <p:sp>
          <p:nvSpPr>
            <p:cNvPr name="Freeform 5" id="5"/>
            <p:cNvSpPr/>
            <p:nvPr/>
          </p:nvSpPr>
          <p:spPr>
            <a:xfrm flipH="false" flipV="false" rot="0">
              <a:off x="0" y="0"/>
              <a:ext cx="6014720" cy="13732890"/>
            </a:xfrm>
            <a:custGeom>
              <a:avLst/>
              <a:gdLst/>
              <a:ahLst/>
              <a:cxnLst/>
              <a:rect r="r" b="b" t="t" l="l"/>
              <a:pathLst>
                <a:path h="13732890" w="6014720">
                  <a:moveTo>
                    <a:pt x="4091051" y="0"/>
                  </a:moveTo>
                  <a:lnTo>
                    <a:pt x="6014720" y="0"/>
                  </a:lnTo>
                  <a:lnTo>
                    <a:pt x="6014720" y="13732890"/>
                  </a:lnTo>
                  <a:lnTo>
                    <a:pt x="0" y="13732890"/>
                  </a:lnTo>
                  <a:lnTo>
                    <a:pt x="4091051" y="0"/>
                  </a:lnTo>
                  <a:close/>
                </a:path>
              </a:pathLst>
            </a:custGeom>
            <a:solidFill>
              <a:srgbClr val="5FCBEF">
                <a:alpha val="12941"/>
              </a:srgbClr>
            </a:solidFill>
          </p:spPr>
        </p:sp>
      </p:grpSp>
      <p:grpSp>
        <p:nvGrpSpPr>
          <p:cNvPr name="Group 6" id="6"/>
          <p:cNvGrpSpPr/>
          <p:nvPr/>
        </p:nvGrpSpPr>
        <p:grpSpPr>
          <a:xfrm rot="0">
            <a:off x="14405163" y="-12700"/>
            <a:ext cx="3882837" cy="10299701"/>
            <a:chOff x="0" y="0"/>
            <a:chExt cx="5177116" cy="13732934"/>
          </a:xfrm>
        </p:grpSpPr>
        <p:sp>
          <p:nvSpPr>
            <p:cNvPr name="Freeform 7" id="7"/>
            <p:cNvSpPr/>
            <p:nvPr/>
          </p:nvSpPr>
          <p:spPr>
            <a:xfrm flipH="false" flipV="false" rot="0">
              <a:off x="0" y="0"/>
              <a:ext cx="5177155" cy="13732890"/>
            </a:xfrm>
            <a:custGeom>
              <a:avLst/>
              <a:gdLst/>
              <a:ahLst/>
              <a:cxnLst/>
              <a:rect r="r" b="b" t="t" l="l"/>
              <a:pathLst>
                <a:path h="13732890" w="5177155">
                  <a:moveTo>
                    <a:pt x="0" y="0"/>
                  </a:moveTo>
                  <a:lnTo>
                    <a:pt x="5177155" y="0"/>
                  </a:lnTo>
                  <a:lnTo>
                    <a:pt x="5177155" y="13732890"/>
                  </a:lnTo>
                  <a:lnTo>
                    <a:pt x="2418969" y="13732890"/>
                  </a:lnTo>
                  <a:lnTo>
                    <a:pt x="0" y="0"/>
                  </a:lnTo>
                  <a:close/>
                </a:path>
              </a:pathLst>
            </a:custGeom>
            <a:solidFill>
              <a:srgbClr val="5FCBEF">
                <a:alpha val="3922"/>
              </a:srgbClr>
            </a:solidFill>
          </p:spPr>
        </p:sp>
      </p:grpSp>
      <p:grpSp>
        <p:nvGrpSpPr>
          <p:cNvPr name="Group 8" id="8"/>
          <p:cNvGrpSpPr/>
          <p:nvPr/>
        </p:nvGrpSpPr>
        <p:grpSpPr>
          <a:xfrm rot="0">
            <a:off x="13398499" y="4572000"/>
            <a:ext cx="4889501" cy="5715000"/>
            <a:chOff x="0" y="0"/>
            <a:chExt cx="6519334" cy="7620000"/>
          </a:xfrm>
        </p:grpSpPr>
        <p:sp>
          <p:nvSpPr>
            <p:cNvPr name="Freeform 9" id="9"/>
            <p:cNvSpPr/>
            <p:nvPr/>
          </p:nvSpPr>
          <p:spPr>
            <a:xfrm flipH="false" flipV="false" rot="0">
              <a:off x="0" y="0"/>
              <a:ext cx="6519291" cy="7620000"/>
            </a:xfrm>
            <a:custGeom>
              <a:avLst/>
              <a:gdLst/>
              <a:ahLst/>
              <a:cxnLst/>
              <a:rect r="r" b="b" t="t" l="l"/>
              <a:pathLst>
                <a:path h="7620000" w="6519291">
                  <a:moveTo>
                    <a:pt x="0" y="7620000"/>
                  </a:moveTo>
                  <a:lnTo>
                    <a:pt x="6519291" y="0"/>
                  </a:lnTo>
                  <a:lnTo>
                    <a:pt x="6519291" y="7620000"/>
                  </a:lnTo>
                  <a:close/>
                </a:path>
              </a:pathLst>
            </a:custGeom>
            <a:solidFill>
              <a:srgbClr val="17B0E4">
                <a:alpha val="43529"/>
              </a:srgbClr>
            </a:solidFill>
          </p:spPr>
        </p:sp>
      </p:grpSp>
      <p:grpSp>
        <p:nvGrpSpPr>
          <p:cNvPr name="Group 10" id="10"/>
          <p:cNvGrpSpPr/>
          <p:nvPr/>
        </p:nvGrpSpPr>
        <p:grpSpPr>
          <a:xfrm rot="0">
            <a:off x="14001750" y="-12700"/>
            <a:ext cx="4281489" cy="10299701"/>
            <a:chOff x="0" y="0"/>
            <a:chExt cx="5708652" cy="13732934"/>
          </a:xfrm>
        </p:grpSpPr>
        <p:sp>
          <p:nvSpPr>
            <p:cNvPr name="Freeform 11" id="11"/>
            <p:cNvSpPr/>
            <p:nvPr/>
          </p:nvSpPr>
          <p:spPr>
            <a:xfrm flipH="false" flipV="false" rot="0">
              <a:off x="0" y="0"/>
              <a:ext cx="5708650" cy="13732890"/>
            </a:xfrm>
            <a:custGeom>
              <a:avLst/>
              <a:gdLst/>
              <a:ahLst/>
              <a:cxnLst/>
              <a:rect r="r" b="b" t="t" l="l"/>
              <a:pathLst>
                <a:path h="13732890" w="5708650">
                  <a:moveTo>
                    <a:pt x="0" y="0"/>
                  </a:moveTo>
                  <a:lnTo>
                    <a:pt x="5708650" y="0"/>
                  </a:lnTo>
                  <a:lnTo>
                    <a:pt x="5708650" y="13732890"/>
                  </a:lnTo>
                  <a:lnTo>
                    <a:pt x="4941443" y="13732890"/>
                  </a:lnTo>
                  <a:lnTo>
                    <a:pt x="0" y="0"/>
                  </a:lnTo>
                  <a:close/>
                </a:path>
              </a:pathLst>
            </a:custGeom>
            <a:solidFill>
              <a:srgbClr val="17B0E4">
                <a:alpha val="24706"/>
              </a:srgbClr>
            </a:solidFill>
          </p:spPr>
        </p:sp>
      </p:grpSp>
      <p:grpSp>
        <p:nvGrpSpPr>
          <p:cNvPr name="Group 12" id="12"/>
          <p:cNvGrpSpPr/>
          <p:nvPr/>
        </p:nvGrpSpPr>
        <p:grpSpPr>
          <a:xfrm rot="0">
            <a:off x="16348095" y="-12700"/>
            <a:ext cx="1935141" cy="10299701"/>
            <a:chOff x="0" y="0"/>
            <a:chExt cx="2580188" cy="13732934"/>
          </a:xfrm>
        </p:grpSpPr>
        <p:sp>
          <p:nvSpPr>
            <p:cNvPr name="Freeform 13" id="13"/>
            <p:cNvSpPr/>
            <p:nvPr/>
          </p:nvSpPr>
          <p:spPr>
            <a:xfrm flipH="false" flipV="false" rot="0">
              <a:off x="0" y="0"/>
              <a:ext cx="2580259" cy="13732890"/>
            </a:xfrm>
            <a:custGeom>
              <a:avLst/>
              <a:gdLst/>
              <a:ahLst/>
              <a:cxnLst/>
              <a:rect r="r" b="b" t="t" l="l"/>
              <a:pathLst>
                <a:path h="13732890" w="2580259">
                  <a:moveTo>
                    <a:pt x="2039493" y="0"/>
                  </a:moveTo>
                  <a:lnTo>
                    <a:pt x="2580259" y="0"/>
                  </a:lnTo>
                  <a:lnTo>
                    <a:pt x="2580259" y="13732890"/>
                  </a:lnTo>
                  <a:lnTo>
                    <a:pt x="0" y="13732890"/>
                  </a:lnTo>
                  <a:lnTo>
                    <a:pt x="2039493" y="0"/>
                  </a:lnTo>
                  <a:close/>
                </a:path>
              </a:pathLst>
            </a:custGeom>
            <a:solidFill>
              <a:srgbClr val="2E83C3">
                <a:alpha val="48627"/>
              </a:srgbClr>
            </a:solidFill>
          </p:spPr>
        </p:sp>
      </p:grpSp>
      <p:grpSp>
        <p:nvGrpSpPr>
          <p:cNvPr name="Group 14" id="14"/>
          <p:cNvGrpSpPr/>
          <p:nvPr/>
        </p:nvGrpSpPr>
        <p:grpSpPr>
          <a:xfrm rot="0">
            <a:off x="16408499" y="-12700"/>
            <a:ext cx="1874737" cy="10299701"/>
            <a:chOff x="0" y="0"/>
            <a:chExt cx="2499650" cy="13732934"/>
          </a:xfrm>
        </p:grpSpPr>
        <p:sp>
          <p:nvSpPr>
            <p:cNvPr name="Freeform 15" id="15"/>
            <p:cNvSpPr/>
            <p:nvPr/>
          </p:nvSpPr>
          <p:spPr>
            <a:xfrm flipH="false" flipV="false" rot="0">
              <a:off x="0" y="0"/>
              <a:ext cx="2499614" cy="13732890"/>
            </a:xfrm>
            <a:custGeom>
              <a:avLst/>
              <a:gdLst/>
              <a:ahLst/>
              <a:cxnLst/>
              <a:rect r="r" b="b" t="t" l="l"/>
              <a:pathLst>
                <a:path h="13732890" w="2499614">
                  <a:moveTo>
                    <a:pt x="0" y="0"/>
                  </a:moveTo>
                  <a:lnTo>
                    <a:pt x="2499614" y="0"/>
                  </a:lnTo>
                  <a:lnTo>
                    <a:pt x="2499614" y="13732890"/>
                  </a:lnTo>
                  <a:lnTo>
                    <a:pt x="2218817" y="13732890"/>
                  </a:lnTo>
                  <a:lnTo>
                    <a:pt x="0" y="0"/>
                  </a:lnTo>
                  <a:close/>
                </a:path>
              </a:pathLst>
            </a:custGeom>
            <a:solidFill>
              <a:srgbClr val="236292">
                <a:alpha val="63922"/>
              </a:srgbClr>
            </a:solidFill>
          </p:spPr>
        </p:sp>
      </p:grpSp>
      <p:grpSp>
        <p:nvGrpSpPr>
          <p:cNvPr name="Group 16" id="16"/>
          <p:cNvGrpSpPr/>
          <p:nvPr/>
        </p:nvGrpSpPr>
        <p:grpSpPr>
          <a:xfrm rot="0">
            <a:off x="15557499" y="5384800"/>
            <a:ext cx="2725738" cy="4902200"/>
            <a:chOff x="0" y="0"/>
            <a:chExt cx="3634318" cy="6536266"/>
          </a:xfrm>
        </p:grpSpPr>
        <p:sp>
          <p:nvSpPr>
            <p:cNvPr name="Freeform 17" id="17"/>
            <p:cNvSpPr/>
            <p:nvPr/>
          </p:nvSpPr>
          <p:spPr>
            <a:xfrm flipH="false" flipV="false" rot="0">
              <a:off x="0" y="0"/>
              <a:ext cx="3634359" cy="6536309"/>
            </a:xfrm>
            <a:custGeom>
              <a:avLst/>
              <a:gdLst/>
              <a:ahLst/>
              <a:cxnLst/>
              <a:rect r="r" b="b" t="t" l="l"/>
              <a:pathLst>
                <a:path h="6536309" w="3634359">
                  <a:moveTo>
                    <a:pt x="0" y="6536309"/>
                  </a:moveTo>
                  <a:lnTo>
                    <a:pt x="3634359" y="0"/>
                  </a:lnTo>
                  <a:lnTo>
                    <a:pt x="3634359" y="6536309"/>
                  </a:lnTo>
                  <a:close/>
                </a:path>
              </a:pathLst>
            </a:custGeom>
            <a:solidFill>
              <a:srgbClr val="17B0E4">
                <a:alpha val="43529"/>
              </a:srgbClr>
            </a:solidFill>
          </p:spPr>
        </p:sp>
      </p:grpSp>
      <p:grpSp>
        <p:nvGrpSpPr>
          <p:cNvPr name="Group 18" id="18"/>
          <p:cNvGrpSpPr/>
          <p:nvPr/>
        </p:nvGrpSpPr>
        <p:grpSpPr>
          <a:xfrm rot="0">
            <a:off x="0" y="6019800"/>
            <a:ext cx="673100" cy="4267200"/>
            <a:chOff x="0" y="0"/>
            <a:chExt cx="897466" cy="5689600"/>
          </a:xfrm>
        </p:grpSpPr>
        <p:sp>
          <p:nvSpPr>
            <p:cNvPr name="Freeform 19" id="19"/>
            <p:cNvSpPr/>
            <p:nvPr/>
          </p:nvSpPr>
          <p:spPr>
            <a:xfrm flipH="false" flipV="false" rot="0">
              <a:off x="0" y="0"/>
              <a:ext cx="897509" cy="5689600"/>
            </a:xfrm>
            <a:custGeom>
              <a:avLst/>
              <a:gdLst/>
              <a:ahLst/>
              <a:cxnLst/>
              <a:rect r="r" b="b" t="t" l="l"/>
              <a:pathLst>
                <a:path h="5689600" w="897509">
                  <a:moveTo>
                    <a:pt x="0" y="5689600"/>
                  </a:moveTo>
                  <a:lnTo>
                    <a:pt x="0" y="0"/>
                  </a:lnTo>
                  <a:lnTo>
                    <a:pt x="897509" y="5689600"/>
                  </a:lnTo>
                  <a:close/>
                </a:path>
              </a:pathLst>
            </a:custGeom>
            <a:solidFill>
              <a:srgbClr val="5FCBEF">
                <a:alpha val="48627"/>
              </a:srgbClr>
            </a:solidFill>
          </p:spPr>
        </p:sp>
      </p:grpSp>
      <p:grpSp>
        <p:nvGrpSpPr>
          <p:cNvPr name="Group 20" id="20"/>
          <p:cNvGrpSpPr/>
          <p:nvPr/>
        </p:nvGrpSpPr>
        <p:grpSpPr>
          <a:xfrm rot="0">
            <a:off x="990594" y="9568359"/>
            <a:ext cx="4114800" cy="547688"/>
            <a:chOff x="0" y="0"/>
            <a:chExt cx="5486400" cy="730250"/>
          </a:xfrm>
        </p:grpSpPr>
        <p:sp>
          <p:nvSpPr>
            <p:cNvPr name="Freeform 21" id="21"/>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22" id="22"/>
            <p:cNvSpPr txBox="true"/>
            <p:nvPr/>
          </p:nvSpPr>
          <p:spPr>
            <a:xfrm>
              <a:off x="0" y="-9525"/>
              <a:ext cx="5486400" cy="739775"/>
            </a:xfrm>
            <a:prstGeom prst="rect">
              <a:avLst/>
            </a:prstGeom>
          </p:spPr>
          <p:txBody>
            <a:bodyPr anchor="ctr" rtlCol="false" tIns="0" lIns="0" bIns="0" rIns="0"/>
            <a:lstStyle/>
            <a:p>
              <a:pPr algn="l">
                <a:lnSpc>
                  <a:spcPts val="1980"/>
                </a:lnSpc>
              </a:pPr>
              <a:r>
                <a:rPr lang="en-US" sz="1650">
                  <a:solidFill>
                    <a:srgbClr val="2E83C3"/>
                  </a:solidFill>
                  <a:latin typeface="Trebuchet MS"/>
                  <a:ea typeface="Trebuchet MS"/>
                  <a:cs typeface="Trebuchet MS"/>
                  <a:sym typeface="Trebuchet MS"/>
                </a:rPr>
                <a:t>10/15/2025</a:t>
              </a:r>
            </a:p>
          </p:txBody>
        </p:sp>
      </p:grpSp>
      <p:grpSp>
        <p:nvGrpSpPr>
          <p:cNvPr name="Group 23" id="23"/>
          <p:cNvGrpSpPr/>
          <p:nvPr/>
        </p:nvGrpSpPr>
        <p:grpSpPr>
          <a:xfrm rot="0">
            <a:off x="2168289" y="9568359"/>
            <a:ext cx="6172200" cy="547688"/>
            <a:chOff x="0" y="0"/>
            <a:chExt cx="8229600" cy="730250"/>
          </a:xfrm>
        </p:grpSpPr>
        <p:sp>
          <p:nvSpPr>
            <p:cNvPr name="Freeform 24" id="24"/>
            <p:cNvSpPr/>
            <p:nvPr/>
          </p:nvSpPr>
          <p:spPr>
            <a:xfrm flipH="false" flipV="false" rot="0">
              <a:off x="0" y="0"/>
              <a:ext cx="8229600" cy="730250"/>
            </a:xfrm>
            <a:custGeom>
              <a:avLst/>
              <a:gdLst/>
              <a:ahLst/>
              <a:cxnLst/>
              <a:rect r="r" b="b" t="t" l="l"/>
              <a:pathLst>
                <a:path h="730250" w="8229600">
                  <a:moveTo>
                    <a:pt x="0" y="0"/>
                  </a:moveTo>
                  <a:lnTo>
                    <a:pt x="8229600" y="0"/>
                  </a:lnTo>
                  <a:lnTo>
                    <a:pt x="8229600" y="730250"/>
                  </a:lnTo>
                  <a:lnTo>
                    <a:pt x="0" y="730250"/>
                  </a:lnTo>
                  <a:close/>
                </a:path>
              </a:pathLst>
            </a:custGeom>
            <a:solidFill>
              <a:srgbClr val="000000">
                <a:alpha val="0"/>
              </a:srgbClr>
            </a:solidFill>
          </p:spPr>
        </p:sp>
        <p:sp>
          <p:nvSpPr>
            <p:cNvPr name="TextBox 25" id="25"/>
            <p:cNvSpPr txBox="true"/>
            <p:nvPr/>
          </p:nvSpPr>
          <p:spPr>
            <a:xfrm>
              <a:off x="0" y="-9525"/>
              <a:ext cx="8229600" cy="739775"/>
            </a:xfrm>
            <a:prstGeom prst="rect">
              <a:avLst/>
            </a:prstGeom>
          </p:spPr>
          <p:txBody>
            <a:bodyPr anchor="ctr" rtlCol="false" tIns="0" lIns="0" bIns="0" rIns="0"/>
            <a:lstStyle/>
            <a:p>
              <a:pPr algn="l">
                <a:lnSpc>
                  <a:spcPts val="1980"/>
                </a:lnSpc>
              </a:pPr>
              <a:r>
                <a:rPr lang="en-US" sz="1650" b="true">
                  <a:solidFill>
                    <a:srgbClr val="2E83C3"/>
                  </a:solidFill>
                  <a:latin typeface="Trebuchet MS Bold"/>
                  <a:ea typeface="Trebuchet MS Bold"/>
                  <a:cs typeface="Trebuchet MS Bold"/>
                  <a:sym typeface="Trebuchet MS Bold"/>
                </a:rPr>
                <a:t>Annual Review</a:t>
              </a:r>
            </a:p>
          </p:txBody>
        </p:sp>
      </p:grpSp>
      <p:grpSp>
        <p:nvGrpSpPr>
          <p:cNvPr name="Group 26" id="26"/>
          <p:cNvGrpSpPr/>
          <p:nvPr/>
        </p:nvGrpSpPr>
        <p:grpSpPr>
          <a:xfrm rot="0">
            <a:off x="13208007" y="9568359"/>
            <a:ext cx="4114800" cy="547688"/>
            <a:chOff x="0" y="0"/>
            <a:chExt cx="5486400" cy="730250"/>
          </a:xfrm>
        </p:grpSpPr>
        <p:sp>
          <p:nvSpPr>
            <p:cNvPr name="Freeform 27" id="27"/>
            <p:cNvSpPr/>
            <p:nvPr/>
          </p:nvSpPr>
          <p:spPr>
            <a:xfrm flipH="false" flipV="false" rot="0">
              <a:off x="0" y="0"/>
              <a:ext cx="5486400" cy="730250"/>
            </a:xfrm>
            <a:custGeom>
              <a:avLst/>
              <a:gdLst/>
              <a:ahLst/>
              <a:cxnLst/>
              <a:rect r="r" b="b" t="t" l="l"/>
              <a:pathLst>
                <a:path h="730250" w="5486400">
                  <a:moveTo>
                    <a:pt x="0" y="0"/>
                  </a:moveTo>
                  <a:lnTo>
                    <a:pt x="5486400" y="0"/>
                  </a:lnTo>
                  <a:lnTo>
                    <a:pt x="5486400" y="730250"/>
                  </a:lnTo>
                  <a:lnTo>
                    <a:pt x="0" y="730250"/>
                  </a:lnTo>
                  <a:close/>
                </a:path>
              </a:pathLst>
            </a:custGeom>
            <a:solidFill>
              <a:srgbClr val="000000">
                <a:alpha val="0"/>
              </a:srgbClr>
            </a:solidFill>
          </p:spPr>
        </p:sp>
        <p:sp>
          <p:nvSpPr>
            <p:cNvPr name="TextBox 28" id="28"/>
            <p:cNvSpPr txBox="true"/>
            <p:nvPr/>
          </p:nvSpPr>
          <p:spPr>
            <a:xfrm>
              <a:off x="0" y="-9525"/>
              <a:ext cx="5486400" cy="739775"/>
            </a:xfrm>
            <a:prstGeom prst="rect">
              <a:avLst/>
            </a:prstGeom>
          </p:spPr>
          <p:txBody>
            <a:bodyPr anchor="ctr" rtlCol="false" tIns="0" lIns="0" bIns="0" rIns="0"/>
            <a:lstStyle/>
            <a:p>
              <a:pPr algn="r">
                <a:lnSpc>
                  <a:spcPts val="1980"/>
                </a:lnSpc>
              </a:pPr>
              <a:r>
                <a:rPr lang="en-US" sz="1650">
                  <a:solidFill>
                    <a:srgbClr val="2E946B"/>
                  </a:solidFill>
                  <a:latin typeface="Trebuchet MS"/>
                  <a:ea typeface="Trebuchet MS"/>
                  <a:cs typeface="Trebuchet MS"/>
                  <a:sym typeface="Trebuchet MS"/>
                </a:rPr>
                <a:t>‹#›</a:t>
              </a:r>
            </a:p>
          </p:txBody>
        </p:sp>
      </p:grpSp>
      <p:grpSp>
        <p:nvGrpSpPr>
          <p:cNvPr name="Group 29" id="29"/>
          <p:cNvGrpSpPr/>
          <p:nvPr/>
        </p:nvGrpSpPr>
        <p:grpSpPr>
          <a:xfrm rot="0">
            <a:off x="14031686" y="8045980"/>
            <a:ext cx="685800" cy="685800"/>
            <a:chOff x="0" y="0"/>
            <a:chExt cx="914400" cy="914400"/>
          </a:xfrm>
        </p:grpSpPr>
        <p:sp>
          <p:nvSpPr>
            <p:cNvPr name="Freeform 30" id="30"/>
            <p:cNvSpPr/>
            <p:nvPr/>
          </p:nvSpPr>
          <p:spPr>
            <a:xfrm flipH="false" flipV="false" rot="0">
              <a:off x="0" y="0"/>
              <a:ext cx="914400" cy="914400"/>
            </a:xfrm>
            <a:custGeom>
              <a:avLst/>
              <a:gdLst/>
              <a:ahLst/>
              <a:cxnLst/>
              <a:rect r="r" b="b" t="t" l="l"/>
              <a:pathLst>
                <a:path h="914400" w="914400">
                  <a:moveTo>
                    <a:pt x="0" y="0"/>
                  </a:moveTo>
                  <a:lnTo>
                    <a:pt x="914400" y="0"/>
                  </a:lnTo>
                  <a:lnTo>
                    <a:pt x="914400" y="914400"/>
                  </a:lnTo>
                  <a:lnTo>
                    <a:pt x="0" y="914400"/>
                  </a:lnTo>
                  <a:close/>
                </a:path>
              </a:pathLst>
            </a:custGeom>
            <a:solidFill>
              <a:srgbClr val="42B051"/>
            </a:solidFill>
          </p:spPr>
        </p:sp>
      </p:grpSp>
      <p:grpSp>
        <p:nvGrpSpPr>
          <p:cNvPr name="Group 31" id="31"/>
          <p:cNvGrpSpPr/>
          <p:nvPr/>
        </p:nvGrpSpPr>
        <p:grpSpPr>
          <a:xfrm rot="0">
            <a:off x="10039186" y="2549833"/>
            <a:ext cx="479624" cy="479623"/>
            <a:chOff x="0" y="0"/>
            <a:chExt cx="639498" cy="639498"/>
          </a:xfrm>
        </p:grpSpPr>
        <p:sp>
          <p:nvSpPr>
            <p:cNvPr name="Freeform 32" id="32"/>
            <p:cNvSpPr/>
            <p:nvPr/>
          </p:nvSpPr>
          <p:spPr>
            <a:xfrm flipH="false" flipV="false" rot="0">
              <a:off x="0" y="0"/>
              <a:ext cx="639445" cy="639445"/>
            </a:xfrm>
            <a:custGeom>
              <a:avLst/>
              <a:gdLst/>
              <a:ahLst/>
              <a:cxnLst/>
              <a:rect r="r" b="b" t="t" l="l"/>
              <a:pathLst>
                <a:path h="639445" w="639445">
                  <a:moveTo>
                    <a:pt x="0" y="0"/>
                  </a:moveTo>
                  <a:lnTo>
                    <a:pt x="639445" y="0"/>
                  </a:lnTo>
                  <a:lnTo>
                    <a:pt x="639445" y="639445"/>
                  </a:lnTo>
                  <a:lnTo>
                    <a:pt x="0" y="639445"/>
                  </a:lnTo>
                  <a:close/>
                </a:path>
              </a:pathLst>
            </a:custGeom>
            <a:solidFill>
              <a:srgbClr val="2E83C3"/>
            </a:solidFill>
          </p:spPr>
        </p:sp>
      </p:grpSp>
      <p:grpSp>
        <p:nvGrpSpPr>
          <p:cNvPr name="Group 33" id="33"/>
          <p:cNvGrpSpPr/>
          <p:nvPr/>
        </p:nvGrpSpPr>
        <p:grpSpPr>
          <a:xfrm rot="0">
            <a:off x="14031686" y="8846607"/>
            <a:ext cx="269965" cy="269966"/>
            <a:chOff x="0" y="0"/>
            <a:chExt cx="359954" cy="359954"/>
          </a:xfrm>
        </p:grpSpPr>
        <p:sp>
          <p:nvSpPr>
            <p:cNvPr name="Freeform 34" id="34"/>
            <p:cNvSpPr/>
            <p:nvPr/>
          </p:nvSpPr>
          <p:spPr>
            <a:xfrm flipH="false" flipV="false" rot="0">
              <a:off x="0" y="0"/>
              <a:ext cx="359918" cy="359918"/>
            </a:xfrm>
            <a:custGeom>
              <a:avLst/>
              <a:gdLst/>
              <a:ahLst/>
              <a:cxnLst/>
              <a:rect r="r" b="b" t="t" l="l"/>
              <a:pathLst>
                <a:path h="359918" w="359918">
                  <a:moveTo>
                    <a:pt x="0" y="0"/>
                  </a:moveTo>
                  <a:lnTo>
                    <a:pt x="359918" y="0"/>
                  </a:lnTo>
                  <a:lnTo>
                    <a:pt x="359918" y="359918"/>
                  </a:lnTo>
                  <a:lnTo>
                    <a:pt x="0" y="359918"/>
                  </a:lnTo>
                  <a:close/>
                </a:path>
              </a:pathLst>
            </a:custGeom>
            <a:solidFill>
              <a:srgbClr val="2E946B"/>
            </a:solidFill>
          </p:spPr>
        </p:sp>
      </p:grpSp>
      <p:grpSp>
        <p:nvGrpSpPr>
          <p:cNvPr name="Group 35" id="35"/>
          <p:cNvGrpSpPr>
            <a:grpSpLocks noChangeAspect="true"/>
          </p:cNvGrpSpPr>
          <p:nvPr/>
        </p:nvGrpSpPr>
        <p:grpSpPr>
          <a:xfrm rot="0">
            <a:off x="1013936" y="9707880"/>
            <a:ext cx="3214688" cy="289560"/>
            <a:chOff x="0" y="0"/>
            <a:chExt cx="4286250" cy="386080"/>
          </a:xfrm>
        </p:grpSpPr>
        <p:sp>
          <p:nvSpPr>
            <p:cNvPr name="Freeform 36" id="36"/>
            <p:cNvSpPr/>
            <p:nvPr/>
          </p:nvSpPr>
          <p:spPr>
            <a:xfrm flipH="false" flipV="false" rot="0">
              <a:off x="0" y="0"/>
              <a:ext cx="4286250" cy="386080"/>
            </a:xfrm>
            <a:custGeom>
              <a:avLst/>
              <a:gdLst/>
              <a:ahLst/>
              <a:cxnLst/>
              <a:rect r="r" b="b" t="t" l="l"/>
              <a:pathLst>
                <a:path h="386080" w="4286250">
                  <a:moveTo>
                    <a:pt x="0" y="0"/>
                  </a:moveTo>
                  <a:lnTo>
                    <a:pt x="4286250" y="0"/>
                  </a:lnTo>
                  <a:lnTo>
                    <a:pt x="4286250" y="386080"/>
                  </a:lnTo>
                  <a:lnTo>
                    <a:pt x="0" y="386080"/>
                  </a:lnTo>
                  <a:lnTo>
                    <a:pt x="0" y="0"/>
                  </a:lnTo>
                  <a:close/>
                </a:path>
              </a:pathLst>
            </a:custGeom>
            <a:blipFill>
              <a:blip r:embed="rId2"/>
              <a:stretch>
                <a:fillRect l="0" t="-2518486" r="-135857" b="0"/>
              </a:stretch>
            </a:blipFill>
          </p:spPr>
        </p:sp>
      </p:grpSp>
      <p:sp>
        <p:nvSpPr>
          <p:cNvPr name="TextBox 37" id="37"/>
          <p:cNvSpPr txBox="true"/>
          <p:nvPr/>
        </p:nvSpPr>
        <p:spPr>
          <a:xfrm rot="0">
            <a:off x="1105376" y="582554"/>
            <a:ext cx="8990172" cy="1245543"/>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GitHub repository </a:t>
            </a:r>
          </a:p>
        </p:txBody>
      </p:sp>
      <p:sp>
        <p:nvSpPr>
          <p:cNvPr name="TextBox 38" id="38"/>
          <p:cNvSpPr txBox="true"/>
          <p:nvPr/>
        </p:nvSpPr>
        <p:spPr>
          <a:xfrm rot="0">
            <a:off x="1302186" y="2145354"/>
            <a:ext cx="13415300" cy="923925"/>
          </a:xfrm>
          <a:prstGeom prst="rect">
            <a:avLst/>
          </a:prstGeom>
        </p:spPr>
        <p:txBody>
          <a:bodyPr anchor="t" rtlCol="false" tIns="0" lIns="0" bIns="0" rIns="0">
            <a:spAutoFit/>
          </a:bodyPr>
          <a:lstStyle/>
          <a:p>
            <a:pPr algn="l">
              <a:lnSpc>
                <a:spcPts val="3600"/>
              </a:lnSpc>
            </a:pPr>
            <a:r>
              <a:rPr lang="en-US" sz="3000" u="sng">
                <a:solidFill>
                  <a:srgbClr val="404040"/>
                </a:solidFill>
                <a:latin typeface="Trebuchet MS"/>
                <a:ea typeface="Trebuchet MS"/>
                <a:cs typeface="Trebuchet MS"/>
                <a:sym typeface="Trebuchet MS"/>
                <a:hlinkClick r:id="rId3" tooltip="https://github.com/HimanshuSingh-966/VOIS_AICTE_Oct2025_MajorProject_HimanshuSingh"/>
              </a:rPr>
              <a:t>  https://github.com/HimanshuSingh-966/VOIS_AICTE_Oct2025_MajorProject_HimanshuSingh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DAG2cUQhoik</dc:identifier>
  <dcterms:modified xsi:type="dcterms:W3CDTF">2011-08-01T06:04:30Z</dcterms:modified>
  <cp:revision>1</cp:revision>
  <dc:title>HimanshuSingh_Netflix Data Analysis Project.pptx</dc:title>
</cp:coreProperties>
</file>