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2A7A6-DE51-9F05-4ED3-027834457076}" v="3" dt="2022-07-06T09:23:55.627"/>
    <p1510:client id="{747C4896-E628-4F31-3F2D-A6B623C449B5}" v="141" dt="2022-07-06T09:30:02.280"/>
    <p1510:client id="{80239ED2-D262-46FA-909B-4E0D4095C6CA}" v="18" dt="2022-07-26T06:03:36.986"/>
    <p1510:client id="{EB163B5D-A9C8-4FC1-9B13-829BB2ED054C}" v="1" dt="2022-07-08T04:05:57.5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6" d="100"/>
          <a:sy n="66" d="100"/>
        </p:scale>
        <p:origin x="668" y="-96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05/01/2023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05/01/2023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 dirty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3897195" cy="3720344"/>
          </a:xfrm>
        </p:spPr>
        <p:txBody>
          <a:bodyPr vert="horz" lIns="0" tIns="0" rIns="0" bIns="0" rtlCol="0" anchor="t">
            <a:noAutofit/>
          </a:bodyPr>
          <a:lstStyle/>
          <a:p>
            <a:pPr algn="just" eaLnBrk="1" hangingPunct="1">
              <a:lnSpc>
                <a:spcPct val="114000"/>
              </a:lnSpc>
            </a:pPr>
            <a:r>
              <a:rPr lang="en-US" alt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1. Shopping Cart App Web Application</a:t>
            </a:r>
          </a:p>
          <a:p>
            <a:pPr algn="just" eaLnBrk="1" hangingPunct="1">
              <a:lnSpc>
                <a:spcPct val="114000"/>
              </a:lnSpc>
            </a:pPr>
            <a:r>
              <a:rPr lang="en-IN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Completed end to end case study of Deals and Coupons Finder App along with JWT authentication, Swagger and payment testing using Spring Boot and MEAN Stack.</a:t>
            </a:r>
            <a:r>
              <a:rPr lang="en-US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Material-UI and Bootstrap used for user interface.</a:t>
            </a:r>
            <a:endParaRPr lang="en-US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14000"/>
              </a:lnSpc>
            </a:pPr>
            <a:r>
              <a:rPr lang="en-IN" altLang="nl-NL" sz="1050" b="1" dirty="0">
                <a:latin typeface="Arial" panose="020B0604020202020204" pitchFamily="34" charset="0"/>
                <a:cs typeface="Arial" panose="020B0604020202020204" pitchFamily="34" charset="0"/>
              </a:rPr>
              <a:t>2. Backend (MongoDB), Midware (Spring Boot) and Frontend (Angular) at Capgemini Degreed Platform</a:t>
            </a:r>
          </a:p>
          <a:p>
            <a:pPr algn="just" eaLnBrk="1" hangingPunct="1">
              <a:lnSpc>
                <a:spcPct val="114000"/>
              </a:lnSpc>
            </a:pPr>
            <a:r>
              <a:rPr lang="en-IN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Learned and recompiled all concepts of the backend, middleware and frontend to polish my skills to work on real –time projects. </a:t>
            </a:r>
          </a:p>
          <a:p>
            <a:pPr algn="just">
              <a:lnSpc>
                <a:spcPct val="113999"/>
              </a:lnSpc>
            </a:pPr>
            <a:r>
              <a:rPr lang="en-IN" altLang="en-US" sz="1050" b="1" dirty="0">
                <a:latin typeface="Arial"/>
                <a:cs typeface="Arial"/>
              </a:rPr>
              <a:t>3. Driver's Drowsiness Detection System using Python</a:t>
            </a:r>
          </a:p>
          <a:p>
            <a:pPr algn="just">
              <a:lnSpc>
                <a:spcPct val="113999"/>
              </a:lnSpc>
            </a:pPr>
            <a:r>
              <a:rPr lang="en-IN" altLang="en-US" sz="1050" dirty="0">
                <a:latin typeface="Arial"/>
                <a:cs typeface="Arial"/>
              </a:rPr>
              <a:t>Developed an AI base project using Python language with help of OpenCV &amp; </a:t>
            </a:r>
            <a:r>
              <a:rPr lang="en-IN" altLang="en-US" sz="1050" dirty="0" err="1">
                <a:latin typeface="Arial"/>
                <a:cs typeface="Arial"/>
              </a:rPr>
              <a:t>Keras</a:t>
            </a:r>
            <a:r>
              <a:rPr lang="en-IN" altLang="en-US" sz="1050" dirty="0">
                <a:latin typeface="Arial"/>
                <a:cs typeface="Arial"/>
              </a:rPr>
              <a:t> library.</a:t>
            </a:r>
          </a:p>
          <a:p>
            <a:pPr algn="just">
              <a:lnSpc>
                <a:spcPct val="113999"/>
              </a:lnSpc>
            </a:pPr>
            <a:r>
              <a:rPr lang="en-IN" altLang="en-US" sz="1050" b="1" dirty="0">
                <a:latin typeface="Arial"/>
                <a:cs typeface="Arial"/>
              </a:rPr>
              <a:t>4. AWS Cloud Practitioner Certified.</a:t>
            </a:r>
          </a:p>
          <a:p>
            <a:pPr algn="just">
              <a:lnSpc>
                <a:spcPct val="113999"/>
              </a:lnSpc>
            </a:pPr>
            <a:r>
              <a:rPr lang="en-IN" altLang="en-US" sz="1050" b="1" dirty="0">
                <a:latin typeface="Arial"/>
                <a:cs typeface="Arial"/>
              </a:rPr>
              <a:t>5. GCP(Cloud Digital Leader) Certified.</a:t>
            </a:r>
          </a:p>
          <a:p>
            <a:pPr algn="just">
              <a:lnSpc>
                <a:spcPct val="113999"/>
              </a:lnSpc>
            </a:pPr>
            <a:endParaRPr lang="en-IN" altLang="en-US" sz="1050" dirty="0">
              <a:latin typeface="Arial"/>
              <a:cs typeface="Arial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dirty="0">
                <a:solidFill>
                  <a:srgbClr val="0000FF"/>
                </a:solidFill>
              </a:rPr>
              <a:t> </a:t>
            </a: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US" altLang="nl-NL" dirty="0">
                <a:solidFill>
                  <a:srgbClr val="0000FF"/>
                </a:solidFill>
              </a:rPr>
              <a:t> </a:t>
            </a: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15680" y="1599605"/>
            <a:ext cx="3699904" cy="269876"/>
          </a:xfrm>
        </p:spPr>
        <p:txBody>
          <a:bodyPr/>
          <a:lstStyle/>
          <a:p>
            <a:pPr eaLnBrk="1" hangingPunct="1"/>
            <a:r>
              <a:rPr lang="nl-NL" altLang="nl-NL" dirty="0"/>
              <a:t>himanshu.satyendraprasad-singh@capgemini.com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26607" y="1826419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+917972568214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35360" y="3094870"/>
            <a:ext cx="3869932" cy="3621087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Hands on experience in creating microservices with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Springboot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SpringSecurity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Gateway, Eureka server.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Ready to learn new technologies and implement them to further improve my knowledge.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Working knowledge on Angular Framework and Java Microservice Development using Spring framework.</a:t>
            </a:r>
            <a:br>
              <a:rPr lang="en-US" altLang="nl-NL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1881" y="568324"/>
            <a:ext cx="2890120" cy="660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Bachelor of Engineering in  Computer Science : 2018 - 2022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b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Java 11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Spring Boot,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JPA CRUD</a:t>
            </a:r>
          </a:p>
          <a:p>
            <a:pPr>
              <a:lnSpc>
                <a:spcPct val="114000"/>
              </a:lnSpc>
            </a:pPr>
            <a:r>
              <a:rPr lang="en-US" altLang="en-US" sz="1000" dirty="0">
                <a:latin typeface="Arial"/>
                <a:cs typeface="Arial"/>
              </a:rPr>
              <a:t>Rest Api's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en-US" sz="102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latin typeface="Arial"/>
                <a:cs typeface="Arial"/>
              </a:rPr>
              <a:t>Angular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Technologies</a:t>
            </a: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HTML5 &amp; 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>
                <a:latin typeface="Arial"/>
                <a:cs typeface="Arial"/>
              </a:rPr>
              <a:t>Javascript</a:t>
            </a:r>
            <a:endParaRPr lang="en-US" altLang="nl-NL" sz="1000" dirty="0">
              <a:latin typeface="Arial"/>
              <a:cs typeface="Arial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20" b="1" dirty="0">
              <a:solidFill>
                <a:srgbClr val="00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AddOns</a:t>
            </a: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b="1" dirty="0">
              <a:solidFill>
                <a:srgbClr val="00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IN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imanshu</a:t>
            </a:r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 Singh</a:t>
            </a:r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63975" y="1969294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  <a:latin typeface="Verdana"/>
                <a:ea typeface="Verdana"/>
              </a:rPr>
              <a:t>A4</a:t>
            </a:r>
            <a:endParaRPr lang="nl-NL" altLang="nl-NL" sz="11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166A7DF-978D-42DE-8E10-3001BED2B5A3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261" y="287492"/>
            <a:ext cx="2299551" cy="1932106"/>
          </a:xfrm>
        </p:spPr>
      </p:pic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B5F30AC-D3CB-EB09-F25B-FC0837E59E8B}"/>
              </a:ext>
            </a:extLst>
          </p:cNvPr>
          <p:cNvSpPr txBox="1">
            <a:spLocks/>
          </p:cNvSpPr>
          <p:nvPr/>
        </p:nvSpPr>
        <p:spPr bwMode="white">
          <a:xfrm>
            <a:off x="3677867" y="1351359"/>
            <a:ext cx="2606551" cy="2698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nl-NL" dirty="0"/>
              <a:t>Mumbai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2D984F0DC8B4F81A100EEA18D209A" ma:contentTypeVersion="10" ma:contentTypeDescription="Create a new document." ma:contentTypeScope="" ma:versionID="330ef8c2a5f9c45c7bcdf093f3dffd52">
  <xsd:schema xmlns:xsd="http://www.w3.org/2001/XMLSchema" xmlns:xs="http://www.w3.org/2001/XMLSchema" xmlns:p="http://schemas.microsoft.com/office/2006/metadata/properties" xmlns:ns2="e0ffb6ef-0000-48aa-9041-fb29fcb198e5" xmlns:ns3="900c2a09-0d28-449b-b8ad-3e76d664ec44" targetNamespace="http://schemas.microsoft.com/office/2006/metadata/properties" ma:root="true" ma:fieldsID="1a18246c7c040899e8786cff3bef9263" ns2:_="" ns3:_="">
    <xsd:import namespace="e0ffb6ef-0000-48aa-9041-fb29fcb198e5"/>
    <xsd:import namespace="900c2a09-0d28-449b-b8ad-3e76d664ec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ffb6ef-0000-48aa-9041-fb29fcb19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c2a09-0d28-449b-b8ad-3e76d664ec4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dfe5ddd-bb25-4adb-93a2-938a30b22837}" ma:internalName="TaxCatchAll" ma:showField="CatchAllData" ma:web="900c2a09-0d28-449b-b8ad-3e76d664ec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0ffb6ef-0000-48aa-9041-fb29fcb198e5">
      <Terms xmlns="http://schemas.microsoft.com/office/infopath/2007/PartnerControls"/>
    </lcf76f155ced4ddcb4097134ff3c332f>
    <TaxCatchAll xmlns="900c2a09-0d28-449b-b8ad-3e76d664ec4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0C27ED-CF60-4E2D-AC95-A28B89F22A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ffb6ef-0000-48aa-9041-fb29fcb198e5"/>
    <ds:schemaRef ds:uri="900c2a09-0d28-449b-b8ad-3e76d664ec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2006/documentManagement/types"/>
    <ds:schemaRef ds:uri="fd33c62d-2c11-46e7-88a2-e90fa986d9d0"/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7da6acf-edf2-43bc-9595-f721a214a14e"/>
    <ds:schemaRef ds:uri="e0ffb6ef-0000-48aa-9041-fb29fcb198e5"/>
    <ds:schemaRef ds:uri="900c2a09-0d28-449b-b8ad-3e76d664ec44"/>
  </ds:schemaRefs>
</ds:datastoreItem>
</file>

<file path=customXml/itemProps3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41244</TotalTime>
  <Words>296</Words>
  <Application>Microsoft Office PowerPoint</Application>
  <PresentationFormat>Widescreen</PresentationFormat>
  <Paragraphs>59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Singh, Himanshu</cp:lastModifiedBy>
  <cp:revision>162</cp:revision>
  <dcterms:created xsi:type="dcterms:W3CDTF">2017-12-08T05:27:40Z</dcterms:created>
  <dcterms:modified xsi:type="dcterms:W3CDTF">2023-01-05T11:12:43Z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0x010100C3F2D984F0DC8B4F81A100EEA18D209A</vt:lpwstr>
  </property>
  <property fmtid="{D5CDD505-2E9C-101B-9397-08002B2CF9AE}" pid="3" name="MediaServiceImageTags">
    <vt:lpwstr/>
  </property>
</Properties>
</file>