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D0D-B877-ECB5-48F0-1E977D6B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54999-A1E8-439F-8CE7-FF68821B0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E8BC-C1CD-B751-A138-7C7DBB04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6486-E263-A5DE-1CEF-FB8356A0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B5F9-91A3-E978-15C6-61EB9EDB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4EAE-97C7-F46C-81A8-F5F02736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0C86E-40EC-1032-99C0-FDB896C24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ACB-8512-A747-0541-005EA354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3D8A-FF12-0105-B9CC-7CE892C3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622D-1C00-E237-A6A2-B0512304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F96DF-897B-8E64-8AB0-44F799CD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5167E-6A29-E018-7B76-CEBD191D3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56C7-9CDB-054E-F780-F1BB14AF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4F33-5580-BCFA-5C49-CCD36536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31F5-E55F-9ED6-83E2-6D1DAEFA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116E-3D2A-BF78-B22D-6BCABA5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2D68-D0EC-5AB5-CCD4-30D3F6B1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0859-A471-3FBB-2EDA-D95604C4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D053-CB05-4C67-A367-EEA19952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0B26-44DE-1B75-EFBA-AAADDC9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20E1-D19E-0D6D-3A1D-99B9C099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71854-5540-D3AC-80F8-B874BCBD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3A64-A6C3-3E47-1124-79D8BB70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FC15-BBF7-633A-774C-FF386900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7C5F-CE99-0F41-F179-AD477C25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9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88B3-FA88-EA77-D45D-9126DB09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18DC-2A98-E54C-21B6-4D927D0EA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12ECD-E682-BE37-F0BF-E95E5C79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85D8A-827F-083C-7435-00E274B4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AECAB-2704-B13E-B8EA-5EF91CA9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490DC-9A7A-67F2-6197-192D6473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4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DE09-C4FA-E08C-D6DC-B6FF89D8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BB7F3-C866-9052-1399-0758E97B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485A3-0008-4B3E-DBAE-7E7B1BB86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30F34-E5E2-67B9-E4D1-94BB690CC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3A220-AB91-6A4A-7577-7E416C5BE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7077-6408-60E3-6095-569B9A23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955C4-2365-6687-52B8-D956370E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D99AC-2EF8-DED4-35BF-299A4FE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8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3FB0-2CC6-CCBA-238F-9DCF3F49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EA24E-174C-E998-B705-BD535021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46D2A-F770-86A3-D60F-7C692CCB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D1EC5-1124-8E64-4B37-0DE35191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4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C06C7-DFC5-31C5-01E2-37600C9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1A92F-BBF2-8215-CE1D-444680E2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C5FF5-B4C3-7612-5716-FC5DDAD9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3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1C00-B200-92FA-8412-FA8899E5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1F9F-EE4C-8528-9A5D-DE2385ED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9A710-0D25-6506-F109-3E2134025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B41F3-ECC7-EEC1-2D9B-0ABEB6F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4048-3EA5-8383-6E71-90485EB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8B6E-38A8-D58F-D056-645835F3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17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0E03-8881-2C7D-82C8-DBF3BCEB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34394-ADA1-874D-542E-AA70410DB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8583C-03AB-884C-AD2B-A2B63A109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8F327-A6E3-F173-8779-042AA05A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5D474-ED15-F186-42C0-84B7C65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B9C2-2727-6684-0A22-FE9998D0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2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663D1-C75A-F587-C717-1CB16F20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42A6-9046-ACB0-409A-37F925D0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D88A-A039-5A36-F1DD-5C9A35B27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C826-23FB-4059-8351-899AD8034D3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249C-526B-CC98-51EB-7EFD71A49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7AAB-DE79-1703-3AC3-2C5F51FE0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E03E-57F5-47FA-B5C7-D978803D0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8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9E8E-C8A9-5B70-41C9-71D9ED648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79FC1-9E26-6416-C6E4-21C9A78A8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If and else</a:t>
            </a:r>
          </a:p>
          <a:p>
            <a:r>
              <a:rPr lang="en-IN" dirty="0"/>
              <a:t>Switch and Case</a:t>
            </a:r>
          </a:p>
        </p:txBody>
      </p:sp>
    </p:spTree>
    <p:extLst>
      <p:ext uri="{BB962C8B-B14F-4D97-AF65-F5344CB8AC3E}">
        <p14:creationId xmlns:p14="http://schemas.microsoft.com/office/powerpoint/2010/main" val="169143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9AF-B803-A962-C933-F0B178FF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1741-2E5F-BC6C-5977-4FB0FE4B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 dirty="0"/>
              <a:t>For, While, Do…while, For…in, For…of</a:t>
            </a:r>
          </a:p>
        </p:txBody>
      </p:sp>
    </p:spTree>
    <p:extLst>
      <p:ext uri="{BB962C8B-B14F-4D97-AF65-F5344CB8AC3E}">
        <p14:creationId xmlns:p14="http://schemas.microsoft.com/office/powerpoint/2010/main" val="78253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Statements</vt:lpstr>
      <vt:lpstr>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Jaihind Wakade, Himanshu</dc:creator>
  <cp:lastModifiedBy>Jaihind Wakade, Himanshu</cp:lastModifiedBy>
  <cp:revision>1</cp:revision>
  <dcterms:created xsi:type="dcterms:W3CDTF">2023-02-05T10:33:10Z</dcterms:created>
  <dcterms:modified xsi:type="dcterms:W3CDTF">2023-02-05T17:46:59Z</dcterms:modified>
</cp:coreProperties>
</file>