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190B-1046-02D8-99F9-5CF2D581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E5A1-5289-ED7C-FE84-CF64DA8D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2572-F080-2FC4-EE5F-1EB55480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E7F-16FB-1744-8AE0-6ACE991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62CA-4793-6919-3320-32FD157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0D4E-C7DA-1771-0E2D-864110C5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C9FBE-13A3-0580-03F4-70F51259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2408-6C1B-CAE9-B7FE-E6069B97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A02B-DBD7-6682-74F3-45EA5759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D879-4263-9E4E-05AB-63A89451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27BD3-B4DD-EDB1-52BB-EB1759B71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5A27-B21A-8A2C-D037-BFD79645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B42B-D008-75E6-86CD-B4501094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D8B3-C37D-147E-6749-CEB4A157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A0ED-E70F-0EE7-5DA0-1C5014E9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5404-FB10-17A8-9B6F-3E76DED5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18D5-D09F-D3B8-CF44-70D35DA9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F2E53-8232-8D42-3AFB-1488AE0F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6071-85CE-EA5E-D39A-E5A127AE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7753-950D-7E7F-F42B-34BB2520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3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1D49-2B15-53D4-1944-6CC41571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4FE6-EE09-71D1-AF8A-722C83B1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212E-CED7-7BD0-0F60-7EA4F3AC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F460-33BC-2ABD-5233-ED4D74A0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7538-BE80-3253-8A73-8B3EEEDD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6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E42-A06D-4738-7891-01753E2F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544C-2821-D2E5-E757-721BED705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2720-267F-F5E1-4053-8B22D0EE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C3282-9D7C-923D-01CB-41F9BC2F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435C-7319-82C3-F099-5A8CD211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6B106-113F-6939-1A47-E8F1ED74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3970-34D7-E03E-62E5-6D864664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56E0-BB76-55D2-8818-6A864857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BD06-68BC-0EFF-E824-B1A38B92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03683-7544-F784-EDAD-F831C38AE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B376A-5B56-9E54-9F96-88EF9705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D56D5-E9A0-C5B7-1E42-95810AC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ACFAC-C5DB-3CD8-5266-E994821D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A3BB1-2EB0-EDBD-46CA-FBEEAE6A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3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3AF8-8FE3-759F-E85C-FDFDBB34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EDD4-82FE-C77A-229B-F979222D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4B211-332C-AF6E-9B62-5B9519DE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FB343-82C8-F171-DF08-8481D35D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A476-3E96-3B7B-9FBC-0F5F29A5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A221C-8BB7-9EFA-676B-BDCDA7FC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5AC38-5737-CCBC-AB41-54B71D09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6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478-828A-A04C-F0ED-0E5DF7B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7E1F-04D9-D7CC-852B-A0DAA9C9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2AD0E-73B5-CD86-33B0-88C280921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A64C-CE86-0084-3F86-EF3EA4FF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CC5C-5703-E99E-A2EF-251485E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BC966-98BE-F5F7-D41C-A89D5864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3DDA-3425-CD56-C7F7-5193FC61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0E577-26EF-A219-AA56-BEE44296A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CA02A-844C-85B0-461F-20FD11E9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838E7-C2DC-49A0-7E84-AD36BF1A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3D66-D051-ADA9-3911-D9D698AD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A54E2-D6E4-0C31-488F-3E318D67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75759-F4D8-16A5-60A0-FF78B5AA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069C-EAC1-EA74-D78F-D64630AD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C71F-64F1-74CA-CC52-DA110D91B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C4063-E3B7-4AF0-BD31-DC4778B5663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3C3F-1161-79D8-60A3-0D1ADE7F2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A59E-2538-8F97-1279-4787191AA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D31F-4416-4B80-8FFF-41F9D202A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9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62AC-DC8B-D4C5-1DEC-E2FAE74C2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96C23-19EA-0A2C-EE62-2735506A5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object is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standalone entity, with properties and type</a:t>
            </a:r>
          </a:p>
          <a:p>
            <a:endParaRPr lang="en-IN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IN" b="1" dirty="0">
                <a:solidFill>
                  <a:srgbClr val="202124"/>
                </a:solidFill>
                <a:latin typeface="arial" panose="020B0604020202020204" pitchFamily="34" charset="0"/>
              </a:rPr>
              <a:t>Example:-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real life, a car is an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car has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like weight and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like start and stop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9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2170-C7F8-6D3D-1C83-B9F6C8B1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008"/>
            <a:ext cx="10515600" cy="5868955"/>
          </a:xfrm>
        </p:spPr>
        <p:txBody>
          <a:bodyPr/>
          <a:lstStyle/>
          <a:p>
            <a:r>
              <a:rPr lang="en-IN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// an object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"John",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// by key "name" store value "John"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// by key "age" store value 30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>
                <a:latin typeface="Consolas" panose="020B0609020204030204" pitchFamily="49" charset="0"/>
              </a:rPr>
              <a:t>In the user object, there are two properties: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The first property has the name "name" and the value "John".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The second one has the name "age" and the value 30.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37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Consolas</vt:lpstr>
      <vt:lpstr>Verdana</vt:lpstr>
      <vt:lpstr>Office Theme</vt:lpstr>
      <vt:lpstr>Object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Jaihind Wakade, Himanshu</dc:creator>
  <cp:lastModifiedBy>Jaihind Wakade, Himanshu</cp:lastModifiedBy>
  <cp:revision>1</cp:revision>
  <dcterms:created xsi:type="dcterms:W3CDTF">2023-02-06T06:45:02Z</dcterms:created>
  <dcterms:modified xsi:type="dcterms:W3CDTF">2023-02-06T07:11:56Z</dcterms:modified>
</cp:coreProperties>
</file>