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Rupesh Gopal </a:t>
            </a:r>
            <a:r>
              <a:rPr lang="en-US" sz="2000" b="1" dirty="0" err="1">
                <a:solidFill>
                  <a:schemeClr val="accent1">
                    <a:lumMod val="75000"/>
                  </a:schemeClr>
                </a:solidFill>
                <a:latin typeface="Arial"/>
                <a:cs typeface="Arial"/>
              </a:rPr>
              <a:t>SIngh</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Ramniranjan</a:t>
            </a:r>
            <a:r>
              <a:rPr lang="en-US" sz="2000" b="1" dirty="0">
                <a:solidFill>
                  <a:schemeClr val="accent1">
                    <a:lumMod val="75000"/>
                  </a:schemeClr>
                </a:solidFill>
                <a:latin typeface="Arial"/>
                <a:cs typeface="Arial"/>
              </a:rPr>
              <a:t> Jhunjhunwala College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475746"/>
            <a:ext cx="11029615" cy="4673324"/>
          </a:xfrm>
        </p:spPr>
        <p:txBody>
          <a:bodyPr>
            <a:normAutofit/>
          </a:bodyPr>
          <a:lstStyle/>
          <a:p>
            <a:pPr>
              <a:buFont typeface="Arial" panose="020B0604020202020204" pitchFamily="34" charset="0"/>
              <a:buChar char="•"/>
            </a:pPr>
            <a:r>
              <a:rPr lang="en-US" sz="2800" dirty="0"/>
              <a:t>Implementing additional encryption layers before embedding data.</a:t>
            </a:r>
          </a:p>
          <a:p>
            <a:pPr>
              <a:buFont typeface="Arial" panose="020B0604020202020204" pitchFamily="34" charset="0"/>
              <a:buChar char="•"/>
            </a:pPr>
            <a:r>
              <a:rPr lang="en-US" sz="2800" dirty="0"/>
              <a:t>Expanding the project to support different types of files like audio and video.</a:t>
            </a:r>
          </a:p>
          <a:p>
            <a:pPr>
              <a:buFont typeface="Arial" panose="020B0604020202020204" pitchFamily="34" charset="0"/>
              <a:buChar char="•"/>
            </a:pPr>
            <a:r>
              <a:rPr lang="en-US" sz="2800" dirty="0"/>
              <a:t>Enhancing the project with AI-based steganography for better security.</a:t>
            </a:r>
          </a:p>
          <a:p>
            <a:pPr>
              <a:buFont typeface="Arial" panose="020B0604020202020204" pitchFamily="34" charset="0"/>
              <a:buChar char="•"/>
            </a:pPr>
            <a:r>
              <a:rPr lang="en-US" sz="2800" dirty="0"/>
              <a:t>Creating a mobile/web application for easy accessibility.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482520"/>
            <a:ext cx="11029615" cy="4673324"/>
          </a:xfrm>
        </p:spPr>
        <p:txBody>
          <a:bodyPr/>
          <a:lstStyle/>
          <a:p>
            <a:r>
              <a:rPr lang="en-US" sz="3200" dirty="0"/>
              <a:t>With the increasing exchange of sensitive data over the internet, traditional encryption techniques are often not enough to ensure secure communication. Steganography provides an additional layer of security by embedding data into images, making it invisible to unauthorized users. This project aims to develop a secure and efficient method to hide and extract data within images using steganographic techniques.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8" name="Rectangle 5">
            <a:extLst>
              <a:ext uri="{FF2B5EF4-FFF2-40B4-BE49-F238E27FC236}">
                <a16:creationId xmlns:a16="http://schemas.microsoft.com/office/drawing/2014/main" id="{DF5AC8F0-4197-8958-ED47-3A04E6D27F14}"/>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6">
            <a:extLst>
              <a:ext uri="{FF2B5EF4-FFF2-40B4-BE49-F238E27FC236}">
                <a16:creationId xmlns:a16="http://schemas.microsoft.com/office/drawing/2014/main" id="{6A18C4ED-308B-3463-5B96-950B8515B455}"/>
              </a:ext>
            </a:extLst>
          </p:cNvPr>
          <p:cNvSpPr>
            <a:spLocks noChangeArrowheads="1"/>
          </p:cNvSpPr>
          <p:nvPr/>
        </p:nvSpPr>
        <p:spPr bwMode="auto">
          <a:xfrm>
            <a:off x="0" y="1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TextBox 10">
            <a:extLst>
              <a:ext uri="{FF2B5EF4-FFF2-40B4-BE49-F238E27FC236}">
                <a16:creationId xmlns:a16="http://schemas.microsoft.com/office/drawing/2014/main" id="{A3C11437-BD7A-10FD-2FA1-00672DE45C47}"/>
              </a:ext>
            </a:extLst>
          </p:cNvPr>
          <p:cNvSpPr txBox="1"/>
          <p:nvPr/>
        </p:nvSpPr>
        <p:spPr>
          <a:xfrm>
            <a:off x="710784" y="1461533"/>
            <a:ext cx="9347616" cy="1569660"/>
          </a:xfrm>
          <a:prstGeom prst="rect">
            <a:avLst/>
          </a:prstGeom>
          <a:noFill/>
        </p:spPr>
        <p:txBody>
          <a:bodyPr wrap="square">
            <a:spAutoFit/>
          </a:bodyPr>
          <a:lstStyle/>
          <a:p>
            <a:pPr marL="285750" indent="-285750">
              <a:buFont typeface="Arial" panose="020B0604020202020204" pitchFamily="34" charset="0"/>
              <a:buChar char="•"/>
            </a:pPr>
            <a:r>
              <a:rPr lang="en-IN" sz="2400" dirty="0"/>
              <a:t>Programming Language: Python</a:t>
            </a:r>
          </a:p>
          <a:p>
            <a:pPr marL="285750" indent="-285750">
              <a:buFont typeface="Arial" panose="020B0604020202020204" pitchFamily="34" charset="0"/>
              <a:buChar char="•"/>
            </a:pPr>
            <a:r>
              <a:rPr lang="en-IN" sz="2400" dirty="0"/>
              <a:t>Libraries: OpenCV, NumPy, PIL (Pillow), </a:t>
            </a:r>
            <a:r>
              <a:rPr lang="en-IN" sz="2400" dirty="0" err="1"/>
              <a:t>Stegano</a:t>
            </a:r>
            <a:endParaRPr lang="en-IN" sz="2400" dirty="0"/>
          </a:p>
          <a:p>
            <a:pPr marL="285750" indent="-285750">
              <a:buFont typeface="Arial" panose="020B0604020202020204" pitchFamily="34" charset="0"/>
              <a:buChar char="•"/>
            </a:pPr>
            <a:r>
              <a:rPr lang="en-IN" sz="2400" dirty="0"/>
              <a:t>Encryption Algorithm: LSB (Least Significant Bit</a:t>
            </a:r>
          </a:p>
          <a:p>
            <a:pPr marL="285750" indent="-285750">
              <a:buFont typeface="Arial" panose="020B0604020202020204" pitchFamily="34" charset="0"/>
              <a:buChar char="•"/>
            </a:pPr>
            <a:r>
              <a:rPr lang="en-IN" sz="2400" dirty="0"/>
              <a:t>Steganography Platform: </a:t>
            </a:r>
            <a:r>
              <a:rPr lang="en-IN" sz="2400" dirty="0" err="1"/>
              <a:t>Jupyter</a:t>
            </a:r>
            <a:r>
              <a:rPr lang="en-IN" sz="2400" dirty="0"/>
              <a:t> Notebook/PyCharm</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409074"/>
            <a:ext cx="11029615" cy="3471993"/>
          </a:xfrm>
        </p:spPr>
        <p:txBody>
          <a:bodyPr/>
          <a:lstStyle/>
          <a:p>
            <a:pPr>
              <a:buFont typeface="Arial" panose="020B0604020202020204" pitchFamily="34" charset="0"/>
              <a:buChar char="•"/>
            </a:pPr>
            <a:r>
              <a:rPr lang="en-US" sz="2000" dirty="0"/>
              <a:t>Uses LSB-based image steganography to securely hide information.</a:t>
            </a:r>
          </a:p>
          <a:p>
            <a:pPr>
              <a:buFont typeface="Arial" panose="020B0604020202020204" pitchFamily="34" charset="0"/>
              <a:buChar char="•"/>
            </a:pPr>
            <a:r>
              <a:rPr lang="en-US" sz="2000" dirty="0"/>
              <a:t>Ensures high data security by making hidden data undetectable to the naked eye.</a:t>
            </a:r>
          </a:p>
          <a:p>
            <a:pPr>
              <a:buFont typeface="Arial" panose="020B0604020202020204" pitchFamily="34" charset="0"/>
              <a:buChar char="•"/>
            </a:pPr>
            <a:r>
              <a:rPr lang="en-US" sz="2000" dirty="0"/>
              <a:t>Can be used for secure communication in various domains like defense and personal privacy.</a:t>
            </a:r>
          </a:p>
          <a:p>
            <a:pPr>
              <a:buFont typeface="Arial" panose="020B0604020202020204" pitchFamily="34" charset="0"/>
              <a:buChar char="•"/>
            </a:pPr>
            <a:r>
              <a:rPr lang="en-US" sz="2000" dirty="0"/>
              <a:t>Efficient encoding and decoding process with minimal image distortion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232452"/>
            <a:ext cx="11029615" cy="4673324"/>
          </a:xfrm>
        </p:spPr>
        <p:txBody>
          <a:bodyPr>
            <a:normAutofit/>
          </a:bodyPr>
          <a:lstStyle/>
          <a:p>
            <a:pPr>
              <a:buFont typeface="Arial" panose="020B0604020202020204" pitchFamily="34" charset="0"/>
              <a:buChar char="•"/>
            </a:pPr>
            <a:r>
              <a:rPr lang="en-US" sz="3200" dirty="0"/>
              <a:t>Cybersecurity Enthusiasts</a:t>
            </a:r>
          </a:p>
          <a:p>
            <a:pPr>
              <a:buFont typeface="Arial" panose="020B0604020202020204" pitchFamily="34" charset="0"/>
              <a:buChar char="•"/>
            </a:pPr>
            <a:r>
              <a:rPr lang="en-US" sz="3200" dirty="0"/>
              <a:t>Government and Defense Organizations</a:t>
            </a:r>
          </a:p>
          <a:p>
            <a:pPr>
              <a:buFont typeface="Arial" panose="020B0604020202020204" pitchFamily="34" charset="0"/>
              <a:buChar char="•"/>
            </a:pPr>
            <a:r>
              <a:rPr lang="en-US" sz="3200" dirty="0"/>
              <a:t>Journalists and Whistleblowers</a:t>
            </a:r>
          </a:p>
          <a:p>
            <a:pPr>
              <a:buFont typeface="Arial" panose="020B0604020202020204" pitchFamily="34" charset="0"/>
              <a:buChar char="•"/>
            </a:pPr>
            <a:r>
              <a:rPr lang="en-US" sz="3200" dirty="0"/>
              <a:t>Individuals Seeking Secure Communication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4A15BB44-8BE2-F3C9-A22E-5B5E435C0740}"/>
              </a:ext>
            </a:extLst>
          </p:cNvPr>
          <p:cNvPicPr>
            <a:picLocks noChangeAspect="1"/>
          </p:cNvPicPr>
          <p:nvPr/>
        </p:nvPicPr>
        <p:blipFill>
          <a:blip r:embed="rId2"/>
          <a:stretch>
            <a:fillRect/>
          </a:stretch>
        </p:blipFill>
        <p:spPr>
          <a:xfrm>
            <a:off x="581192" y="1232452"/>
            <a:ext cx="7617241" cy="446381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3200" dirty="0"/>
              <a:t>This project successfully demonstrates how steganography can be used to securely hide data within images. By using the Least Significant Bit (LSB) method, sensitive information can be transmitted safely without attracting attention. This technique enhances privacy and provides an additional layer of security in data communication.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302026"/>
            <a:ext cx="11029615" cy="1321253"/>
          </a:xfrm>
        </p:spPr>
        <p:txBody>
          <a:bodyPr>
            <a:normAutofit/>
          </a:bodyPr>
          <a:lstStyle/>
          <a:p>
            <a:r>
              <a:rPr lang="en-IN" sz="2800" dirty="0"/>
              <a:t>https://github.com/rupeshgs006/aicte_cybersecurity/</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47</TotalTime>
  <Words>321</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Rupesh Singh</cp:lastModifiedBy>
  <cp:revision>28</cp:revision>
  <dcterms:created xsi:type="dcterms:W3CDTF">2021-05-26T16:50:10Z</dcterms:created>
  <dcterms:modified xsi:type="dcterms:W3CDTF">2025-02-26T14:42:28Z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