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7"/>
  </p:notesMasterIdLst>
  <p:sldIdLst>
    <p:sldId id="256" r:id="rId2"/>
    <p:sldId id="257" r:id="rId3"/>
    <p:sldId id="265" r:id="rId4"/>
    <p:sldId id="261" r:id="rId5"/>
    <p:sldId id="283" r:id="rId6"/>
  </p:sldIdLst>
  <p:sldSz cx="9144000" cy="5143500" type="screen16x9"/>
  <p:notesSz cx="6858000" cy="9144000"/>
  <p:embeddedFontLst>
    <p:embeddedFont>
      <p:font typeface="Calibri" pitchFamily="34" charset="0"/>
      <p:regular r:id="rId8"/>
      <p:bold r:id="rId9"/>
      <p:italic r:id="rId10"/>
      <p:boldItalic r:id="rId11"/>
    </p:embeddedFont>
    <p:embeddedFont>
      <p:font typeface="Audiowide" charset="0"/>
      <p:regular r:id="rId12"/>
    </p:embeddedFont>
    <p:embeddedFont>
      <p:font typeface="Karla"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78C1BCF7-753D-4D94-92CB-3C6579E6B169}">
  <a:tblStyle styleId="{78C1BCF7-753D-4D94-92CB-3C6579E6B1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1" d="100"/>
          <a:sy n="91" d="100"/>
        </p:scale>
        <p:origin x="-786"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21caab1d1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21caab1d1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ffe5a3af5_0_1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ffe5a3af5_0_1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1ed1af4641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1ed1af4641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cc9050bdf8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cc9050bdf8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cc9050bdf8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cc9050bdf8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0" name="Google Shape;10;p2"/>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txBox="1">
            <a:spLocks noGrp="1"/>
          </p:cNvSpPr>
          <p:nvPr>
            <p:ph type="ctrTitle"/>
          </p:nvPr>
        </p:nvSpPr>
        <p:spPr>
          <a:xfrm>
            <a:off x="1625850" y="1317528"/>
            <a:ext cx="5892300" cy="2358300"/>
          </a:xfrm>
          <a:prstGeom prst="rect">
            <a:avLst/>
          </a:prstGeom>
          <a:noFill/>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4500">
                <a:latin typeface="Audiowide"/>
                <a:ea typeface="Audiowide"/>
                <a:cs typeface="Audiowide"/>
                <a:sym typeface="Audiowid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 name="Google Shape;14;p2"/>
          <p:cNvSpPr txBox="1">
            <a:spLocks noGrp="1"/>
          </p:cNvSpPr>
          <p:nvPr>
            <p:ph type="subTitle" idx="1"/>
          </p:nvPr>
        </p:nvSpPr>
        <p:spPr>
          <a:xfrm>
            <a:off x="1625850" y="3778500"/>
            <a:ext cx="5892300" cy="473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pic>
        <p:nvPicPr>
          <p:cNvPr id="15" name="Google Shape;15;p2"/>
          <p:cNvPicPr preferRelativeResize="0"/>
          <p:nvPr/>
        </p:nvPicPr>
        <p:blipFill>
          <a:blip r:embed="rId3">
            <a:alphaModFix amt="75000"/>
          </a:blip>
          <a:stretch>
            <a:fillRect/>
          </a:stretch>
        </p:blipFill>
        <p:spPr>
          <a:xfrm>
            <a:off x="-1011050" y="-447675"/>
            <a:ext cx="5892301" cy="3648150"/>
          </a:xfrm>
          <a:prstGeom prst="rect">
            <a:avLst/>
          </a:prstGeom>
          <a:noFill/>
          <a:ln>
            <a:noFill/>
          </a:ln>
        </p:spPr>
      </p:pic>
      <p:pic>
        <p:nvPicPr>
          <p:cNvPr id="16" name="Google Shape;16;p2"/>
          <p:cNvPicPr preferRelativeResize="0"/>
          <p:nvPr/>
        </p:nvPicPr>
        <p:blipFill>
          <a:blip r:embed="rId3">
            <a:alphaModFix amt="75000"/>
          </a:blip>
          <a:stretch>
            <a:fillRect/>
          </a:stretch>
        </p:blipFill>
        <p:spPr>
          <a:xfrm rot="10800000">
            <a:off x="4261050" y="1962150"/>
            <a:ext cx="5892301" cy="36481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9" name="Google Shape;29;p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txBox="1">
            <a:spLocks noGrp="1"/>
          </p:cNvSpPr>
          <p:nvPr>
            <p:ph type="body" idx="1"/>
          </p:nvPr>
        </p:nvSpPr>
        <p:spPr>
          <a:xfrm>
            <a:off x="720000" y="1168463"/>
            <a:ext cx="7704000" cy="572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pic>
        <p:nvPicPr>
          <p:cNvPr id="33" name="Google Shape;33;p4"/>
          <p:cNvPicPr preferRelativeResize="0"/>
          <p:nvPr/>
        </p:nvPicPr>
        <p:blipFill>
          <a:blip r:embed="rId3">
            <a:alphaModFix amt="75000"/>
          </a:blip>
          <a:stretch>
            <a:fillRect/>
          </a:stretch>
        </p:blipFill>
        <p:spPr>
          <a:xfrm>
            <a:off x="-825300" y="-371475"/>
            <a:ext cx="4857272" cy="3007325"/>
          </a:xfrm>
          <a:prstGeom prst="rect">
            <a:avLst/>
          </a:prstGeom>
          <a:noFill/>
          <a:ln>
            <a:noFill/>
          </a:ln>
        </p:spPr>
      </p:pic>
      <p:pic>
        <p:nvPicPr>
          <p:cNvPr id="34" name="Google Shape;34;p4"/>
          <p:cNvPicPr preferRelativeResize="0"/>
          <p:nvPr/>
        </p:nvPicPr>
        <p:blipFill>
          <a:blip r:embed="rId3">
            <a:alphaModFix amt="75000"/>
          </a:blip>
          <a:stretch>
            <a:fillRect/>
          </a:stretch>
        </p:blipFill>
        <p:spPr>
          <a:xfrm rot="10800000">
            <a:off x="5048253" y="2398274"/>
            <a:ext cx="5095572" cy="3154876"/>
          </a:xfrm>
          <a:prstGeom prst="rect">
            <a:avLst/>
          </a:prstGeom>
          <a:noFill/>
          <a:ln>
            <a:noFill/>
          </a:ln>
        </p:spPr>
      </p:pic>
      <p:sp>
        <p:nvSpPr>
          <p:cNvPr id="35" name="Google Shape;35;p4"/>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82" name="Google Shape;82;p10"/>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0"/>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0"/>
          <p:cNvSpPr txBox="1">
            <a:spLocks noGrp="1"/>
          </p:cNvSpPr>
          <p:nvPr>
            <p:ph type="title"/>
          </p:nvPr>
        </p:nvSpPr>
        <p:spPr>
          <a:xfrm rot="300">
            <a:off x="720000" y="3295650"/>
            <a:ext cx="3433500" cy="1207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58"/>
        <p:cNvGrpSpPr/>
        <p:nvPr/>
      </p:nvGrpSpPr>
      <p:grpSpPr>
        <a:xfrm>
          <a:off x="0" y="0"/>
          <a:ext cx="0" cy="0"/>
          <a:chOff x="0" y="0"/>
          <a:chExt cx="0" cy="0"/>
        </a:xfrm>
      </p:grpSpPr>
      <p:pic>
        <p:nvPicPr>
          <p:cNvPr id="159" name="Google Shape;159;p18"/>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160" name="Google Shape;160;p18"/>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a:spLocks noGrp="1"/>
          </p:cNvSpPr>
          <p:nvPr>
            <p:ph type="title"/>
          </p:nvPr>
        </p:nvSpPr>
        <p:spPr>
          <a:xfrm rot="-1114">
            <a:off x="726775" y="2183450"/>
            <a:ext cx="2778300" cy="827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2" name="Google Shape;162;p18"/>
          <p:cNvSpPr txBox="1">
            <a:spLocks noGrp="1"/>
          </p:cNvSpPr>
          <p:nvPr>
            <p:ph type="subTitle" idx="1"/>
          </p:nvPr>
        </p:nvSpPr>
        <p:spPr>
          <a:xfrm rot="371">
            <a:off x="726775" y="2991552"/>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3" name="Google Shape;163;p18"/>
          <p:cNvSpPr txBox="1">
            <a:spLocks noGrp="1"/>
          </p:cNvSpPr>
          <p:nvPr>
            <p:ph type="title" idx="2"/>
          </p:nvPr>
        </p:nvSpPr>
        <p:spPr>
          <a:xfrm>
            <a:off x="3189587" y="3304275"/>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4" name="Google Shape;164;p18"/>
          <p:cNvSpPr txBox="1">
            <a:spLocks noGrp="1"/>
          </p:cNvSpPr>
          <p:nvPr>
            <p:ph type="subTitle" idx="3"/>
          </p:nvPr>
        </p:nvSpPr>
        <p:spPr>
          <a:xfrm>
            <a:off x="3189587" y="4114925"/>
            <a:ext cx="2778300" cy="48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5" name="Google Shape;165;p18"/>
          <p:cNvSpPr txBox="1">
            <a:spLocks noGrp="1"/>
          </p:cNvSpPr>
          <p:nvPr>
            <p:ph type="title" idx="4"/>
          </p:nvPr>
        </p:nvSpPr>
        <p:spPr>
          <a:xfrm>
            <a:off x="5652399" y="2182150"/>
            <a:ext cx="2778300" cy="82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000">
                <a:solidFill>
                  <a:schemeClr val="accent1"/>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6" name="Google Shape;166;p18"/>
          <p:cNvSpPr txBox="1">
            <a:spLocks noGrp="1"/>
          </p:cNvSpPr>
          <p:nvPr>
            <p:ph type="subTitle" idx="5"/>
          </p:nvPr>
        </p:nvSpPr>
        <p:spPr>
          <a:xfrm>
            <a:off x="5652399" y="2991875"/>
            <a:ext cx="2778300" cy="484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lt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18"/>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8"/>
          <p:cNvPicPr preferRelativeResize="0"/>
          <p:nvPr/>
        </p:nvPicPr>
        <p:blipFill rotWithShape="1">
          <a:blip r:embed="rId3">
            <a:alphaModFix amt="75000"/>
          </a:blip>
          <a:srcRect l="16597" t="23395"/>
          <a:stretch/>
        </p:blipFill>
        <p:spPr>
          <a:xfrm rot="-5400000">
            <a:off x="-1349762" y="941737"/>
            <a:ext cx="5684874" cy="3233001"/>
          </a:xfrm>
          <a:prstGeom prst="rect">
            <a:avLst/>
          </a:prstGeom>
          <a:noFill/>
          <a:ln>
            <a:noFill/>
          </a:ln>
        </p:spPr>
      </p:pic>
      <p:pic>
        <p:nvPicPr>
          <p:cNvPr id="170" name="Google Shape;170;p18"/>
          <p:cNvPicPr preferRelativeResize="0"/>
          <p:nvPr/>
        </p:nvPicPr>
        <p:blipFill rotWithShape="1">
          <a:blip r:embed="rId3">
            <a:alphaModFix amt="75000"/>
          </a:blip>
          <a:srcRect l="23059" t="16268"/>
          <a:stretch/>
        </p:blipFill>
        <p:spPr>
          <a:xfrm rot="5400004">
            <a:off x="5600637" y="400113"/>
            <a:ext cx="4438774" cy="2990847"/>
          </a:xfrm>
          <a:prstGeom prst="rect">
            <a:avLst/>
          </a:prstGeom>
          <a:noFill/>
          <a:ln>
            <a:noFill/>
          </a:ln>
        </p:spPr>
      </p:pic>
      <p:sp>
        <p:nvSpPr>
          <p:cNvPr id="171" name="Google Shape;171;p18"/>
          <p:cNvSpPr txBox="1">
            <a:spLocks noGrp="1"/>
          </p:cNvSpPr>
          <p:nvPr>
            <p:ph type="title" idx="6"/>
          </p:nvPr>
        </p:nvSpPr>
        <p:spPr>
          <a:xfrm>
            <a:off x="718150" y="540000"/>
            <a:ext cx="77058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47"/>
        <p:cNvGrpSpPr/>
        <p:nvPr/>
      </p:nvGrpSpPr>
      <p:grpSpPr>
        <a:xfrm>
          <a:off x="0" y="0"/>
          <a:ext cx="0" cy="0"/>
          <a:chOff x="0" y="0"/>
          <a:chExt cx="0" cy="0"/>
        </a:xfrm>
      </p:grpSpPr>
      <p:pic>
        <p:nvPicPr>
          <p:cNvPr id="248" name="Google Shape;248;p24"/>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49" name="Google Shape;249;p24"/>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4"/>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4"/>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4"/>
          <p:cNvSpPr txBox="1">
            <a:spLocks noGrp="1"/>
          </p:cNvSpPr>
          <p:nvPr>
            <p:ph type="ctrTitle"/>
          </p:nvPr>
        </p:nvSpPr>
        <p:spPr>
          <a:xfrm>
            <a:off x="2243613" y="5731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7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3" name="Google Shape;253;p24"/>
          <p:cNvSpPr txBox="1">
            <a:spLocks noGrp="1"/>
          </p:cNvSpPr>
          <p:nvPr>
            <p:ph type="subTitle" idx="1"/>
          </p:nvPr>
        </p:nvSpPr>
        <p:spPr>
          <a:xfrm>
            <a:off x="2243625" y="1723300"/>
            <a:ext cx="4661700" cy="1155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400"/>
              <a:buNone/>
              <a:defRPr sz="1600">
                <a:solidFill>
                  <a:schemeClr val="lt1"/>
                </a:solidFill>
              </a:defRPr>
            </a:lvl1pPr>
            <a:lvl2pPr lvl="1" algn="ctr" rtl="0">
              <a:lnSpc>
                <a:spcPct val="100000"/>
              </a:lnSpc>
              <a:spcBef>
                <a:spcPts val="0"/>
              </a:spcBef>
              <a:spcAft>
                <a:spcPts val="0"/>
              </a:spcAft>
              <a:buClr>
                <a:schemeClr val="lt1"/>
              </a:buClr>
              <a:buSzPts val="1800"/>
              <a:buNone/>
              <a:defRPr sz="1800">
                <a:solidFill>
                  <a:schemeClr val="lt1"/>
                </a:solidFill>
              </a:defRPr>
            </a:lvl2pPr>
            <a:lvl3pPr lvl="2" algn="ctr" rtl="0">
              <a:lnSpc>
                <a:spcPct val="100000"/>
              </a:lnSpc>
              <a:spcBef>
                <a:spcPts val="0"/>
              </a:spcBef>
              <a:spcAft>
                <a:spcPts val="0"/>
              </a:spcAft>
              <a:buClr>
                <a:schemeClr val="lt1"/>
              </a:buClr>
              <a:buSzPts val="1800"/>
              <a:buNone/>
              <a:defRPr sz="1800">
                <a:solidFill>
                  <a:schemeClr val="lt1"/>
                </a:solidFill>
              </a:defRPr>
            </a:lvl3pPr>
            <a:lvl4pPr lvl="3" algn="ctr" rtl="0">
              <a:lnSpc>
                <a:spcPct val="100000"/>
              </a:lnSpc>
              <a:spcBef>
                <a:spcPts val="0"/>
              </a:spcBef>
              <a:spcAft>
                <a:spcPts val="0"/>
              </a:spcAft>
              <a:buClr>
                <a:schemeClr val="lt1"/>
              </a:buClr>
              <a:buSzPts val="1800"/>
              <a:buNone/>
              <a:defRPr sz="1800">
                <a:solidFill>
                  <a:schemeClr val="lt1"/>
                </a:solidFill>
              </a:defRPr>
            </a:lvl4pPr>
            <a:lvl5pPr lvl="4" algn="ctr" rtl="0">
              <a:lnSpc>
                <a:spcPct val="100000"/>
              </a:lnSpc>
              <a:spcBef>
                <a:spcPts val="0"/>
              </a:spcBef>
              <a:spcAft>
                <a:spcPts val="0"/>
              </a:spcAft>
              <a:buClr>
                <a:schemeClr val="lt1"/>
              </a:buClr>
              <a:buSzPts val="1800"/>
              <a:buNone/>
              <a:defRPr sz="1800">
                <a:solidFill>
                  <a:schemeClr val="lt1"/>
                </a:solidFill>
              </a:defRPr>
            </a:lvl5pPr>
            <a:lvl6pPr lvl="5" algn="ctr" rtl="0">
              <a:lnSpc>
                <a:spcPct val="100000"/>
              </a:lnSpc>
              <a:spcBef>
                <a:spcPts val="0"/>
              </a:spcBef>
              <a:spcAft>
                <a:spcPts val="0"/>
              </a:spcAft>
              <a:buClr>
                <a:schemeClr val="lt1"/>
              </a:buClr>
              <a:buSzPts val="1800"/>
              <a:buNone/>
              <a:defRPr sz="1800">
                <a:solidFill>
                  <a:schemeClr val="lt1"/>
                </a:solidFill>
              </a:defRPr>
            </a:lvl6pPr>
            <a:lvl7pPr lvl="6" algn="ctr" rtl="0">
              <a:lnSpc>
                <a:spcPct val="100000"/>
              </a:lnSpc>
              <a:spcBef>
                <a:spcPts val="0"/>
              </a:spcBef>
              <a:spcAft>
                <a:spcPts val="0"/>
              </a:spcAft>
              <a:buClr>
                <a:schemeClr val="lt1"/>
              </a:buClr>
              <a:buSzPts val="1800"/>
              <a:buNone/>
              <a:defRPr sz="1800">
                <a:solidFill>
                  <a:schemeClr val="lt1"/>
                </a:solidFill>
              </a:defRPr>
            </a:lvl7pPr>
            <a:lvl8pPr lvl="7" algn="ctr" rtl="0">
              <a:lnSpc>
                <a:spcPct val="100000"/>
              </a:lnSpc>
              <a:spcBef>
                <a:spcPts val="0"/>
              </a:spcBef>
              <a:spcAft>
                <a:spcPts val="0"/>
              </a:spcAft>
              <a:buClr>
                <a:schemeClr val="lt1"/>
              </a:buClr>
              <a:buSzPts val="1800"/>
              <a:buNone/>
              <a:defRPr sz="1800">
                <a:solidFill>
                  <a:schemeClr val="lt1"/>
                </a:solidFill>
              </a:defRPr>
            </a:lvl8pPr>
            <a:lvl9pPr lvl="8" algn="ctr"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254" name="Google Shape;254;p24"/>
          <p:cNvSpPr txBox="1"/>
          <p:nvPr/>
        </p:nvSpPr>
        <p:spPr>
          <a:xfrm>
            <a:off x="2072100" y="4182850"/>
            <a:ext cx="4999800" cy="420600"/>
          </a:xfrm>
          <a:prstGeom prst="rect">
            <a:avLst/>
          </a:prstGeom>
          <a:noFill/>
          <a:ln>
            <a:noFill/>
          </a:ln>
        </p:spPr>
        <p:txBody>
          <a:bodyPr spcFirstLastPara="1" wrap="square" lIns="91425" tIns="0" rIns="0" bIns="0" anchor="b" anchorCtr="0">
            <a:noAutofit/>
          </a:bodyPr>
          <a:lstStyle/>
          <a:p>
            <a:pPr marL="0" lvl="0" indent="0" algn="ctr" rtl="0">
              <a:lnSpc>
                <a:spcPct val="100000"/>
              </a:lnSpc>
              <a:spcBef>
                <a:spcPts val="300"/>
              </a:spcBef>
              <a:spcAft>
                <a:spcPts val="0"/>
              </a:spcAft>
              <a:buNone/>
            </a:pPr>
            <a:r>
              <a:rPr lang="en" sz="1200">
                <a:solidFill>
                  <a:schemeClr val="lt1"/>
                </a:solidFill>
                <a:latin typeface="Karla"/>
                <a:ea typeface="Karla"/>
                <a:cs typeface="Karla"/>
                <a:sym typeface="Karla"/>
              </a:rPr>
              <a:t>CREDITS: This presentation template was created by </a:t>
            </a:r>
            <a:r>
              <a:rPr lang="en" sz="1200" b="1">
                <a:solidFill>
                  <a:schemeClr val="lt1"/>
                </a:solidFill>
                <a:uFill>
                  <a:noFill/>
                </a:uFill>
                <a:latin typeface="Karla"/>
                <a:ea typeface="Karla"/>
                <a:cs typeface="Karla"/>
                <a:sym typeface="Karla"/>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lt1"/>
                </a:solidFill>
                <a:latin typeface="Karla"/>
                <a:ea typeface="Karla"/>
                <a:cs typeface="Karla"/>
                <a:sym typeface="Karla"/>
              </a:rPr>
              <a:t>, and includes icons by </a:t>
            </a:r>
            <a:r>
              <a:rPr lang="en" sz="1200" b="1">
                <a:solidFill>
                  <a:schemeClr val="lt1"/>
                </a:solidFill>
                <a:uFill>
                  <a:noFill/>
                </a:uFill>
                <a:latin typeface="Karla"/>
                <a:ea typeface="Karla"/>
                <a:cs typeface="Karla"/>
                <a:sym typeface="Karla"/>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lt1"/>
                </a:solidFill>
                <a:latin typeface="Karla"/>
                <a:ea typeface="Karla"/>
                <a:cs typeface="Karla"/>
                <a:sym typeface="Karla"/>
              </a:rPr>
              <a:t> and infographics &amp; images by </a:t>
            </a:r>
            <a:r>
              <a:rPr lang="en" sz="1200" b="1">
                <a:solidFill>
                  <a:schemeClr val="lt1"/>
                </a:solidFill>
                <a:uFill>
                  <a:noFill/>
                </a:uFill>
                <a:latin typeface="Karla"/>
                <a:ea typeface="Karla"/>
                <a:cs typeface="Karla"/>
                <a:sym typeface="Karla"/>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b="1">
              <a:solidFill>
                <a:schemeClr val="lt1"/>
              </a:solidFill>
              <a:latin typeface="Karla"/>
              <a:ea typeface="Karla"/>
              <a:cs typeface="Karla"/>
              <a:sym typeface="Karla"/>
            </a:endParaRPr>
          </a:p>
        </p:txBody>
      </p:sp>
      <p:pic>
        <p:nvPicPr>
          <p:cNvPr id="255" name="Google Shape;255;p24"/>
          <p:cNvPicPr preferRelativeResize="0"/>
          <p:nvPr/>
        </p:nvPicPr>
        <p:blipFill rotWithShape="1">
          <a:blip r:embed="rId6">
            <a:alphaModFix amt="75000"/>
          </a:blip>
          <a:srcRect l="18320"/>
          <a:stretch/>
        </p:blipFill>
        <p:spPr>
          <a:xfrm rot="5400000">
            <a:off x="5077976" y="347474"/>
            <a:ext cx="5076823" cy="3848475"/>
          </a:xfrm>
          <a:prstGeom prst="rect">
            <a:avLst/>
          </a:prstGeom>
          <a:noFill/>
          <a:ln>
            <a:noFill/>
          </a:ln>
        </p:spPr>
      </p:pic>
      <p:pic>
        <p:nvPicPr>
          <p:cNvPr id="256" name="Google Shape;256;p24"/>
          <p:cNvPicPr preferRelativeResize="0"/>
          <p:nvPr/>
        </p:nvPicPr>
        <p:blipFill rotWithShape="1">
          <a:blip r:embed="rId6">
            <a:alphaModFix amt="75000"/>
          </a:blip>
          <a:srcRect l="14258" t="537"/>
          <a:stretch/>
        </p:blipFill>
        <p:spPr>
          <a:xfrm rot="-5399997">
            <a:off x="-1076912" y="756716"/>
            <a:ext cx="5372099" cy="385867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257"/>
        <p:cNvGrpSpPr/>
        <p:nvPr/>
      </p:nvGrpSpPr>
      <p:grpSpPr>
        <a:xfrm>
          <a:off x="0" y="0"/>
          <a:ext cx="0" cy="0"/>
          <a:chOff x="0" y="0"/>
          <a:chExt cx="0" cy="0"/>
        </a:xfrm>
      </p:grpSpPr>
      <p:pic>
        <p:nvPicPr>
          <p:cNvPr id="258" name="Google Shape;258;p25"/>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59" name="Google Shape;259;p25"/>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5"/>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5"/>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2" name="Google Shape;262;p25"/>
          <p:cNvPicPr preferRelativeResize="0"/>
          <p:nvPr/>
        </p:nvPicPr>
        <p:blipFill rotWithShape="1">
          <a:blip r:embed="rId3">
            <a:alphaModFix amt="75000"/>
          </a:blip>
          <a:srcRect l="23664" t="13299"/>
          <a:stretch/>
        </p:blipFill>
        <p:spPr>
          <a:xfrm>
            <a:off x="9525" y="-156200"/>
            <a:ext cx="4171950" cy="2933699"/>
          </a:xfrm>
          <a:prstGeom prst="rect">
            <a:avLst/>
          </a:prstGeom>
          <a:noFill/>
          <a:ln>
            <a:noFill/>
          </a:ln>
        </p:spPr>
      </p:pic>
      <p:pic>
        <p:nvPicPr>
          <p:cNvPr id="263" name="Google Shape;263;p25"/>
          <p:cNvPicPr preferRelativeResize="0"/>
          <p:nvPr/>
        </p:nvPicPr>
        <p:blipFill rotWithShape="1">
          <a:blip r:embed="rId3">
            <a:alphaModFix amt="75000"/>
          </a:blip>
          <a:srcRect l="21334" t="3883"/>
          <a:stretch/>
        </p:blipFill>
        <p:spPr>
          <a:xfrm rot="-10799995">
            <a:off x="5739700" y="2603702"/>
            <a:ext cx="3747200" cy="283507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8_1">
    <p:spTree>
      <p:nvGrpSpPr>
        <p:cNvPr id="1" name="Shape 264"/>
        <p:cNvGrpSpPr/>
        <p:nvPr/>
      </p:nvGrpSpPr>
      <p:grpSpPr>
        <a:xfrm>
          <a:off x="0" y="0"/>
          <a:ext cx="0" cy="0"/>
          <a:chOff x="0" y="0"/>
          <a:chExt cx="0" cy="0"/>
        </a:xfrm>
      </p:grpSpPr>
      <p:pic>
        <p:nvPicPr>
          <p:cNvPr id="265" name="Google Shape;265;p26"/>
          <p:cNvPicPr preferRelativeResize="0"/>
          <p:nvPr/>
        </p:nvPicPr>
        <p:blipFill rotWithShape="1">
          <a:blip r:embed="rId2">
            <a:alphaModFix/>
          </a:blip>
          <a:srcRect t="1620" b="17753"/>
          <a:stretch/>
        </p:blipFill>
        <p:spPr>
          <a:xfrm>
            <a:off x="-181700" y="-257175"/>
            <a:ext cx="9649551" cy="5667373"/>
          </a:xfrm>
          <a:prstGeom prst="rect">
            <a:avLst/>
          </a:prstGeom>
          <a:noFill/>
          <a:ln>
            <a:noFill/>
          </a:ln>
        </p:spPr>
      </p:pic>
      <p:sp>
        <p:nvSpPr>
          <p:cNvPr id="266" name="Google Shape;266;p26"/>
          <p:cNvSpPr/>
          <p:nvPr/>
        </p:nvSpPr>
        <p:spPr>
          <a:xfrm rot="-5400000">
            <a:off x="2011650" y="-2135075"/>
            <a:ext cx="5316600" cy="9339900"/>
          </a:xfrm>
          <a:prstGeom prst="rect">
            <a:avLst/>
          </a:prstGeom>
          <a:gradFill>
            <a:gsLst>
              <a:gs pos="0">
                <a:srgbClr val="10355F">
                  <a:alpha val="59215"/>
                </a:srgbClr>
              </a:gs>
              <a:gs pos="50000">
                <a:srgbClr val="FFFFFF">
                  <a:alpha val="0"/>
                </a:srgbClr>
              </a:gs>
              <a:gs pos="100000">
                <a:srgbClr val="10355F">
                  <a:alpha val="59215"/>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rot="10800000">
            <a:off x="-371475" y="-85500"/>
            <a:ext cx="895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739750" y="-117725"/>
            <a:ext cx="781200" cy="5305200"/>
          </a:xfrm>
          <a:prstGeom prst="rect">
            <a:avLst/>
          </a:prstGeom>
          <a:gradFill>
            <a:gsLst>
              <a:gs pos="0">
                <a:srgbClr val="FFFFFF">
                  <a:alpha val="47450"/>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6"/>
          <p:cNvPicPr preferRelativeResize="0"/>
          <p:nvPr/>
        </p:nvPicPr>
        <p:blipFill rotWithShape="1">
          <a:blip r:embed="rId3">
            <a:alphaModFix amt="75000"/>
          </a:blip>
          <a:srcRect l="20356"/>
          <a:stretch/>
        </p:blipFill>
        <p:spPr>
          <a:xfrm rot="5400000">
            <a:off x="4631025" y="510125"/>
            <a:ext cx="5524500" cy="4294700"/>
          </a:xfrm>
          <a:prstGeom prst="rect">
            <a:avLst/>
          </a:prstGeom>
          <a:noFill/>
          <a:ln>
            <a:noFill/>
          </a:ln>
        </p:spPr>
      </p:pic>
      <p:pic>
        <p:nvPicPr>
          <p:cNvPr id="270" name="Google Shape;270;p26"/>
          <p:cNvPicPr preferRelativeResize="0"/>
          <p:nvPr/>
        </p:nvPicPr>
        <p:blipFill rotWithShape="1">
          <a:blip r:embed="rId3">
            <a:alphaModFix amt="75000"/>
          </a:blip>
          <a:srcRect l="16645" t="537"/>
          <a:stretch/>
        </p:blipFill>
        <p:spPr>
          <a:xfrm rot="-5399997">
            <a:off x="-1058539" y="294014"/>
            <a:ext cx="5654502" cy="417781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37000">
              <a:schemeClr val="dk1"/>
            </a:gs>
            <a:gs pos="63000">
              <a:schemeClr val="dk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2475"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800"/>
              <a:buFont typeface="Audiowide"/>
              <a:buNone/>
              <a:defRPr sz="2800">
                <a:solidFill>
                  <a:schemeClr val="lt1"/>
                </a:solidFill>
                <a:latin typeface="Audiowide"/>
                <a:ea typeface="Audiowide"/>
                <a:cs typeface="Audiowide"/>
                <a:sym typeface="Audiowide"/>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782475"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1pPr>
            <a:lvl2pPr marL="914400" lvl="1"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2pPr>
            <a:lvl3pPr marL="1371600" lvl="2"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3pPr>
            <a:lvl4pPr marL="1828800" lvl="3"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4pPr>
            <a:lvl5pPr marL="2286000" lvl="4"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5pPr>
            <a:lvl6pPr marL="2743200" lvl="5"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6pPr>
            <a:lvl7pPr marL="3200400" lvl="6"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7pPr>
            <a:lvl8pPr marL="3657600" lvl="7"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8pPr>
            <a:lvl9pPr marL="4114800" lvl="8" indent="-317500">
              <a:lnSpc>
                <a:spcPct val="100000"/>
              </a:lnSpc>
              <a:spcBef>
                <a:spcPts val="0"/>
              </a:spcBef>
              <a:spcAft>
                <a:spcPts val="0"/>
              </a:spcAft>
              <a:buClr>
                <a:schemeClr val="lt1"/>
              </a:buClr>
              <a:buSzPts val="1400"/>
              <a:buFont typeface="Karla"/>
              <a:buChar char="■"/>
              <a:defRPr>
                <a:solidFill>
                  <a:schemeClr val="lt1"/>
                </a:solidFill>
                <a:latin typeface="Karla"/>
                <a:ea typeface="Karla"/>
                <a:cs typeface="Karla"/>
                <a:sym typeface="Karl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8" r:id="rId4"/>
    <p:sldLayoutId id="2147483664" r:id="rId5"/>
    <p:sldLayoutId id="2147483670" r:id="rId6"/>
    <p:sldLayoutId id="2147483671"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0"/>
          <p:cNvSpPr/>
          <p:nvPr/>
        </p:nvSpPr>
        <p:spPr>
          <a:xfrm>
            <a:off x="1369897" y="1177160"/>
            <a:ext cx="6575923" cy="2974426"/>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0"/>
          <p:cNvSpPr txBox="1">
            <a:spLocks noGrp="1"/>
          </p:cNvSpPr>
          <p:nvPr>
            <p:ph type="ctrTitle"/>
          </p:nvPr>
        </p:nvSpPr>
        <p:spPr>
          <a:xfrm>
            <a:off x="1366346" y="1177159"/>
            <a:ext cx="6547944" cy="284830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solidFill>
                  <a:schemeClr val="bg1"/>
                </a:solidFill>
                <a:latin typeface="Calibri" pitchFamily="34" charset="0"/>
                <a:cs typeface="Calibri" pitchFamily="34" charset="0"/>
              </a:rPr>
              <a:t>CMMI(</a:t>
            </a:r>
            <a:r>
              <a:rPr lang="en" sz="2000" dirty="0" smtClean="0">
                <a:solidFill>
                  <a:srgbClr val="FFFF00"/>
                </a:solidFill>
                <a:latin typeface="Calibri" pitchFamily="34" charset="0"/>
                <a:cs typeface="Calibri" pitchFamily="34" charset="0"/>
              </a:rPr>
              <a:t>Capability Matyrity Model Integration</a:t>
            </a:r>
            <a:r>
              <a:rPr lang="en" sz="2000" dirty="0" smtClean="0">
                <a:solidFill>
                  <a:schemeClr val="bg1"/>
                </a:solidFill>
                <a:latin typeface="Calibri" pitchFamily="34" charset="0"/>
                <a:cs typeface="Calibri" pitchFamily="34" charset="0"/>
              </a:rPr>
              <a:t>) is a framework that helps organization improve thier processes to enhance quality, efficiency, and performance. It defines five maturity levels to guide process improvement. CMMI developed by the software Engineering institute at “</a:t>
            </a:r>
            <a:r>
              <a:rPr lang="en" sz="2000" dirty="0" smtClean="0">
                <a:solidFill>
                  <a:srgbClr val="FFFF00"/>
                </a:solidFill>
                <a:latin typeface="Calibri" pitchFamily="34" charset="0"/>
                <a:cs typeface="Calibri" pitchFamily="34" charset="0"/>
              </a:rPr>
              <a:t>Carnegie Mellon University</a:t>
            </a:r>
            <a:r>
              <a:rPr lang="en" sz="2000" dirty="0" smtClean="0">
                <a:solidFill>
                  <a:schemeClr val="bg1"/>
                </a:solidFill>
                <a:latin typeface="Calibri" pitchFamily="34" charset="0"/>
                <a:cs typeface="Calibri" pitchFamily="34" charset="0"/>
              </a:rPr>
              <a:t>”.</a:t>
            </a:r>
            <a:endParaRPr sz="2000">
              <a:solidFill>
                <a:schemeClr val="bg1"/>
              </a:solidFill>
              <a:latin typeface="Calibri" pitchFamily="34" charset="0"/>
              <a:cs typeface="Calibri" pitchFamily="34" charset="0"/>
            </a:endParaRPr>
          </a:p>
        </p:txBody>
      </p:sp>
      <p:sp>
        <p:nvSpPr>
          <p:cNvPr id="283" name="Google Shape;283;p30"/>
          <p:cNvSpPr txBox="1">
            <a:spLocks noGrp="1"/>
          </p:cNvSpPr>
          <p:nvPr>
            <p:ph type="subTitle" idx="1"/>
          </p:nvPr>
        </p:nvSpPr>
        <p:spPr>
          <a:xfrm>
            <a:off x="1520746" y="415190"/>
            <a:ext cx="5892300" cy="473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smtClean="0">
                <a:solidFill>
                  <a:srgbClr val="C00000"/>
                </a:solidFill>
              </a:rPr>
              <a:t>What is CMMI</a:t>
            </a:r>
            <a:endParaRPr sz="3600" b="1">
              <a:solidFill>
                <a:srgbClr val="C00000"/>
              </a:solidFill>
            </a:endParaRPr>
          </a:p>
        </p:txBody>
      </p:sp>
      <p:grpSp>
        <p:nvGrpSpPr>
          <p:cNvPr id="298" name="Google Shape;298;p30"/>
          <p:cNvGrpSpPr/>
          <p:nvPr/>
        </p:nvGrpSpPr>
        <p:grpSpPr>
          <a:xfrm>
            <a:off x="551124" y="3629702"/>
            <a:ext cx="1178637" cy="1096691"/>
            <a:chOff x="827350" y="3629733"/>
            <a:chExt cx="1431600" cy="1332067"/>
          </a:xfrm>
        </p:grpSpPr>
        <p:sp>
          <p:nvSpPr>
            <p:cNvPr id="299" name="Google Shape;29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 name="Google Shape;302;p30"/>
          <p:cNvGrpSpPr/>
          <p:nvPr/>
        </p:nvGrpSpPr>
        <p:grpSpPr>
          <a:xfrm>
            <a:off x="322602" y="2902809"/>
            <a:ext cx="781224" cy="726909"/>
            <a:chOff x="827350" y="3629733"/>
            <a:chExt cx="1431600" cy="1332067"/>
          </a:xfrm>
        </p:grpSpPr>
        <p:sp>
          <p:nvSpPr>
            <p:cNvPr id="303" name="Google Shape;303;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0"/>
          <p:cNvGrpSpPr/>
          <p:nvPr/>
        </p:nvGrpSpPr>
        <p:grpSpPr>
          <a:xfrm>
            <a:off x="1816189" y="4394848"/>
            <a:ext cx="356325" cy="331552"/>
            <a:chOff x="827350" y="3629733"/>
            <a:chExt cx="1431600" cy="1332067"/>
          </a:xfrm>
        </p:grpSpPr>
        <p:sp>
          <p:nvSpPr>
            <p:cNvPr id="307" name="Google Shape;307;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 name="Google Shape;310;p30"/>
          <p:cNvGrpSpPr/>
          <p:nvPr/>
        </p:nvGrpSpPr>
        <p:grpSpPr>
          <a:xfrm>
            <a:off x="7466251" y="219713"/>
            <a:ext cx="895180" cy="832942"/>
            <a:chOff x="827350" y="3629733"/>
            <a:chExt cx="1431600" cy="1332067"/>
          </a:xfrm>
        </p:grpSpPr>
        <p:sp>
          <p:nvSpPr>
            <p:cNvPr id="311" name="Google Shape;311;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30"/>
          <p:cNvGrpSpPr/>
          <p:nvPr/>
        </p:nvGrpSpPr>
        <p:grpSpPr>
          <a:xfrm>
            <a:off x="8131283" y="1065715"/>
            <a:ext cx="598982" cy="557337"/>
            <a:chOff x="827350" y="3629733"/>
            <a:chExt cx="1431600" cy="1332067"/>
          </a:xfrm>
        </p:grpSpPr>
        <p:sp>
          <p:nvSpPr>
            <p:cNvPr id="315" name="Google Shape;315;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0"/>
          <p:cNvGrpSpPr/>
          <p:nvPr/>
        </p:nvGrpSpPr>
        <p:grpSpPr>
          <a:xfrm>
            <a:off x="6901231" y="620669"/>
            <a:ext cx="464268" cy="431989"/>
            <a:chOff x="827350" y="3629733"/>
            <a:chExt cx="1431600" cy="1332067"/>
          </a:xfrm>
        </p:grpSpPr>
        <p:sp>
          <p:nvSpPr>
            <p:cNvPr id="319" name="Google Shape;319;p30"/>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1"/>
          <p:cNvSpPr/>
          <p:nvPr/>
        </p:nvSpPr>
        <p:spPr>
          <a:xfrm>
            <a:off x="713225" y="510300"/>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txBox="1">
            <a:spLocks noGrp="1"/>
          </p:cNvSpPr>
          <p:nvPr>
            <p:ph type="title"/>
          </p:nvPr>
        </p:nvSpPr>
        <p:spPr>
          <a:xfrm>
            <a:off x="718150" y="540000"/>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smtClean="0">
                <a:solidFill>
                  <a:srgbClr val="C00000"/>
                </a:solidFill>
                <a:latin typeface="Calibri" pitchFamily="34" charset="0"/>
                <a:cs typeface="Calibri" pitchFamily="34" charset="0"/>
              </a:rPr>
              <a:t>USE OF CMMI</a:t>
            </a:r>
            <a:endParaRPr sz="3600" b="1">
              <a:solidFill>
                <a:srgbClr val="C00000"/>
              </a:solidFill>
              <a:latin typeface="Calibri" pitchFamily="34" charset="0"/>
              <a:cs typeface="Calibri" pitchFamily="34" charset="0"/>
            </a:endParaRPr>
          </a:p>
        </p:txBody>
      </p:sp>
      <p:sp>
        <p:nvSpPr>
          <p:cNvPr id="328" name="Google Shape;328;p31"/>
          <p:cNvSpPr txBox="1">
            <a:spLocks noGrp="1"/>
          </p:cNvSpPr>
          <p:nvPr>
            <p:ph type="body" idx="1"/>
          </p:nvPr>
        </p:nvSpPr>
        <p:spPr>
          <a:xfrm>
            <a:off x="698979" y="1567855"/>
            <a:ext cx="7704000" cy="330894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smtClean="0">
                <a:solidFill>
                  <a:schemeClr val="lt1"/>
                </a:solidFill>
              </a:rPr>
              <a:t>Using CMMI provides several benefits for organization looking to improve their process and performance.</a:t>
            </a:r>
          </a:p>
          <a:p>
            <a:pPr marL="0" lvl="0" indent="0" algn="ctr" rtl="0">
              <a:spcBef>
                <a:spcPts val="0"/>
              </a:spcBef>
              <a:spcAft>
                <a:spcPts val="0"/>
              </a:spcAft>
              <a:buNone/>
            </a:pPr>
            <a:r>
              <a:rPr lang="en-US" sz="2000" dirty="0" smtClean="0">
                <a:solidFill>
                  <a:srgbClr val="FFC000"/>
                </a:solidFill>
              </a:rPr>
              <a:t>Here why organization use CMMI</a:t>
            </a:r>
            <a:endParaRPr sz="2000">
              <a:solidFill>
                <a:schemeClr val="lt1"/>
              </a:solidFill>
            </a:endParaRPr>
          </a:p>
          <a:p>
            <a:pPr lvl="0" indent="-457200" algn="l" rtl="0">
              <a:spcBef>
                <a:spcPts val="0"/>
              </a:spcBef>
              <a:spcAft>
                <a:spcPts val="0"/>
              </a:spcAft>
              <a:buFont typeface="+mj-lt"/>
              <a:buAutoNum type="arabicPeriod"/>
            </a:pPr>
            <a:r>
              <a:rPr lang="en-US" sz="2000" dirty="0" smtClean="0">
                <a:solidFill>
                  <a:schemeClr val="bg1"/>
                </a:solidFill>
              </a:rPr>
              <a:t>Process improvement &amp; Efficiency.</a:t>
            </a:r>
          </a:p>
          <a:p>
            <a:pPr lvl="0" indent="-457200" algn="l" rtl="0">
              <a:spcBef>
                <a:spcPts val="0"/>
              </a:spcBef>
              <a:spcAft>
                <a:spcPts val="0"/>
              </a:spcAft>
              <a:buFont typeface="+mj-lt"/>
              <a:buAutoNum type="arabicPeriod"/>
            </a:pPr>
            <a:r>
              <a:rPr lang="en-US" sz="2000" dirty="0" smtClean="0">
                <a:solidFill>
                  <a:schemeClr val="bg1"/>
                </a:solidFill>
              </a:rPr>
              <a:t>Risk Management.</a:t>
            </a:r>
          </a:p>
          <a:p>
            <a:pPr lvl="0" indent="-457200" algn="l" rtl="0">
              <a:spcBef>
                <a:spcPts val="0"/>
              </a:spcBef>
              <a:spcAft>
                <a:spcPts val="0"/>
              </a:spcAft>
              <a:buFont typeface="+mj-lt"/>
              <a:buAutoNum type="arabicPeriod"/>
            </a:pPr>
            <a:r>
              <a:rPr lang="en-US" sz="2000" dirty="0" smtClean="0">
                <a:solidFill>
                  <a:schemeClr val="bg1"/>
                </a:solidFill>
              </a:rPr>
              <a:t>Quality Enhancement. </a:t>
            </a:r>
          </a:p>
          <a:p>
            <a:pPr lvl="0" indent="-457200" algn="l" rtl="0">
              <a:spcBef>
                <a:spcPts val="0"/>
              </a:spcBef>
              <a:spcAft>
                <a:spcPts val="0"/>
              </a:spcAft>
              <a:buFont typeface="+mj-lt"/>
              <a:buAutoNum type="arabicPeriod"/>
            </a:pPr>
            <a:r>
              <a:rPr lang="en-US" sz="2000" dirty="0" smtClean="0">
                <a:solidFill>
                  <a:schemeClr val="bg1"/>
                </a:solidFill>
              </a:rPr>
              <a:t>Competitive advantage.</a:t>
            </a:r>
          </a:p>
          <a:p>
            <a:pPr lvl="0" indent="-457200" algn="l" rtl="0">
              <a:spcBef>
                <a:spcPts val="0"/>
              </a:spcBef>
              <a:spcAft>
                <a:spcPts val="0"/>
              </a:spcAft>
              <a:buFont typeface="+mj-lt"/>
              <a:buAutoNum type="arabicPeriod"/>
            </a:pPr>
            <a:r>
              <a:rPr lang="en-US" sz="2000" dirty="0" smtClean="0">
                <a:solidFill>
                  <a:schemeClr val="bg1"/>
                </a:solidFill>
              </a:rPr>
              <a:t>Cost Saving.</a:t>
            </a:r>
          </a:p>
          <a:p>
            <a:pPr lvl="0" indent="-457200" algn="l" rtl="0">
              <a:spcBef>
                <a:spcPts val="0"/>
              </a:spcBef>
              <a:spcAft>
                <a:spcPts val="0"/>
              </a:spcAft>
              <a:buFont typeface="+mj-lt"/>
              <a:buAutoNum type="arabicPeriod"/>
            </a:pPr>
            <a:r>
              <a:rPr lang="en-US" sz="2000" dirty="0" smtClean="0">
                <a:solidFill>
                  <a:schemeClr val="bg1"/>
                </a:solidFill>
              </a:rPr>
              <a:t>Employee productivity &amp; model.</a:t>
            </a:r>
          </a:p>
          <a:p>
            <a:pPr lvl="0" indent="-457200" algn="l" rtl="0">
              <a:spcBef>
                <a:spcPts val="0"/>
              </a:spcBef>
              <a:spcAft>
                <a:spcPts val="0"/>
              </a:spcAft>
              <a:buFont typeface="+mj-lt"/>
              <a:buAutoNum type="arabicPeriod"/>
            </a:pPr>
            <a:r>
              <a:rPr lang="en-US" sz="2000" dirty="0" smtClean="0">
                <a:solidFill>
                  <a:schemeClr val="bg1"/>
                </a:solidFill>
              </a:rPr>
              <a:t>Cost satisfaction.</a:t>
            </a:r>
            <a:endParaRPr sz="2000">
              <a:solidFill>
                <a:schemeClr val="bg1"/>
              </a:solidFill>
            </a:endParaRPr>
          </a:p>
        </p:txBody>
      </p:sp>
      <p:sp>
        <p:nvSpPr>
          <p:cNvPr id="330" name="Google Shape;330;p31"/>
          <p:cNvSpPr txBox="1"/>
          <p:nvPr/>
        </p:nvSpPr>
        <p:spPr>
          <a:xfrm>
            <a:off x="1199661" y="4221373"/>
            <a:ext cx="30000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500">
              <a:solidFill>
                <a:schemeClr val="lt1"/>
              </a:solidFill>
              <a:latin typeface="Karla"/>
              <a:ea typeface="Karla"/>
              <a:cs typeface="Karla"/>
              <a:sym typeface="Karla"/>
            </a:endParaRPr>
          </a:p>
        </p:txBody>
      </p:sp>
      <p:sp>
        <p:nvSpPr>
          <p:cNvPr id="331" name="Google Shape;331;p31"/>
          <p:cNvSpPr txBox="1"/>
          <p:nvPr/>
        </p:nvSpPr>
        <p:spPr>
          <a:xfrm>
            <a:off x="4739401" y="4147800"/>
            <a:ext cx="3155100" cy="46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600" b="1">
              <a:solidFill>
                <a:schemeClr val="lt1"/>
              </a:solidFill>
              <a:latin typeface="Karla"/>
              <a:ea typeface="Karla"/>
              <a:cs typeface="Karla"/>
              <a:sym typeface="Karla"/>
            </a:endParaRPr>
          </a:p>
        </p:txBody>
      </p:sp>
      <p:grpSp>
        <p:nvGrpSpPr>
          <p:cNvPr id="339" name="Google Shape;339;p31"/>
          <p:cNvGrpSpPr/>
          <p:nvPr/>
        </p:nvGrpSpPr>
        <p:grpSpPr>
          <a:xfrm>
            <a:off x="8596681" y="736494"/>
            <a:ext cx="464268" cy="431989"/>
            <a:chOff x="827350" y="3629733"/>
            <a:chExt cx="1431600" cy="1332067"/>
          </a:xfrm>
        </p:grpSpPr>
        <p:sp>
          <p:nvSpPr>
            <p:cNvPr id="340" name="Google Shape;340;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31"/>
          <p:cNvGrpSpPr/>
          <p:nvPr/>
        </p:nvGrpSpPr>
        <p:grpSpPr>
          <a:xfrm>
            <a:off x="8596636" y="178169"/>
            <a:ext cx="356755" cy="331951"/>
            <a:chOff x="827350" y="3629733"/>
            <a:chExt cx="1431600" cy="1332067"/>
          </a:xfrm>
        </p:grpSpPr>
        <p:sp>
          <p:nvSpPr>
            <p:cNvPr id="344" name="Google Shape;344;p31"/>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1"/>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1"/>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3"/>
        <p:cNvGrpSpPr/>
        <p:nvPr/>
      </p:nvGrpSpPr>
      <p:grpSpPr>
        <a:xfrm>
          <a:off x="0" y="0"/>
          <a:ext cx="0" cy="0"/>
          <a:chOff x="0" y="0"/>
          <a:chExt cx="0" cy="0"/>
        </a:xfrm>
      </p:grpSpPr>
      <p:pic>
        <p:nvPicPr>
          <p:cNvPr id="664" name="Google Shape;664;p39"/>
          <p:cNvPicPr preferRelativeResize="0"/>
          <p:nvPr/>
        </p:nvPicPr>
        <p:blipFill rotWithShape="1">
          <a:blip r:embed="rId4">
            <a:alphaModFix amt="75000"/>
          </a:blip>
          <a:srcRect l="11847" t="10080"/>
          <a:stretch/>
        </p:blipFill>
        <p:spPr>
          <a:xfrm>
            <a:off x="-176377" y="-179990"/>
            <a:ext cx="6008724" cy="3794975"/>
          </a:xfrm>
          <a:prstGeom prst="rect">
            <a:avLst/>
          </a:prstGeom>
          <a:noFill/>
          <a:ln>
            <a:noFill/>
          </a:ln>
        </p:spPr>
      </p:pic>
      <p:pic>
        <p:nvPicPr>
          <p:cNvPr id="665" name="Google Shape;665;p39"/>
          <p:cNvPicPr preferRelativeResize="0"/>
          <p:nvPr/>
        </p:nvPicPr>
        <p:blipFill rotWithShape="1">
          <a:blip r:embed="rId4">
            <a:alphaModFix amt="75000"/>
          </a:blip>
          <a:srcRect l="15261" t="6068"/>
          <a:stretch/>
        </p:blipFill>
        <p:spPr>
          <a:xfrm rot="-10799997">
            <a:off x="4324348" y="1876426"/>
            <a:ext cx="5162552" cy="3543296"/>
          </a:xfrm>
          <a:prstGeom prst="rect">
            <a:avLst/>
          </a:prstGeom>
          <a:noFill/>
          <a:ln>
            <a:noFill/>
          </a:ln>
        </p:spPr>
      </p:pic>
      <p:sp>
        <p:nvSpPr>
          <p:cNvPr id="666" name="Google Shape;666;p39"/>
          <p:cNvSpPr txBox="1">
            <a:spLocks noGrp="1"/>
          </p:cNvSpPr>
          <p:nvPr>
            <p:ph type="title"/>
          </p:nvPr>
        </p:nvSpPr>
        <p:spPr>
          <a:xfrm rot="300">
            <a:off x="409484" y="4235657"/>
            <a:ext cx="8397823" cy="1313806"/>
          </a:xfrm>
          <a:prstGeom prst="rect">
            <a:avLst/>
          </a:prstGeom>
        </p:spPr>
        <p:txBody>
          <a:bodyPr spcFirstLastPara="1" wrap="square" lIns="91425" tIns="91425" rIns="91425" bIns="91425" anchor="ctr" anchorCtr="0">
            <a:noAutofit/>
          </a:bodyPr>
          <a:lstStyle/>
          <a:p>
            <a:pPr marL="742950" lvl="0" indent="-742950" rtl="0">
              <a:spcBef>
                <a:spcPts val="0"/>
              </a:spcBef>
              <a:spcAft>
                <a:spcPts val="0"/>
              </a:spcAft>
            </a:pPr>
            <a:r>
              <a:rPr lang="en" sz="3600" dirty="0" smtClean="0">
                <a:solidFill>
                  <a:srgbClr val="C00000"/>
                </a:solidFill>
              </a:rPr>
              <a:t>               </a:t>
            </a:r>
            <a:r>
              <a:rPr lang="en" sz="3600" b="1" dirty="0" smtClean="0">
                <a:solidFill>
                  <a:srgbClr val="C00000"/>
                </a:solidFill>
                <a:latin typeface="Calibri" pitchFamily="34" charset="0"/>
                <a:cs typeface="Calibri" pitchFamily="34" charset="0"/>
              </a:rPr>
              <a:t>IMPLEMENT CMMI</a:t>
            </a:r>
            <a:br>
              <a:rPr lang="en" sz="3600" b="1" dirty="0" smtClean="0">
                <a:solidFill>
                  <a:srgbClr val="C00000"/>
                </a:solidFill>
                <a:latin typeface="Calibri" pitchFamily="34" charset="0"/>
                <a:cs typeface="Calibri" pitchFamily="34" charset="0"/>
              </a:rPr>
            </a:br>
            <a:r>
              <a:rPr lang="en" sz="2000" dirty="0" smtClean="0">
                <a:solidFill>
                  <a:schemeClr val="bg1"/>
                </a:solidFill>
                <a:latin typeface="Calibri" pitchFamily="34" charset="0"/>
                <a:cs typeface="Calibri" pitchFamily="34" charset="0"/>
              </a:rPr>
              <a:t>Implementing CMMI in an organization involves key steps to improve process </a:t>
            </a:r>
            <a:br>
              <a:rPr lang="en" sz="2000" dirty="0" smtClean="0">
                <a:solidFill>
                  <a:schemeClr val="bg1"/>
                </a:solidFill>
                <a:latin typeface="Calibri" pitchFamily="34" charset="0"/>
                <a:cs typeface="Calibri" pitchFamily="34" charset="0"/>
              </a:rPr>
            </a:br>
            <a:r>
              <a:rPr lang="en" sz="2000" dirty="0" smtClean="0">
                <a:solidFill>
                  <a:schemeClr val="bg1"/>
                </a:solidFill>
                <a:latin typeface="Calibri" pitchFamily="34" charset="0"/>
                <a:cs typeface="Calibri" pitchFamily="34" charset="0"/>
              </a:rPr>
              <a:t>and achieve higher maturity levels.</a:t>
            </a:r>
            <a:br>
              <a:rPr lang="en" sz="2000" dirty="0" smtClean="0">
                <a:solidFill>
                  <a:schemeClr val="bg1"/>
                </a:solidFill>
                <a:latin typeface="Calibri" pitchFamily="34" charset="0"/>
                <a:cs typeface="Calibri" pitchFamily="34" charset="0"/>
              </a:rPr>
            </a:br>
            <a:r>
              <a:rPr lang="en" sz="2000" b="1" dirty="0" smtClean="0">
                <a:solidFill>
                  <a:srgbClr val="FFFF00"/>
                </a:solidFill>
                <a:latin typeface="Calibri" pitchFamily="34" charset="0"/>
                <a:cs typeface="Calibri" pitchFamily="34" charset="0"/>
              </a:rPr>
              <a:t> </a:t>
            </a:r>
            <a:r>
              <a:rPr lang="en" sz="2000" b="1" dirty="0" smtClean="0">
                <a:solidFill>
                  <a:srgbClr val="FFFF00"/>
                </a:solidFill>
                <a:latin typeface="Calibri" pitchFamily="34" charset="0"/>
                <a:cs typeface="Calibri" pitchFamily="34" charset="0"/>
              </a:rPr>
              <a:t>                                           Here’s a structured approach</a:t>
            </a:r>
            <a:br>
              <a:rPr lang="en" sz="2000" b="1" dirty="0" smtClean="0">
                <a:solidFill>
                  <a:srgbClr val="FFFF00"/>
                </a:solidFill>
                <a:latin typeface="Calibri" pitchFamily="34" charset="0"/>
                <a:cs typeface="Calibri" pitchFamily="34" charset="0"/>
              </a:rPr>
            </a:br>
            <a:r>
              <a:rPr lang="en" sz="2000" b="1" dirty="0" smtClean="0">
                <a:solidFill>
                  <a:schemeClr val="bg1"/>
                </a:solidFill>
                <a:latin typeface="Calibri" pitchFamily="34" charset="0"/>
                <a:cs typeface="Calibri" pitchFamily="34" charset="0"/>
              </a:rPr>
              <a:t>1. </a:t>
            </a:r>
            <a:r>
              <a:rPr lang="en" sz="2000" dirty="0" smtClean="0">
                <a:solidFill>
                  <a:schemeClr val="bg1"/>
                </a:solidFill>
                <a:latin typeface="Calibri" pitchFamily="34" charset="0"/>
                <a:cs typeface="Calibri" pitchFamily="34" charset="0"/>
              </a:rPr>
              <a:t>Understand CMMI and Its levels.</a:t>
            </a:r>
            <a:br>
              <a:rPr lang="en" sz="2000" dirty="0" smtClean="0">
                <a:solidFill>
                  <a:schemeClr val="bg1"/>
                </a:solidFill>
                <a:latin typeface="Calibri" pitchFamily="34" charset="0"/>
                <a:cs typeface="Calibri" pitchFamily="34" charset="0"/>
              </a:rPr>
            </a:br>
            <a:r>
              <a:rPr lang="en" sz="2000" dirty="0" smtClean="0">
                <a:solidFill>
                  <a:schemeClr val="bg1"/>
                </a:solidFill>
                <a:latin typeface="Calibri" pitchFamily="34" charset="0"/>
                <a:cs typeface="Calibri" pitchFamily="34" charset="0"/>
              </a:rPr>
              <a:t>2. Conduct a gap Analysis.</a:t>
            </a:r>
            <a:br>
              <a:rPr lang="en" sz="2000" dirty="0" smtClean="0">
                <a:solidFill>
                  <a:schemeClr val="bg1"/>
                </a:solidFill>
                <a:latin typeface="Calibri" pitchFamily="34" charset="0"/>
                <a:cs typeface="Calibri" pitchFamily="34" charset="0"/>
              </a:rPr>
            </a:br>
            <a:r>
              <a:rPr lang="en" sz="2000" dirty="0" smtClean="0">
                <a:solidFill>
                  <a:schemeClr val="bg1"/>
                </a:solidFill>
                <a:latin typeface="Calibri" pitchFamily="34" charset="0"/>
                <a:cs typeface="Calibri" pitchFamily="34" charset="0"/>
              </a:rPr>
              <a:t>3. Get management support.</a:t>
            </a:r>
            <a:br>
              <a:rPr lang="en" sz="2000" dirty="0" smtClean="0">
                <a:solidFill>
                  <a:schemeClr val="bg1"/>
                </a:solidFill>
                <a:latin typeface="Calibri" pitchFamily="34" charset="0"/>
                <a:cs typeface="Calibri" pitchFamily="34" charset="0"/>
              </a:rPr>
            </a:br>
            <a:r>
              <a:rPr lang="en" sz="2000" dirty="0" smtClean="0">
                <a:solidFill>
                  <a:schemeClr val="bg1"/>
                </a:solidFill>
                <a:latin typeface="Calibri" pitchFamily="34" charset="0"/>
                <a:cs typeface="Calibri" pitchFamily="34" charset="0"/>
              </a:rPr>
              <a:t>4. Define and standerdize process.</a:t>
            </a:r>
            <a:br>
              <a:rPr lang="en" sz="2000" dirty="0" smtClean="0">
                <a:solidFill>
                  <a:schemeClr val="bg1"/>
                </a:solidFill>
                <a:latin typeface="Calibri" pitchFamily="34" charset="0"/>
                <a:cs typeface="Calibri" pitchFamily="34" charset="0"/>
              </a:rPr>
            </a:br>
            <a:r>
              <a:rPr lang="en" sz="2000" dirty="0" smtClean="0">
                <a:solidFill>
                  <a:schemeClr val="bg1"/>
                </a:solidFill>
                <a:latin typeface="Calibri" pitchFamily="34" charset="0"/>
                <a:cs typeface="Calibri" pitchFamily="34" charset="0"/>
              </a:rPr>
              <a:t>5. Train Employee.</a:t>
            </a:r>
            <a:br>
              <a:rPr lang="en" sz="2000" dirty="0" smtClean="0">
                <a:solidFill>
                  <a:schemeClr val="bg1"/>
                </a:solidFill>
                <a:latin typeface="Calibri" pitchFamily="34" charset="0"/>
                <a:cs typeface="Calibri" pitchFamily="34" charset="0"/>
              </a:rPr>
            </a:br>
            <a:r>
              <a:rPr lang="en" sz="2000" dirty="0" smtClean="0">
                <a:solidFill>
                  <a:schemeClr val="bg1"/>
                </a:solidFill>
                <a:latin typeface="Calibri" pitchFamily="34" charset="0"/>
                <a:cs typeface="Calibri" pitchFamily="34" charset="0"/>
              </a:rPr>
              <a:t>6. Implement Process change.</a:t>
            </a:r>
            <a:br>
              <a:rPr lang="en" sz="2000" dirty="0" smtClean="0">
                <a:solidFill>
                  <a:schemeClr val="bg1"/>
                </a:solidFill>
                <a:latin typeface="Calibri" pitchFamily="34" charset="0"/>
                <a:cs typeface="Calibri" pitchFamily="34" charset="0"/>
              </a:rPr>
            </a:br>
            <a:r>
              <a:rPr lang="en" sz="2000" dirty="0" smtClean="0">
                <a:solidFill>
                  <a:schemeClr val="bg1"/>
                </a:solidFill>
                <a:latin typeface="Calibri" pitchFamily="34" charset="0"/>
                <a:cs typeface="Calibri" pitchFamily="34" charset="0"/>
              </a:rPr>
              <a:t>7. Measure and improve.</a:t>
            </a:r>
            <a:br>
              <a:rPr lang="en" sz="2000" dirty="0" smtClean="0">
                <a:solidFill>
                  <a:schemeClr val="bg1"/>
                </a:solidFill>
                <a:latin typeface="Calibri" pitchFamily="34" charset="0"/>
                <a:cs typeface="Calibri" pitchFamily="34" charset="0"/>
              </a:rPr>
            </a:br>
            <a:r>
              <a:rPr lang="en" sz="2000" dirty="0" smtClean="0">
                <a:solidFill>
                  <a:schemeClr val="bg1"/>
                </a:solidFill>
                <a:latin typeface="Calibri" pitchFamily="34" charset="0"/>
                <a:cs typeface="Calibri" pitchFamily="34" charset="0"/>
              </a:rPr>
              <a:t>8. Get CMMI appraised.</a:t>
            </a:r>
            <a:br>
              <a:rPr lang="en" sz="2000" dirty="0" smtClean="0">
                <a:solidFill>
                  <a:schemeClr val="bg1"/>
                </a:solidFill>
                <a:latin typeface="Calibri" pitchFamily="34" charset="0"/>
                <a:cs typeface="Calibri" pitchFamily="34" charset="0"/>
              </a:rPr>
            </a:br>
            <a:r>
              <a:rPr lang="en" sz="2000" dirty="0" smtClean="0">
                <a:solidFill>
                  <a:schemeClr val="bg1"/>
                </a:solidFill>
                <a:latin typeface="Calibri" pitchFamily="34" charset="0"/>
                <a:cs typeface="Calibri" pitchFamily="34" charset="0"/>
              </a:rPr>
              <a:t>9. Maintain and Continuously improve.</a:t>
            </a:r>
            <a:br>
              <a:rPr lang="en" sz="2000" dirty="0" smtClean="0">
                <a:solidFill>
                  <a:schemeClr val="bg1"/>
                </a:solidFill>
                <a:latin typeface="Calibri" pitchFamily="34" charset="0"/>
                <a:cs typeface="Calibri" pitchFamily="34" charset="0"/>
              </a:rPr>
            </a:br>
            <a:r>
              <a:rPr lang="en" sz="2000" dirty="0" smtClean="0">
                <a:solidFill>
                  <a:schemeClr val="bg1"/>
                </a:solidFill>
                <a:latin typeface="Calibri" pitchFamily="34" charset="0"/>
                <a:cs typeface="Calibri" pitchFamily="34" charset="0"/>
              </a:rPr>
              <a:t/>
            </a:r>
            <a:br>
              <a:rPr lang="en" sz="2000" dirty="0" smtClean="0">
                <a:solidFill>
                  <a:schemeClr val="bg1"/>
                </a:solidFill>
                <a:latin typeface="Calibri" pitchFamily="34" charset="0"/>
                <a:cs typeface="Calibri" pitchFamily="34" charset="0"/>
              </a:rPr>
            </a:br>
            <a:r>
              <a:rPr lang="en" sz="2000" b="1" dirty="0" smtClean="0">
                <a:solidFill>
                  <a:srgbClr val="FFFF00"/>
                </a:solidFill>
                <a:latin typeface="Calibri" pitchFamily="34" charset="0"/>
                <a:cs typeface="Calibri" pitchFamily="34" charset="0"/>
              </a:rPr>
              <a:t/>
            </a:r>
            <a:br>
              <a:rPr lang="en" sz="2000" b="1" dirty="0" smtClean="0">
                <a:solidFill>
                  <a:srgbClr val="FFFF00"/>
                </a:solidFill>
                <a:latin typeface="Calibri" pitchFamily="34" charset="0"/>
                <a:cs typeface="Calibri" pitchFamily="34" charset="0"/>
              </a:rPr>
            </a:br>
            <a:r>
              <a:rPr lang="en" sz="2000" dirty="0" smtClean="0">
                <a:solidFill>
                  <a:srgbClr val="FFFF00"/>
                </a:solidFill>
                <a:latin typeface="Calibri" pitchFamily="34" charset="0"/>
                <a:cs typeface="Calibri" pitchFamily="34" charset="0"/>
              </a:rPr>
              <a:t/>
            </a:r>
            <a:br>
              <a:rPr lang="en" sz="2000" dirty="0" smtClean="0">
                <a:solidFill>
                  <a:srgbClr val="FFFF00"/>
                </a:solidFill>
                <a:latin typeface="Calibri" pitchFamily="34" charset="0"/>
                <a:cs typeface="Calibri" pitchFamily="34" charset="0"/>
              </a:rPr>
            </a:br>
            <a:r>
              <a:rPr lang="en" sz="3600" b="1" dirty="0" smtClean="0">
                <a:solidFill>
                  <a:srgbClr val="C00000"/>
                </a:solidFill>
                <a:latin typeface="Calibri" pitchFamily="34" charset="0"/>
                <a:cs typeface="Calibri" pitchFamily="34" charset="0"/>
              </a:rPr>
              <a:t/>
            </a:r>
            <a:br>
              <a:rPr lang="en" sz="3600" b="1" dirty="0" smtClean="0">
                <a:solidFill>
                  <a:srgbClr val="C00000"/>
                </a:solidFill>
                <a:latin typeface="Calibri" pitchFamily="34" charset="0"/>
                <a:cs typeface="Calibri" pitchFamily="34" charset="0"/>
              </a:rPr>
            </a:br>
            <a:r>
              <a:rPr lang="en" sz="3600" b="1" dirty="0" smtClean="0">
                <a:solidFill>
                  <a:srgbClr val="C00000"/>
                </a:solidFill>
                <a:latin typeface="Calibri" pitchFamily="34" charset="0"/>
                <a:cs typeface="Calibri" pitchFamily="34" charset="0"/>
              </a:rPr>
              <a:t/>
            </a:r>
            <a:br>
              <a:rPr lang="en" sz="3600" b="1" dirty="0" smtClean="0">
                <a:solidFill>
                  <a:srgbClr val="C00000"/>
                </a:solidFill>
                <a:latin typeface="Calibri" pitchFamily="34" charset="0"/>
                <a:cs typeface="Calibri" pitchFamily="34" charset="0"/>
              </a:rPr>
            </a:br>
            <a:r>
              <a:rPr lang="en" sz="3600" b="1" dirty="0" smtClean="0">
                <a:solidFill>
                  <a:srgbClr val="C00000"/>
                </a:solidFill>
                <a:latin typeface="Calibri" pitchFamily="34" charset="0"/>
                <a:cs typeface="Calibri" pitchFamily="34" charset="0"/>
              </a:rPr>
              <a:t/>
            </a:r>
            <a:br>
              <a:rPr lang="en" sz="3600" b="1" dirty="0" smtClean="0">
                <a:solidFill>
                  <a:srgbClr val="C00000"/>
                </a:solidFill>
                <a:latin typeface="Calibri" pitchFamily="34" charset="0"/>
                <a:cs typeface="Calibri" pitchFamily="34" charset="0"/>
              </a:rPr>
            </a:br>
            <a:r>
              <a:rPr lang="en" sz="3600" b="1" dirty="0" smtClean="0">
                <a:solidFill>
                  <a:srgbClr val="C00000"/>
                </a:solidFill>
                <a:latin typeface="Calibri" pitchFamily="34" charset="0"/>
                <a:cs typeface="Calibri" pitchFamily="34" charset="0"/>
              </a:rPr>
              <a:t/>
            </a:r>
            <a:br>
              <a:rPr lang="en" sz="3600" b="1" dirty="0" smtClean="0">
                <a:solidFill>
                  <a:srgbClr val="C00000"/>
                </a:solidFill>
                <a:latin typeface="Calibri" pitchFamily="34" charset="0"/>
                <a:cs typeface="Calibri" pitchFamily="34" charset="0"/>
              </a:rPr>
            </a:br>
            <a:r>
              <a:rPr lang="en" sz="3600" b="1" dirty="0" smtClean="0">
                <a:solidFill>
                  <a:srgbClr val="C00000"/>
                </a:solidFill>
                <a:latin typeface="Calibri" pitchFamily="34" charset="0"/>
                <a:cs typeface="Calibri" pitchFamily="34" charset="0"/>
              </a:rPr>
              <a:t/>
            </a:r>
            <a:br>
              <a:rPr lang="en" sz="3600" b="1" dirty="0" smtClean="0">
                <a:solidFill>
                  <a:srgbClr val="C00000"/>
                </a:solidFill>
                <a:latin typeface="Calibri" pitchFamily="34" charset="0"/>
                <a:cs typeface="Calibri" pitchFamily="34" charset="0"/>
              </a:rPr>
            </a:br>
            <a:r>
              <a:rPr lang="en" sz="3600" b="1" dirty="0" smtClean="0">
                <a:solidFill>
                  <a:srgbClr val="C00000"/>
                </a:solidFill>
                <a:latin typeface="Calibri" pitchFamily="34" charset="0"/>
                <a:cs typeface="Calibri" pitchFamily="34" charset="0"/>
              </a:rPr>
              <a:t/>
            </a:r>
            <a:br>
              <a:rPr lang="en" sz="3600" b="1" dirty="0" smtClean="0">
                <a:solidFill>
                  <a:srgbClr val="C00000"/>
                </a:solidFill>
                <a:latin typeface="Calibri" pitchFamily="34" charset="0"/>
                <a:cs typeface="Calibri" pitchFamily="34" charset="0"/>
              </a:rPr>
            </a:br>
            <a:endParaRPr sz="3600" b="1">
              <a:solidFill>
                <a:srgbClr val="C00000"/>
              </a:solidFill>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35"/>
          <p:cNvSpPr/>
          <p:nvPr/>
        </p:nvSpPr>
        <p:spPr>
          <a:xfrm>
            <a:off x="713225" y="699486"/>
            <a:ext cx="7704000" cy="632100"/>
          </a:xfrm>
          <a:prstGeom prst="snip2DiagRect">
            <a:avLst>
              <a:gd name="adj1" fmla="val 0"/>
              <a:gd name="adj2" fmla="val 22148"/>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txBox="1">
            <a:spLocks noGrp="1"/>
          </p:cNvSpPr>
          <p:nvPr>
            <p:ph type="title" idx="6"/>
          </p:nvPr>
        </p:nvSpPr>
        <p:spPr>
          <a:xfrm>
            <a:off x="707639" y="739696"/>
            <a:ext cx="77058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600" b="1" dirty="0" smtClean="0">
                <a:solidFill>
                  <a:srgbClr val="C00000"/>
                </a:solidFill>
                <a:latin typeface="Calibri" pitchFamily="34" charset="0"/>
                <a:cs typeface="Calibri" pitchFamily="34" charset="0"/>
              </a:rPr>
              <a:t>WHEN IS THIS RELEVANT</a:t>
            </a:r>
            <a:endParaRPr sz="3600" b="1">
              <a:solidFill>
                <a:srgbClr val="C00000"/>
              </a:solidFill>
              <a:latin typeface="Calibri" pitchFamily="34" charset="0"/>
              <a:cs typeface="Calibri" pitchFamily="34" charset="0"/>
            </a:endParaRPr>
          </a:p>
        </p:txBody>
      </p:sp>
      <p:grpSp>
        <p:nvGrpSpPr>
          <p:cNvPr id="498" name="Google Shape;498;p35"/>
          <p:cNvGrpSpPr/>
          <p:nvPr/>
        </p:nvGrpSpPr>
        <p:grpSpPr>
          <a:xfrm>
            <a:off x="6789999" y="3558452"/>
            <a:ext cx="1178637" cy="1096691"/>
            <a:chOff x="827350" y="3629733"/>
            <a:chExt cx="1431600" cy="1332067"/>
          </a:xfrm>
        </p:grpSpPr>
        <p:sp>
          <p:nvSpPr>
            <p:cNvPr id="499" name="Google Shape;499;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5"/>
          <p:cNvGrpSpPr/>
          <p:nvPr/>
        </p:nvGrpSpPr>
        <p:grpSpPr>
          <a:xfrm>
            <a:off x="8040164" y="4235971"/>
            <a:ext cx="781224" cy="726909"/>
            <a:chOff x="827350" y="3629733"/>
            <a:chExt cx="1431600" cy="1332067"/>
          </a:xfrm>
        </p:grpSpPr>
        <p:sp>
          <p:nvSpPr>
            <p:cNvPr id="503" name="Google Shape;503;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35"/>
          <p:cNvGrpSpPr/>
          <p:nvPr/>
        </p:nvGrpSpPr>
        <p:grpSpPr>
          <a:xfrm>
            <a:off x="142093" y="220619"/>
            <a:ext cx="464268" cy="431989"/>
            <a:chOff x="827350" y="3629733"/>
            <a:chExt cx="1431600" cy="1332067"/>
          </a:xfrm>
        </p:grpSpPr>
        <p:sp>
          <p:nvSpPr>
            <p:cNvPr id="507" name="Google Shape;507;p35"/>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2" name="Google Shape;532;p35"/>
          <p:cNvSpPr txBox="1">
            <a:spLocks noGrp="1"/>
          </p:cNvSpPr>
          <p:nvPr>
            <p:ph type="subTitle" idx="5"/>
          </p:nvPr>
        </p:nvSpPr>
        <p:spPr>
          <a:xfrm>
            <a:off x="199697" y="1583489"/>
            <a:ext cx="8481848" cy="3770218"/>
          </a:xfrm>
          <a:prstGeom prst="rect">
            <a:avLst/>
          </a:prstGeom>
        </p:spPr>
        <p:txBody>
          <a:bodyPr spcFirstLastPara="1" wrap="square" lIns="91425" tIns="91425" rIns="0" bIns="91425" anchor="t" anchorCtr="0">
            <a:noAutofit/>
          </a:bodyPr>
          <a:lstStyle/>
          <a:p>
            <a:pPr marL="0" lvl="0" indent="0" algn="ctr" rtl="0">
              <a:spcBef>
                <a:spcPts val="0"/>
              </a:spcBef>
              <a:spcAft>
                <a:spcPts val="0"/>
              </a:spcAft>
              <a:buNone/>
            </a:pPr>
            <a:r>
              <a:rPr lang="en" sz="2000" dirty="0" smtClean="0">
                <a:latin typeface="Calibri" pitchFamily="34" charset="0"/>
                <a:cs typeface="Calibri" pitchFamily="34" charset="0"/>
              </a:rPr>
              <a:t>CMMI relevant when an organization wants to improve its process, quality and efficiency, especially in industries where consistency and reliability are critical. </a:t>
            </a:r>
          </a:p>
          <a:p>
            <a:pPr marL="0" lvl="0" indent="0" algn="ctr" rtl="0">
              <a:spcBef>
                <a:spcPts val="0"/>
              </a:spcBef>
              <a:spcAft>
                <a:spcPts val="0"/>
              </a:spcAft>
              <a:buNone/>
            </a:pPr>
            <a:r>
              <a:rPr lang="en" sz="2000" dirty="0" smtClean="0">
                <a:solidFill>
                  <a:srgbClr val="FFFF00"/>
                </a:solidFill>
                <a:latin typeface="Calibri" pitchFamily="34" charset="0"/>
                <a:cs typeface="Calibri" pitchFamily="34" charset="0"/>
              </a:rPr>
              <a:t>It is particularly useful in the following senarios</a:t>
            </a:r>
            <a:endParaRPr lang="en" sz="2000" dirty="0" smtClean="0">
              <a:latin typeface="Calibri" pitchFamily="34" charset="0"/>
              <a:cs typeface="Calibri" pitchFamily="34" charset="0"/>
            </a:endParaRPr>
          </a:p>
          <a:p>
            <a:pPr lvl="0" indent="-457200" algn="l" rtl="0">
              <a:spcBef>
                <a:spcPts val="0"/>
              </a:spcBef>
              <a:spcAft>
                <a:spcPts val="0"/>
              </a:spcAft>
              <a:buAutoNum type="arabicPeriod"/>
            </a:pPr>
            <a:r>
              <a:rPr lang="en" sz="2000" dirty="0" smtClean="0">
                <a:latin typeface="Calibri" pitchFamily="34" charset="0"/>
                <a:cs typeface="Calibri" pitchFamily="34" charset="0"/>
              </a:rPr>
              <a:t>Software development &amp; IT service.</a:t>
            </a:r>
          </a:p>
          <a:p>
            <a:pPr lvl="0" indent="-457200" algn="l" rtl="0">
              <a:spcBef>
                <a:spcPts val="0"/>
              </a:spcBef>
              <a:spcAft>
                <a:spcPts val="0"/>
              </a:spcAft>
              <a:buAutoNum type="arabicPeriod"/>
            </a:pPr>
            <a:r>
              <a:rPr lang="en" sz="2000" dirty="0" smtClean="0">
                <a:latin typeface="Calibri" pitchFamily="34" charset="0"/>
                <a:cs typeface="Calibri" pitchFamily="34" charset="0"/>
              </a:rPr>
              <a:t>Government project.</a:t>
            </a:r>
          </a:p>
          <a:p>
            <a:pPr lvl="0" indent="-457200" algn="l" rtl="0">
              <a:spcBef>
                <a:spcPts val="0"/>
              </a:spcBef>
              <a:spcAft>
                <a:spcPts val="0"/>
              </a:spcAft>
              <a:buAutoNum type="arabicPeriod"/>
            </a:pPr>
            <a:r>
              <a:rPr lang="en" sz="2000" dirty="0" smtClean="0">
                <a:latin typeface="Calibri" pitchFamily="34" charset="0"/>
                <a:cs typeface="Calibri" pitchFamily="34" charset="0"/>
              </a:rPr>
              <a:t>Manufacturing .</a:t>
            </a:r>
          </a:p>
          <a:p>
            <a:pPr lvl="0" indent="-457200" algn="l" rtl="0">
              <a:spcBef>
                <a:spcPts val="0"/>
              </a:spcBef>
              <a:spcAft>
                <a:spcPts val="0"/>
              </a:spcAft>
              <a:buAutoNum type="arabicPeriod"/>
            </a:pPr>
            <a:r>
              <a:rPr lang="en" sz="2000" dirty="0" smtClean="0">
                <a:latin typeface="Calibri" pitchFamily="34" charset="0"/>
                <a:cs typeface="Calibri" pitchFamily="34" charset="0"/>
              </a:rPr>
              <a:t>Healthcare &amp; madical devices.</a:t>
            </a:r>
          </a:p>
          <a:p>
            <a:pPr lvl="0" indent="-457200" algn="l" rtl="0">
              <a:spcBef>
                <a:spcPts val="0"/>
              </a:spcBef>
              <a:spcAft>
                <a:spcPts val="0"/>
              </a:spcAft>
              <a:buAutoNum type="arabicPeriod"/>
            </a:pPr>
            <a:r>
              <a:rPr lang="en" sz="2000" dirty="0" smtClean="0">
                <a:latin typeface="Calibri" pitchFamily="34" charset="0"/>
                <a:cs typeface="Calibri" pitchFamily="34" charset="0"/>
              </a:rPr>
              <a:t>Banking &amp; finance.</a:t>
            </a:r>
          </a:p>
          <a:p>
            <a:pPr lvl="0" indent="-457200" algn="l" rtl="0">
              <a:spcBef>
                <a:spcPts val="0"/>
              </a:spcBef>
              <a:spcAft>
                <a:spcPts val="0"/>
              </a:spcAft>
              <a:buAutoNum type="arabicPeriod"/>
            </a:pPr>
            <a:r>
              <a:rPr lang="en" sz="2000" dirty="0" smtClean="0">
                <a:latin typeface="Calibri" pitchFamily="34" charset="0"/>
                <a:cs typeface="Calibri" pitchFamily="34" charset="0"/>
              </a:rPr>
              <a:t>Startup scalling up. </a:t>
            </a:r>
            <a:endParaRPr sz="2000">
              <a:latin typeface="Calibri" pitchFamily="34" charset="0"/>
              <a:cs typeface="Calibri"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1402" name="Google Shape;1402;p57"/>
          <p:cNvSpPr/>
          <p:nvPr/>
        </p:nvSpPr>
        <p:spPr>
          <a:xfrm>
            <a:off x="1401429" y="199697"/>
            <a:ext cx="5861219" cy="893380"/>
          </a:xfrm>
          <a:prstGeom prst="snip2DiagRect">
            <a:avLst>
              <a:gd name="adj1" fmla="val 0"/>
              <a:gd name="adj2" fmla="val 16667"/>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7"/>
          <p:cNvSpPr txBox="1">
            <a:spLocks noGrp="1"/>
          </p:cNvSpPr>
          <p:nvPr>
            <p:ph type="ctrTitle"/>
          </p:nvPr>
        </p:nvSpPr>
        <p:spPr>
          <a:xfrm>
            <a:off x="1471448" y="184217"/>
            <a:ext cx="5759669" cy="98243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b="1" dirty="0" smtClean="0">
                <a:solidFill>
                  <a:srgbClr val="C00000"/>
                </a:solidFill>
                <a:latin typeface="Calibri" pitchFamily="34" charset="0"/>
                <a:cs typeface="Calibri" pitchFamily="34" charset="0"/>
              </a:rPr>
              <a:t>WE CAN APPLY CMMI IN REAL LIFE</a:t>
            </a:r>
            <a:endParaRPr sz="2800" b="1">
              <a:solidFill>
                <a:srgbClr val="C00000"/>
              </a:solidFill>
              <a:latin typeface="Calibri" pitchFamily="34" charset="0"/>
              <a:cs typeface="Calibri" pitchFamily="34" charset="0"/>
            </a:endParaRPr>
          </a:p>
        </p:txBody>
      </p:sp>
      <p:sp>
        <p:nvSpPr>
          <p:cNvPr id="1417" name="Google Shape;1417;p57"/>
          <p:cNvSpPr txBox="1">
            <a:spLocks noGrp="1"/>
          </p:cNvSpPr>
          <p:nvPr>
            <p:ph type="subTitle" idx="4294967295"/>
          </p:nvPr>
        </p:nvSpPr>
        <p:spPr>
          <a:xfrm>
            <a:off x="683171" y="1313793"/>
            <a:ext cx="7998373" cy="36576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2000" dirty="0" smtClean="0">
                <a:latin typeface="Calibri" pitchFamily="34" charset="0"/>
                <a:cs typeface="Calibri" pitchFamily="34" charset="0"/>
              </a:rPr>
              <a:t>CMMI can be applied in various industries and real life senarios where process improvement, quality, control and efficiency are crucial .</a:t>
            </a:r>
          </a:p>
          <a:p>
            <a:pPr marL="0" lvl="0" indent="0" algn="ctr" rtl="0">
              <a:spcBef>
                <a:spcPts val="0"/>
              </a:spcBef>
              <a:spcAft>
                <a:spcPts val="1200"/>
              </a:spcAft>
              <a:buNone/>
            </a:pPr>
            <a:r>
              <a:rPr lang="en" sz="2000" dirty="0" smtClean="0">
                <a:solidFill>
                  <a:srgbClr val="FFFF00"/>
                </a:solidFill>
                <a:latin typeface="Calibri" pitchFamily="34" charset="0"/>
                <a:cs typeface="Calibri" pitchFamily="34" charset="0"/>
              </a:rPr>
              <a:t>Here are some real world application of CMMI  </a:t>
            </a:r>
          </a:p>
          <a:p>
            <a:pPr marL="0" lvl="0" indent="0" rtl="0">
              <a:spcBef>
                <a:spcPts val="0"/>
              </a:spcBef>
              <a:spcAft>
                <a:spcPts val="1200"/>
              </a:spcAft>
              <a:buFont typeface="Wingdings" pitchFamily="2" charset="2"/>
              <a:buChar char="v"/>
            </a:pPr>
            <a:r>
              <a:rPr lang="en-US" sz="2000" b="0" dirty="0" smtClean="0">
                <a:solidFill>
                  <a:schemeClr val="bg1"/>
                </a:solidFill>
                <a:latin typeface="Calibri" pitchFamily="34" charset="0"/>
                <a:cs typeface="Calibri" pitchFamily="34" charset="0"/>
              </a:rPr>
              <a:t> A software company developing banking application wants to reduce defects and improve security.</a:t>
            </a:r>
          </a:p>
          <a:p>
            <a:pPr marL="0" lvl="0" indent="0" rtl="0">
              <a:spcBef>
                <a:spcPts val="0"/>
              </a:spcBef>
              <a:spcAft>
                <a:spcPts val="1200"/>
              </a:spcAft>
              <a:buFont typeface="Wingdings" pitchFamily="2" charset="2"/>
              <a:buChar char="v"/>
            </a:pPr>
            <a:r>
              <a:rPr lang="en-US" sz="2000" dirty="0" smtClean="0">
                <a:solidFill>
                  <a:schemeClr val="bg1"/>
                </a:solidFill>
                <a:latin typeface="Calibri" pitchFamily="34" charset="0"/>
                <a:cs typeface="Calibri" pitchFamily="34" charset="0"/>
              </a:rPr>
              <a:t> </a:t>
            </a:r>
            <a:r>
              <a:rPr lang="en-US" sz="2000" dirty="0" smtClean="0">
                <a:solidFill>
                  <a:schemeClr val="bg1"/>
                </a:solidFill>
                <a:latin typeface="Calibri" pitchFamily="34" charset="0"/>
                <a:cs typeface="Calibri" pitchFamily="34" charset="0"/>
              </a:rPr>
              <a:t>A defense constructor working on a secure communication system.</a:t>
            </a:r>
          </a:p>
          <a:p>
            <a:pPr marL="0" lvl="0" indent="0" rtl="0">
              <a:spcBef>
                <a:spcPts val="0"/>
              </a:spcBef>
              <a:spcAft>
                <a:spcPts val="1200"/>
              </a:spcAft>
              <a:buFont typeface="Wingdings" pitchFamily="2" charset="2"/>
              <a:buChar char="v"/>
            </a:pPr>
            <a:r>
              <a:rPr lang="en-US" sz="2000" b="0" dirty="0" smtClean="0">
                <a:solidFill>
                  <a:schemeClr val="bg1"/>
                </a:solidFill>
                <a:latin typeface="Calibri" pitchFamily="34" charset="0"/>
                <a:cs typeface="Calibri" pitchFamily="34" charset="0"/>
              </a:rPr>
              <a:t> </a:t>
            </a:r>
            <a:r>
              <a:rPr lang="en-US" sz="2000" b="0" dirty="0" smtClean="0">
                <a:solidFill>
                  <a:schemeClr val="bg1"/>
                </a:solidFill>
                <a:latin typeface="Calibri" pitchFamily="34" charset="0"/>
                <a:cs typeface="Calibri" pitchFamily="34" charset="0"/>
              </a:rPr>
              <a:t>A company producing medical device wants to comply with FDA.</a:t>
            </a:r>
            <a:endParaRPr sz="2000" b="0">
              <a:solidFill>
                <a:schemeClr val="bg1"/>
              </a:solidFill>
              <a:latin typeface="Calibri" pitchFamily="34" charset="0"/>
              <a:cs typeface="Calibri" pitchFamily="34" charset="0"/>
            </a:endParaRPr>
          </a:p>
        </p:txBody>
      </p:sp>
      <p:grpSp>
        <p:nvGrpSpPr>
          <p:cNvPr id="1443" name="Google Shape;1443;p57"/>
          <p:cNvGrpSpPr/>
          <p:nvPr/>
        </p:nvGrpSpPr>
        <p:grpSpPr>
          <a:xfrm>
            <a:off x="1816189" y="4394848"/>
            <a:ext cx="356325" cy="331552"/>
            <a:chOff x="827350" y="3629733"/>
            <a:chExt cx="1431600" cy="1332067"/>
          </a:xfrm>
        </p:grpSpPr>
        <p:sp>
          <p:nvSpPr>
            <p:cNvPr id="1444" name="Google Shape;1444;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57"/>
          <p:cNvGrpSpPr/>
          <p:nvPr/>
        </p:nvGrpSpPr>
        <p:grpSpPr>
          <a:xfrm>
            <a:off x="7466251" y="219713"/>
            <a:ext cx="895180" cy="832942"/>
            <a:chOff x="827350" y="3629733"/>
            <a:chExt cx="1431600" cy="1332067"/>
          </a:xfrm>
        </p:grpSpPr>
        <p:sp>
          <p:nvSpPr>
            <p:cNvPr id="1448" name="Google Shape;1448;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57"/>
          <p:cNvGrpSpPr/>
          <p:nvPr/>
        </p:nvGrpSpPr>
        <p:grpSpPr>
          <a:xfrm>
            <a:off x="6901231" y="620669"/>
            <a:ext cx="464268" cy="431989"/>
            <a:chOff x="827350" y="3629733"/>
            <a:chExt cx="1431600" cy="1332067"/>
          </a:xfrm>
        </p:grpSpPr>
        <p:sp>
          <p:nvSpPr>
            <p:cNvPr id="1456" name="Google Shape;1456;p57"/>
            <p:cNvSpPr/>
            <p:nvPr/>
          </p:nvSpPr>
          <p:spPr>
            <a:xfrm>
              <a:off x="827350" y="3629733"/>
              <a:ext cx="778157" cy="1291383"/>
            </a:xfrm>
            <a:custGeom>
              <a:avLst/>
              <a:gdLst/>
              <a:ahLst/>
              <a:cxnLst/>
              <a:rect l="l" t="t" r="r" b="b"/>
              <a:pathLst>
                <a:path w="13752" h="22822" extrusionOk="0">
                  <a:moveTo>
                    <a:pt x="7495" y="1"/>
                  </a:moveTo>
                  <a:lnTo>
                    <a:pt x="0" y="11105"/>
                  </a:lnTo>
                  <a:lnTo>
                    <a:pt x="6241" y="22822"/>
                  </a:lnTo>
                  <a:lnTo>
                    <a:pt x="13751" y="11702"/>
                  </a:lnTo>
                  <a:lnTo>
                    <a:pt x="7495" y="1"/>
                  </a:lnTo>
                  <a:close/>
                </a:path>
              </a:pathLst>
            </a:custGeom>
            <a:gradFill>
              <a:gsLst>
                <a:gs pos="0">
                  <a:schemeClr val="dk2"/>
                </a:gs>
                <a:gs pos="100000">
                  <a:schemeClr val="dk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7"/>
            <p:cNvSpPr/>
            <p:nvPr/>
          </p:nvSpPr>
          <p:spPr>
            <a:xfrm>
              <a:off x="1180440" y="4291834"/>
              <a:ext cx="1078510" cy="669966"/>
            </a:xfrm>
            <a:custGeom>
              <a:avLst/>
              <a:gdLst/>
              <a:ahLst/>
              <a:cxnLst/>
              <a:rect l="l" t="t" r="r" b="b"/>
              <a:pathLst>
                <a:path w="19060" h="11840" extrusionOk="0">
                  <a:moveTo>
                    <a:pt x="7511" y="1"/>
                  </a:moveTo>
                  <a:lnTo>
                    <a:pt x="19059" y="720"/>
                  </a:lnTo>
                  <a:lnTo>
                    <a:pt x="11564" y="11840"/>
                  </a:lnTo>
                  <a:lnTo>
                    <a:pt x="1" y="11121"/>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7"/>
            <p:cNvSpPr/>
            <p:nvPr/>
          </p:nvSpPr>
          <p:spPr>
            <a:xfrm>
              <a:off x="1251454" y="3629733"/>
              <a:ext cx="1007496" cy="702842"/>
            </a:xfrm>
            <a:custGeom>
              <a:avLst/>
              <a:gdLst/>
              <a:ahLst/>
              <a:cxnLst/>
              <a:rect l="l" t="t" r="r" b="b"/>
              <a:pathLst>
                <a:path w="17805" h="12421" extrusionOk="0">
                  <a:moveTo>
                    <a:pt x="0" y="1"/>
                  </a:moveTo>
                  <a:lnTo>
                    <a:pt x="11564" y="704"/>
                  </a:lnTo>
                  <a:lnTo>
                    <a:pt x="17804" y="12421"/>
                  </a:lnTo>
                  <a:lnTo>
                    <a:pt x="6256" y="11702"/>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Rectangle 59"/>
          <p:cNvSpPr/>
          <p:nvPr/>
        </p:nvSpPr>
        <p:spPr>
          <a:xfrm>
            <a:off x="2301766" y="4277711"/>
            <a:ext cx="5097517" cy="346842"/>
          </a:xfrm>
          <a:prstGeom prst="rect">
            <a:avLst/>
          </a:prstGeom>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Cyber-Futuristic AI Technology Thesis Defense by Slidesgo">
  <a:themeElements>
    <a:clrScheme name="Simple Light">
      <a:dk1>
        <a:srgbClr val="031126"/>
      </a:dk1>
      <a:lt1>
        <a:srgbClr val="FFFFFF"/>
      </a:lt1>
      <a:dk2>
        <a:srgbClr val="10355F"/>
      </a:dk2>
      <a:lt2>
        <a:srgbClr val="3B8794"/>
      </a:lt2>
      <a:accent1>
        <a:srgbClr val="51AF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237</Words>
  <PresentationFormat>On-screen Show (16:9)</PresentationFormat>
  <Paragraphs>28</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Audiowide</vt:lpstr>
      <vt:lpstr>Karla</vt:lpstr>
      <vt:lpstr>Wingdings</vt:lpstr>
      <vt:lpstr>Cyber-Futuristic AI Technology Thesis Defense by Slidesgo</vt:lpstr>
      <vt:lpstr>CMMI(Capability Matyrity Model Integration) is a framework that helps organization improve thier processes to enhance quality, efficiency, and performance. It defines five maturity levels to guide process improvement. CMMI developed by the software Engineering institute at “Carnegie Mellon University”.</vt:lpstr>
      <vt:lpstr>USE OF CMMI</vt:lpstr>
      <vt:lpstr>               IMPLEMENT CMMI Implementing CMMI in an organization involves key steps to improve process  and achieve higher maturity levels.                                             Here’s a structured approach 1. Understand CMMI and Its levels. 2. Conduct a gap Analysis. 3. Get management support. 4. Define and standerdize process. 5. Train Employee. 6. Implement Process change. 7. Measure and improve. 8. Get CMMI appraised. 9. Maintain and Continuously improve.          </vt:lpstr>
      <vt:lpstr>WHEN IS THIS RELEVANT</vt:lpstr>
      <vt:lpstr>WE CAN APPLY CMMI IN REAL LIFE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CMMI(Capability Matyrity Model Integration) is a framework that helps organization improve thier processes to enhance quality, efficiency, and performance. It defines five maturity levels to guide process improvement. CMMI developed by the software Engineering institute at “Carnegie Mellon University”.</dc:title>
  <dc:creator>HIMANSHU YADAV</dc:creator>
  <cp:lastModifiedBy>Ankush</cp:lastModifiedBy>
  <cp:revision>1</cp:revision>
  <dcterms:modified xsi:type="dcterms:W3CDTF">2025-03-12T06:44:30Z</dcterms:modified>
</cp:coreProperties>
</file>