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f9fdd13fa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f9fdd13fa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f9fdd13fa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f9fdd13fa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f9fdd13fa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f9fdd13fa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f9fdd13fa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f9fdd13fa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f9fdd13fa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f9fdd13fa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f9fdd13fa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2f9fdd13fa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f9fdd13fa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f9fdd13fa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f9fdd13fa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f9fdd13fa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f9fdd13fa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2f9fdd13fa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f9fdd13fa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f9fdd13fa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f9fdd13fa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f9fdd13fa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f9fdd13fa_0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2f9fdd13fa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f9fdd13fa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f9fdd13fa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f9fdd13fa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f9fdd13fa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f9fdd13fa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f9fdd13fa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f9fdd13fa_0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2f9fdd13fa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f9fdd13fa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f9fdd13fa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f9fdd13fa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f9fdd13fa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f9fdd13fa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f9fdd13fa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f9fdd13fa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f9fdd13fa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f9fdd13fa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f9fdd13fa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f9fdd13fa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f9fdd13fa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f9fdd13fa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f9fdd13fa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hyperlink" Target="http://drive.google.com/file/d/1fTcNSmnn_ZC8PZvZfak98RqZPSC3a2ns/view" TargetMode="External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283125" y="2504050"/>
            <a:ext cx="5442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Tracker App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25" y="420325"/>
            <a:ext cx="2573200" cy="258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idx="4294967295" type="title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Downloaded pdf created from Dashboard</a:t>
            </a:r>
            <a:endParaRPr sz="2400"/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3818" l="0" r="0" t="0"/>
          <a:stretch/>
        </p:blipFill>
        <p:spPr>
          <a:xfrm>
            <a:off x="173050" y="833925"/>
            <a:ext cx="8418899" cy="41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Expenses Page to Show All expenses</a:t>
            </a:r>
            <a:endParaRPr sz="2400"/>
          </a:p>
        </p:txBody>
      </p:sp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 b="3670" l="0" r="0" t="0"/>
          <a:stretch/>
        </p:blipFill>
        <p:spPr>
          <a:xfrm>
            <a:off x="173050" y="840300"/>
            <a:ext cx="8418899" cy="41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5" y="2442725"/>
            <a:ext cx="8839198" cy="94863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 txBox="1"/>
          <p:nvPr/>
        </p:nvSpPr>
        <p:spPr>
          <a:xfrm>
            <a:off x="1547175" y="985850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4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Expense Card</a:t>
            </a:r>
            <a:endParaRPr sz="2400"/>
          </a:p>
        </p:txBody>
      </p:sp>
      <p:sp>
        <p:nvSpPr>
          <p:cNvPr id="347" name="Google Shape;347;p24"/>
          <p:cNvSpPr txBox="1"/>
          <p:nvPr/>
        </p:nvSpPr>
        <p:spPr>
          <a:xfrm>
            <a:off x="60700" y="1929175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Title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1296675" y="2690238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Description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290800" y="3567375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8107025" y="1929175"/>
            <a:ext cx="8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Amount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24"/>
          <p:cNvSpPr/>
          <p:nvPr/>
        </p:nvSpPr>
        <p:spPr>
          <a:xfrm rot="3654203">
            <a:off x="143262" y="2325883"/>
            <a:ext cx="476882" cy="29383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 rot="-5400000">
            <a:off x="484975" y="3291650"/>
            <a:ext cx="481200" cy="3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62975" y="2743638"/>
            <a:ext cx="533700" cy="34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 rot="-2572405">
            <a:off x="8049782" y="2388374"/>
            <a:ext cx="491636" cy="22734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 rot="7789825">
            <a:off x="6789141" y="3291672"/>
            <a:ext cx="708646" cy="3467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 rot="5400912">
            <a:off x="7112220" y="3686925"/>
            <a:ext cx="11307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/>
          <p:nvPr/>
        </p:nvSpPr>
        <p:spPr>
          <a:xfrm rot="3918066">
            <a:off x="7837281" y="3423119"/>
            <a:ext cx="708628" cy="2367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8053625" y="3848150"/>
            <a:ext cx="9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Delete Expense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7464150" y="4244075"/>
            <a:ext cx="108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Edit Expense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 rot="2478940">
            <a:off x="5958862" y="3742378"/>
            <a:ext cx="1719915" cy="400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Download Reciept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SideBar to open every page And Search Bar used to search expenses </a:t>
            </a:r>
            <a:endParaRPr sz="2400"/>
          </a:p>
        </p:txBody>
      </p:sp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0" y="992850"/>
            <a:ext cx="8418902" cy="398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5"/>
          <p:cNvSpPr txBox="1"/>
          <p:nvPr/>
        </p:nvSpPr>
        <p:spPr>
          <a:xfrm>
            <a:off x="1261975" y="1340225"/>
            <a:ext cx="494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Text added to search expense by name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328550" y="1055000"/>
            <a:ext cx="497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Nunito"/>
                <a:ea typeface="Nunito"/>
                <a:cs typeface="Nunito"/>
                <a:sym typeface="Nunito"/>
              </a:rPr>
              <a:t>Button to open and close sidebar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Expenses Modal and its </a:t>
            </a:r>
            <a:r>
              <a:rPr lang="en" sz="2400"/>
              <a:t>button</a:t>
            </a:r>
            <a:r>
              <a:rPr lang="en" sz="2400"/>
              <a:t> at expenses page</a:t>
            </a:r>
            <a:endParaRPr sz="2400"/>
          </a:p>
        </p:txBody>
      </p:sp>
      <p:pic>
        <p:nvPicPr>
          <p:cNvPr id="374" name="Google Shape;374;p26"/>
          <p:cNvPicPr preferRelativeResize="0"/>
          <p:nvPr/>
        </p:nvPicPr>
        <p:blipFill rotWithShape="1">
          <a:blip r:embed="rId3">
            <a:alphaModFix/>
          </a:blip>
          <a:srcRect b="4516" l="0" r="0" t="0"/>
          <a:stretch/>
        </p:blipFill>
        <p:spPr>
          <a:xfrm>
            <a:off x="173050" y="800900"/>
            <a:ext cx="8418899" cy="417662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/>
          <p:nvPr/>
        </p:nvSpPr>
        <p:spPr>
          <a:xfrm rot="1998486">
            <a:off x="7761790" y="746179"/>
            <a:ext cx="649014" cy="3810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B4E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 used in app to show app Loading</a:t>
            </a:r>
            <a:endParaRPr sz="2400"/>
          </a:p>
        </p:txBody>
      </p:sp>
      <p:pic>
        <p:nvPicPr>
          <p:cNvPr id="381" name="Google Shape;381;p27"/>
          <p:cNvPicPr preferRelativeResize="0"/>
          <p:nvPr/>
        </p:nvPicPr>
        <p:blipFill rotWithShape="1">
          <a:blip r:embed="rId3">
            <a:alphaModFix/>
          </a:blip>
          <a:srcRect b="0" l="23394" r="37878" t="-23487"/>
          <a:stretch/>
        </p:blipFill>
        <p:spPr>
          <a:xfrm>
            <a:off x="345900" y="522925"/>
            <a:ext cx="3119951" cy="39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 title="Loader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3200" y="1162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Expenses Plotted Using Per Month Filter</a:t>
            </a:r>
            <a:endParaRPr sz="2400"/>
          </a:p>
        </p:txBody>
      </p:sp>
      <p:pic>
        <p:nvPicPr>
          <p:cNvPr id="388" name="Google Shape;388;p28"/>
          <p:cNvPicPr preferRelativeResize="0"/>
          <p:nvPr/>
        </p:nvPicPr>
        <p:blipFill rotWithShape="1">
          <a:blip r:embed="rId3">
            <a:alphaModFix/>
          </a:blip>
          <a:srcRect b="1826" l="0" r="0" t="0"/>
          <a:stretch/>
        </p:blipFill>
        <p:spPr>
          <a:xfrm>
            <a:off x="173050" y="896750"/>
            <a:ext cx="8418899" cy="40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8"/>
          <p:cNvSpPr txBox="1"/>
          <p:nvPr/>
        </p:nvSpPr>
        <p:spPr>
          <a:xfrm>
            <a:off x="3802925" y="1227850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Picker to select month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4341125" y="1858775"/>
            <a:ext cx="31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Hover on dots to see expense details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Your Total Month Expense Using Year filter</a:t>
            </a:r>
            <a:endParaRPr sz="2400"/>
          </a:p>
        </p:txBody>
      </p:sp>
      <p:pic>
        <p:nvPicPr>
          <p:cNvPr id="396" name="Google Shape;396;p29"/>
          <p:cNvPicPr preferRelativeResize="0"/>
          <p:nvPr/>
        </p:nvPicPr>
        <p:blipFill rotWithShape="1">
          <a:blip r:embed="rId3">
            <a:alphaModFix/>
          </a:blip>
          <a:srcRect b="3670" l="0" r="0" t="-1041"/>
          <a:stretch/>
        </p:blipFill>
        <p:spPr>
          <a:xfrm>
            <a:off x="173050" y="795725"/>
            <a:ext cx="8418899" cy="41818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 txBox="1"/>
          <p:nvPr/>
        </p:nvSpPr>
        <p:spPr>
          <a:xfrm>
            <a:off x="4364700" y="1746425"/>
            <a:ext cx="22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Picker to select year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Categories Page to Show All Categories</a:t>
            </a:r>
            <a:endParaRPr sz="2400"/>
          </a:p>
        </p:txBody>
      </p:sp>
      <p:pic>
        <p:nvPicPr>
          <p:cNvPr id="403" name="Google Shape;403;p30"/>
          <p:cNvPicPr preferRelativeResize="0"/>
          <p:nvPr/>
        </p:nvPicPr>
        <p:blipFill rotWithShape="1">
          <a:blip r:embed="rId3">
            <a:alphaModFix/>
          </a:blip>
          <a:srcRect b="3091" l="0" r="0" t="0"/>
          <a:stretch/>
        </p:blipFill>
        <p:spPr>
          <a:xfrm>
            <a:off x="173050" y="866550"/>
            <a:ext cx="8418899" cy="41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50" y="2571750"/>
            <a:ext cx="82278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 txBox="1"/>
          <p:nvPr/>
        </p:nvSpPr>
        <p:spPr>
          <a:xfrm>
            <a:off x="1547175" y="985850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31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Category</a:t>
            </a:r>
            <a:r>
              <a:rPr lang="en" sz="2400"/>
              <a:t> Card</a:t>
            </a:r>
            <a:endParaRPr sz="2400"/>
          </a:p>
        </p:txBody>
      </p:sp>
      <p:sp>
        <p:nvSpPr>
          <p:cNvPr id="411" name="Google Shape;411;p31"/>
          <p:cNvSpPr txBox="1"/>
          <p:nvPr/>
        </p:nvSpPr>
        <p:spPr>
          <a:xfrm>
            <a:off x="60700" y="1929175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Title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6309300" y="1929175"/>
            <a:ext cx="26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Total Amoun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t Spended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by 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31"/>
          <p:cNvSpPr/>
          <p:nvPr/>
        </p:nvSpPr>
        <p:spPr>
          <a:xfrm rot="3654203">
            <a:off x="178962" y="2355133"/>
            <a:ext cx="476882" cy="29383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/>
          <p:nvPr/>
        </p:nvSpPr>
        <p:spPr>
          <a:xfrm rot="-2572405">
            <a:off x="8049782" y="2388374"/>
            <a:ext cx="491636" cy="22734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 rot="5401193">
            <a:off x="7112675" y="3705575"/>
            <a:ext cx="8643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8053625" y="3848150"/>
            <a:ext cx="96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Delete 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6949050" y="4166300"/>
            <a:ext cx="108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Edit 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31"/>
          <p:cNvSpPr/>
          <p:nvPr/>
        </p:nvSpPr>
        <p:spPr>
          <a:xfrm rot="3918066">
            <a:off x="7880506" y="3524269"/>
            <a:ext cx="708628" cy="23678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824000" y="759575"/>
            <a:ext cx="52605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To: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Mandeep Singh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(Technical Head)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Himanshu Bansal  (191500341)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Ronak Agrawal      (191500678)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Lakshya Yadav       (191500427)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Modal to Create categories and subCategories</a:t>
            </a:r>
            <a:endParaRPr sz="2400"/>
          </a:p>
        </p:txBody>
      </p:sp>
      <p:pic>
        <p:nvPicPr>
          <p:cNvPr id="424" name="Google Shape;424;p32"/>
          <p:cNvPicPr preferRelativeResize="0"/>
          <p:nvPr/>
        </p:nvPicPr>
        <p:blipFill rotWithShape="1">
          <a:blip r:embed="rId3">
            <a:alphaModFix/>
          </a:blip>
          <a:srcRect b="2733" l="0" r="0" t="0"/>
          <a:stretch/>
        </p:blipFill>
        <p:spPr>
          <a:xfrm>
            <a:off x="173050" y="883275"/>
            <a:ext cx="8418899" cy="40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2"/>
          <p:cNvSpPr/>
          <p:nvPr/>
        </p:nvSpPr>
        <p:spPr>
          <a:xfrm rot="-3739627">
            <a:off x="8037854" y="1478596"/>
            <a:ext cx="457988" cy="34553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6922950" y="1934425"/>
            <a:ext cx="160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Button to create Category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Pie Chart to show Total Amount Per Category</a:t>
            </a:r>
            <a:endParaRPr sz="2400"/>
          </a:p>
        </p:txBody>
      </p:sp>
      <p:pic>
        <p:nvPicPr>
          <p:cNvPr id="432" name="Google Shape;432;p33"/>
          <p:cNvPicPr preferRelativeResize="0"/>
          <p:nvPr/>
        </p:nvPicPr>
        <p:blipFill rotWithShape="1">
          <a:blip r:embed="rId3">
            <a:alphaModFix/>
          </a:blip>
          <a:srcRect b="4105" l="0" r="0" t="-1174"/>
          <a:stretch/>
        </p:blipFill>
        <p:spPr>
          <a:xfrm>
            <a:off x="173050" y="769800"/>
            <a:ext cx="8418899" cy="42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3"/>
          <p:cNvSpPr txBox="1"/>
          <p:nvPr/>
        </p:nvSpPr>
        <p:spPr>
          <a:xfrm>
            <a:off x="3785625" y="1193300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Filters to show categories between specific dates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3"/>
          <p:cNvSpPr/>
          <p:nvPr/>
        </p:nvSpPr>
        <p:spPr>
          <a:xfrm>
            <a:off x="6456225" y="1504425"/>
            <a:ext cx="432300" cy="345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Settings page to Change User Profile </a:t>
            </a:r>
            <a:endParaRPr sz="2400"/>
          </a:p>
        </p:txBody>
      </p:sp>
      <p:pic>
        <p:nvPicPr>
          <p:cNvPr id="440" name="Google Shape;440;p34"/>
          <p:cNvPicPr preferRelativeResize="0"/>
          <p:nvPr/>
        </p:nvPicPr>
        <p:blipFill rotWithShape="1">
          <a:blip r:embed="rId3">
            <a:alphaModFix/>
          </a:blip>
          <a:srcRect b="0" l="0" r="-1040" t="0"/>
          <a:stretch/>
        </p:blipFill>
        <p:spPr>
          <a:xfrm>
            <a:off x="257275" y="981000"/>
            <a:ext cx="8169549" cy="397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4"/>
          <p:cNvSpPr txBox="1"/>
          <p:nvPr/>
        </p:nvSpPr>
        <p:spPr>
          <a:xfrm>
            <a:off x="717500" y="2481050"/>
            <a:ext cx="25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First Verify Your Password to change user fields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34"/>
          <p:cNvSpPr/>
          <p:nvPr/>
        </p:nvSpPr>
        <p:spPr>
          <a:xfrm rot="-839075">
            <a:off x="622410" y="2152629"/>
            <a:ext cx="242075" cy="419175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88B4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3751075" y="2524250"/>
            <a:ext cx="49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Click on save to move to next page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Fields to </a:t>
            </a:r>
            <a:r>
              <a:rPr lang="en" sz="2400"/>
              <a:t>change user details</a:t>
            </a:r>
            <a:endParaRPr sz="2400"/>
          </a:p>
        </p:txBody>
      </p:sp>
      <p:pic>
        <p:nvPicPr>
          <p:cNvPr id="449" name="Google Shape;449;p35"/>
          <p:cNvPicPr preferRelativeResize="0"/>
          <p:nvPr/>
        </p:nvPicPr>
        <p:blipFill rotWithShape="1">
          <a:blip r:embed="rId3">
            <a:alphaModFix/>
          </a:blip>
          <a:srcRect b="3892" l="0" r="0" t="0"/>
          <a:stretch/>
        </p:blipFill>
        <p:spPr>
          <a:xfrm>
            <a:off x="233550" y="873975"/>
            <a:ext cx="8418899" cy="414677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5"/>
          <p:cNvSpPr txBox="1"/>
          <p:nvPr/>
        </p:nvSpPr>
        <p:spPr>
          <a:xfrm>
            <a:off x="2999150" y="3786125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Each Field has its own button to save specific details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4294967295" type="title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00" y="923850"/>
            <a:ext cx="8418899" cy="397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4294967295" type="title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r>
              <a:rPr lang="en"/>
              <a:t> Page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 rotWithShape="1">
          <a:blip r:embed="rId3">
            <a:alphaModFix/>
          </a:blip>
          <a:srcRect b="3670" l="0" r="0" t="0"/>
          <a:stretch/>
        </p:blipFill>
        <p:spPr>
          <a:xfrm>
            <a:off x="288825" y="815500"/>
            <a:ext cx="8418899" cy="41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4294967295" type="title"/>
          </p:nvPr>
        </p:nvSpPr>
        <p:spPr>
          <a:xfrm>
            <a:off x="173050" y="160800"/>
            <a:ext cx="8418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Mobile Number After </a:t>
            </a:r>
            <a:r>
              <a:rPr lang="en"/>
              <a:t>Registration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 b="4159" l="0" r="0" t="0"/>
          <a:stretch/>
        </p:blipFill>
        <p:spPr>
          <a:xfrm>
            <a:off x="280550" y="808950"/>
            <a:ext cx="8418899" cy="41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4294967295" type="title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 b="3947" l="0" r="0" t="0"/>
          <a:stretch/>
        </p:blipFill>
        <p:spPr>
          <a:xfrm>
            <a:off x="288825" y="794100"/>
            <a:ext cx="8418899" cy="41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idx="4294967295" type="title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Using Phone Number and OTP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 rotWithShape="1">
          <a:blip r:embed="rId3">
            <a:alphaModFix/>
          </a:blip>
          <a:srcRect b="3744" l="0" r="0" t="0"/>
          <a:stretch/>
        </p:blipFill>
        <p:spPr>
          <a:xfrm>
            <a:off x="255750" y="812325"/>
            <a:ext cx="8418899" cy="41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idx="4294967295" type="title"/>
          </p:nvPr>
        </p:nvSpPr>
        <p:spPr>
          <a:xfrm>
            <a:off x="173050" y="160800"/>
            <a:ext cx="6366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Page After Login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 rotWithShape="1">
          <a:blip r:embed="rId3">
            <a:alphaModFix/>
          </a:blip>
          <a:srcRect b="3744" l="0" r="0" t="0"/>
          <a:stretch/>
        </p:blipFill>
        <p:spPr>
          <a:xfrm>
            <a:off x="239225" y="771000"/>
            <a:ext cx="8418899" cy="41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/>
        </p:nvSpPr>
        <p:spPr>
          <a:xfrm>
            <a:off x="2982650" y="840125"/>
            <a:ext cx="18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Search expense from anywhere and go to expenses page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9FBD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idx="4294967295" type="title"/>
          </p:nvPr>
        </p:nvSpPr>
        <p:spPr>
          <a:xfrm>
            <a:off x="173050" y="160800"/>
            <a:ext cx="87498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Reports for Expenses by filtering with dates</a:t>
            </a:r>
            <a:endParaRPr sz="2400"/>
          </a:p>
        </p:txBody>
      </p:sp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3605" l="0" r="0" t="0"/>
          <a:stretch/>
        </p:blipFill>
        <p:spPr>
          <a:xfrm>
            <a:off x="173050" y="843875"/>
            <a:ext cx="8418899" cy="4133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7352650" y="1478500"/>
            <a:ext cx="123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Sign out to logout user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