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F5A90-2E1B-1D30-6398-E521DA92DC0D}" v="118" dt="2025-07-17T07:38:12.659"/>
    <p1510:client id="{D9E1E0AA-B2E7-7D47-7731-EF6958B94D4A}" v="27" dt="2025-07-17T08:20:0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dixit.ieee@outlook.com" userId="fb4657fb2a5a9955" providerId="Windows Live" clId="Web-{D9E1E0AA-B2E7-7D47-7731-EF6958B94D4A}"/>
    <pc:docChg chg="modSld">
      <pc:chgData name="himanshudixit.ieee@outlook.com" userId="fb4657fb2a5a9955" providerId="Windows Live" clId="Web-{D9E1E0AA-B2E7-7D47-7731-EF6958B94D4A}" dt="2025-07-17T08:21:19.484" v="26"/>
      <pc:docMkLst>
        <pc:docMk/>
      </pc:docMkLst>
      <pc:sldChg chg="addSp delSp modSp mod setBg">
        <pc:chgData name="himanshudixit.ieee@outlook.com" userId="fb4657fb2a5a9955" providerId="Windows Live" clId="Web-{D9E1E0AA-B2E7-7D47-7731-EF6958B94D4A}" dt="2025-07-17T08:20:00.124" v="23" actId="20577"/>
        <pc:sldMkLst>
          <pc:docMk/>
          <pc:sldMk cId="0" sldId="263"/>
        </pc:sldMkLst>
        <pc:spChg chg="mod">
          <ac:chgData name="himanshudixit.ieee@outlook.com" userId="fb4657fb2a5a9955" providerId="Windows Live" clId="Web-{D9E1E0AA-B2E7-7D47-7731-EF6958B94D4A}" dt="2025-07-17T08:19:20.451" v="6"/>
          <ac:spMkLst>
            <pc:docMk/>
            <pc:sldMk cId="0" sldId="263"/>
            <ac:spMk id="2" creationId="{00000000-0000-0000-0000-000000000000}"/>
          </ac:spMkLst>
        </pc:spChg>
        <pc:spChg chg="mod">
          <ac:chgData name="himanshudixit.ieee@outlook.com" userId="fb4657fb2a5a9955" providerId="Windows Live" clId="Web-{D9E1E0AA-B2E7-7D47-7731-EF6958B94D4A}" dt="2025-07-17T08:20:00.124" v="23" actId="20577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himanshudixit.ieee@outlook.com" userId="fb4657fb2a5a9955" providerId="Windows Live" clId="Web-{D9E1E0AA-B2E7-7D47-7731-EF6958B94D4A}" dt="2025-07-17T08:19:20.451" v="6"/>
          <ac:spMkLst>
            <pc:docMk/>
            <pc:sldMk cId="0" sldId="263"/>
            <ac:spMk id="10" creationId="{99F1FFA9-D672-408C-9220-ADEEC6ABDD09}"/>
          </ac:spMkLst>
        </pc:spChg>
        <pc:spChg chg="add">
          <ac:chgData name="himanshudixit.ieee@outlook.com" userId="fb4657fb2a5a9955" providerId="Windows Live" clId="Web-{D9E1E0AA-B2E7-7D47-7731-EF6958B94D4A}" dt="2025-07-17T08:19:20.451" v="6"/>
          <ac:spMkLst>
            <pc:docMk/>
            <pc:sldMk cId="0" sldId="263"/>
            <ac:spMk id="15" creationId="{149FB5C3-7336-4FE0-A30C-CC0A3646D499}"/>
          </ac:spMkLst>
        </pc:spChg>
        <pc:spChg chg="add">
          <ac:chgData name="himanshudixit.ieee@outlook.com" userId="fb4657fb2a5a9955" providerId="Windows Live" clId="Web-{D9E1E0AA-B2E7-7D47-7731-EF6958B94D4A}" dt="2025-07-17T08:19:20.451" v="6"/>
          <ac:spMkLst>
            <pc:docMk/>
            <pc:sldMk cId="0" sldId="263"/>
            <ac:spMk id="21" creationId="{0DA909B4-15FF-46A6-8A7F-7AEF977FE9ED}"/>
          </ac:spMkLst>
        </pc:spChg>
        <pc:spChg chg="add">
          <ac:chgData name="himanshudixit.ieee@outlook.com" userId="fb4657fb2a5a9955" providerId="Windows Live" clId="Web-{D9E1E0AA-B2E7-7D47-7731-EF6958B94D4A}" dt="2025-07-17T08:19:20.451" v="6"/>
          <ac:spMkLst>
            <pc:docMk/>
            <pc:sldMk cId="0" sldId="263"/>
            <ac:spMk id="23" creationId="{1382A32C-5B0C-4B1C-A074-76C6DBCC9F87}"/>
          </ac:spMkLst>
        </pc:spChg>
        <pc:grpChg chg="add">
          <ac:chgData name="himanshudixit.ieee@outlook.com" userId="fb4657fb2a5a9955" providerId="Windows Live" clId="Web-{D9E1E0AA-B2E7-7D47-7731-EF6958B94D4A}" dt="2025-07-17T08:19:20.451" v="6"/>
          <ac:grpSpMkLst>
            <pc:docMk/>
            <pc:sldMk cId="0" sldId="263"/>
            <ac:grpSpMk id="17" creationId="{19A6B5CE-CB1D-48EE-8B43-E952235C8371}"/>
          </ac:grpSpMkLst>
        </pc:grpChg>
        <pc:picChg chg="add mod ord modCrop">
          <ac:chgData name="himanshudixit.ieee@outlook.com" userId="fb4657fb2a5a9955" providerId="Windows Live" clId="Web-{D9E1E0AA-B2E7-7D47-7731-EF6958B94D4A}" dt="2025-07-17T08:19:20.451" v="6"/>
          <ac:picMkLst>
            <pc:docMk/>
            <pc:sldMk cId="0" sldId="263"/>
            <ac:picMk id="4" creationId="{09B39FAF-07E0-9D2B-29BB-4E2B481844DF}"/>
          </ac:picMkLst>
        </pc:picChg>
        <pc:picChg chg="add mod">
          <ac:chgData name="himanshudixit.ieee@outlook.com" userId="fb4657fb2a5a9955" providerId="Windows Live" clId="Web-{D9E1E0AA-B2E7-7D47-7731-EF6958B94D4A}" dt="2025-07-17T08:19:20.451" v="6"/>
          <ac:picMkLst>
            <pc:docMk/>
            <pc:sldMk cId="0" sldId="263"/>
            <ac:picMk id="5" creationId="{A30B338A-C32B-CF5E-76F6-8B158CC46057}"/>
          </ac:picMkLst>
        </pc:picChg>
      </pc:sldChg>
      <pc:sldChg chg="addSp delSp modSp mod setBg">
        <pc:chgData name="himanshudixit.ieee@outlook.com" userId="fb4657fb2a5a9955" providerId="Windows Live" clId="Web-{D9E1E0AA-B2E7-7D47-7731-EF6958B94D4A}" dt="2025-07-17T08:20:40.031" v="25"/>
        <pc:sldMkLst>
          <pc:docMk/>
          <pc:sldMk cId="0" sldId="264"/>
        </pc:sldMkLst>
        <pc:spChg chg="mod">
          <ac:chgData name="himanshudixit.ieee@outlook.com" userId="fb4657fb2a5a9955" providerId="Windows Live" clId="Web-{D9E1E0AA-B2E7-7D47-7731-EF6958B94D4A}" dt="2025-07-17T08:20:40.031" v="25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himanshudixit.ieee@outlook.com" userId="fb4657fb2a5a9955" providerId="Windows Live" clId="Web-{D9E1E0AA-B2E7-7D47-7731-EF6958B94D4A}" dt="2025-07-17T08:20:40.031" v="25"/>
          <ac:spMkLst>
            <pc:docMk/>
            <pc:sldMk cId="0" sldId="264"/>
            <ac:spMk id="3" creationId="{00000000-0000-0000-0000-000000000000}"/>
          </ac:spMkLst>
        </pc:spChg>
        <pc:spChg chg="add">
          <ac:chgData name="himanshudixit.ieee@outlook.com" userId="fb4657fb2a5a9955" providerId="Windows Live" clId="Web-{D9E1E0AA-B2E7-7D47-7731-EF6958B94D4A}" dt="2025-07-17T08:20:40.031" v="25"/>
          <ac:spMkLst>
            <pc:docMk/>
            <pc:sldMk cId="0" sldId="264"/>
            <ac:spMk id="9" creationId="{B95B9BA8-1D69-4796-85F5-B6D0BD52354B}"/>
          </ac:spMkLst>
        </pc:spChg>
        <pc:grpChg chg="add">
          <ac:chgData name="himanshudixit.ieee@outlook.com" userId="fb4657fb2a5a9955" providerId="Windows Live" clId="Web-{D9E1E0AA-B2E7-7D47-7731-EF6958B94D4A}" dt="2025-07-17T08:20:40.031" v="25"/>
          <ac:grpSpMkLst>
            <pc:docMk/>
            <pc:sldMk cId="0" sldId="264"/>
            <ac:grpSpMk id="11" creationId="{5F892E19-92E7-4BB2-8C3F-DBDFE8D9D324}"/>
          </ac:grpSpMkLst>
        </pc:grpChg>
        <pc:graphicFrameChg chg="add">
          <ac:chgData name="himanshudixit.ieee@outlook.com" userId="fb4657fb2a5a9955" providerId="Windows Live" clId="Web-{D9E1E0AA-B2E7-7D47-7731-EF6958B94D4A}" dt="2025-07-17T08:20:40.031" v="25"/>
          <ac:graphicFrameMkLst>
            <pc:docMk/>
            <pc:sldMk cId="0" sldId="264"/>
            <ac:graphicFrameMk id="5" creationId="{27DCCD52-75A3-2194-F722-6A2246DCF05C}"/>
          </ac:graphicFrameMkLst>
        </pc:graphicFrameChg>
      </pc:sldChg>
      <pc:sldChg chg="addSp delSp modSp mod setBg">
        <pc:chgData name="himanshudixit.ieee@outlook.com" userId="fb4657fb2a5a9955" providerId="Windows Live" clId="Web-{D9E1E0AA-B2E7-7D47-7731-EF6958B94D4A}" dt="2025-07-17T08:21:19.484" v="26"/>
        <pc:sldMkLst>
          <pc:docMk/>
          <pc:sldMk cId="0" sldId="265"/>
        </pc:sldMkLst>
        <pc:spChg chg="mod">
          <ac:chgData name="himanshudixit.ieee@outlook.com" userId="fb4657fb2a5a9955" providerId="Windows Live" clId="Web-{D9E1E0AA-B2E7-7D47-7731-EF6958B94D4A}" dt="2025-07-17T08:21:19.484" v="26"/>
          <ac:spMkLst>
            <pc:docMk/>
            <pc:sldMk cId="0" sldId="265"/>
            <ac:spMk id="2" creationId="{00000000-0000-0000-0000-000000000000}"/>
          </ac:spMkLst>
        </pc:spChg>
        <pc:spChg chg="del">
          <ac:chgData name="himanshudixit.ieee@outlook.com" userId="fb4657fb2a5a9955" providerId="Windows Live" clId="Web-{D9E1E0AA-B2E7-7D47-7731-EF6958B94D4A}" dt="2025-07-17T08:21:19.484" v="26"/>
          <ac:spMkLst>
            <pc:docMk/>
            <pc:sldMk cId="0" sldId="265"/>
            <ac:spMk id="3" creationId="{00000000-0000-0000-0000-000000000000}"/>
          </ac:spMkLst>
        </pc:spChg>
        <pc:spChg chg="add">
          <ac:chgData name="himanshudixit.ieee@outlook.com" userId="fb4657fb2a5a9955" providerId="Windows Live" clId="Web-{D9E1E0AA-B2E7-7D47-7731-EF6958B94D4A}" dt="2025-07-17T08:21:19.484" v="26"/>
          <ac:spMkLst>
            <pc:docMk/>
            <pc:sldMk cId="0" sldId="265"/>
            <ac:spMk id="9" creationId="{56E9B3E6-E277-4D68-BA48-9CB43FFBD6E2}"/>
          </ac:spMkLst>
        </pc:spChg>
        <pc:spChg chg="add">
          <ac:chgData name="himanshudixit.ieee@outlook.com" userId="fb4657fb2a5a9955" providerId="Windows Live" clId="Web-{D9E1E0AA-B2E7-7D47-7731-EF6958B94D4A}" dt="2025-07-17T08:21:19.484" v="26"/>
          <ac:spMkLst>
            <pc:docMk/>
            <pc:sldMk cId="0" sldId="265"/>
            <ac:spMk id="16" creationId="{D5B0017B-2ECA-49AF-B397-DC140825DF8D}"/>
          </ac:spMkLst>
        </pc:spChg>
        <pc:grpChg chg="add">
          <ac:chgData name="himanshudixit.ieee@outlook.com" userId="fb4657fb2a5a9955" providerId="Windows Live" clId="Web-{D9E1E0AA-B2E7-7D47-7731-EF6958B94D4A}" dt="2025-07-17T08:21:19.484" v="26"/>
          <ac:grpSpMkLst>
            <pc:docMk/>
            <pc:sldMk cId="0" sldId="265"/>
            <ac:grpSpMk id="11" creationId="{AE1C45F0-260A-458C-96ED-C1F6D2151219}"/>
          </ac:grpSpMkLst>
        </pc:grpChg>
        <pc:graphicFrameChg chg="add">
          <ac:chgData name="himanshudixit.ieee@outlook.com" userId="fb4657fb2a5a9955" providerId="Windows Live" clId="Web-{D9E1E0AA-B2E7-7D47-7731-EF6958B94D4A}" dt="2025-07-17T08:21:19.484" v="26"/>
          <ac:graphicFrameMkLst>
            <pc:docMk/>
            <pc:sldMk cId="0" sldId="265"/>
            <ac:graphicFrameMk id="5" creationId="{3266CF0F-78E3-AB57-10A9-C613CB299554}"/>
          </ac:graphicFrameMkLst>
        </pc:graphicFrameChg>
        <pc:cxnChg chg="add">
          <ac:chgData name="himanshudixit.ieee@outlook.com" userId="fb4657fb2a5a9955" providerId="Windows Live" clId="Web-{D9E1E0AA-B2E7-7D47-7731-EF6958B94D4A}" dt="2025-07-17T08:21:19.484" v="26"/>
          <ac:cxnSpMkLst>
            <pc:docMk/>
            <pc:sldMk cId="0" sldId="265"/>
            <ac:cxnSpMk id="18" creationId="{6CF1BAF6-AD41-4082-B212-8A1F9A2E8779}"/>
          </ac:cxnSpMkLst>
        </pc:cxnChg>
      </pc:sldChg>
    </pc:docChg>
  </pc:docChgLst>
  <pc:docChgLst>
    <pc:chgData name="himanshudixit.ieee@outlook.com" userId="fb4657fb2a5a9955" providerId="Windows Live" clId="Web-{D38F5A90-2E1B-1D30-6398-E521DA92DC0D}"/>
    <pc:docChg chg="modSld">
      <pc:chgData name="himanshudixit.ieee@outlook.com" userId="fb4657fb2a5a9955" providerId="Windows Live" clId="Web-{D38F5A90-2E1B-1D30-6398-E521DA92DC0D}" dt="2025-07-17T07:38:35.909" v="121"/>
      <pc:docMkLst>
        <pc:docMk/>
      </pc:docMkLst>
      <pc:sldChg chg="addSp modSp mod setBg">
        <pc:chgData name="himanshudixit.ieee@outlook.com" userId="fb4657fb2a5a9955" providerId="Windows Live" clId="Web-{D38F5A90-2E1B-1D30-6398-E521DA92DC0D}" dt="2025-07-17T07:13:30.741" v="34" actId="20577"/>
        <pc:sldMkLst>
          <pc:docMk/>
          <pc:sldMk cId="0" sldId="256"/>
        </pc:sldMkLst>
        <pc:spChg chg="mod">
          <ac:chgData name="himanshudixit.ieee@outlook.com" userId="fb4657fb2a5a9955" providerId="Windows Live" clId="Web-{D38F5A90-2E1B-1D30-6398-E521DA92DC0D}" dt="2025-07-17T07:13:21.788" v="33" actId="20577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himanshudixit.ieee@outlook.com" userId="fb4657fb2a5a9955" providerId="Windows Live" clId="Web-{D38F5A90-2E1B-1D30-6398-E521DA92DC0D}" dt="2025-07-17T07:13:30.741" v="34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himanshudixit.ieee@outlook.com" userId="fb4657fb2a5a9955" providerId="Windows Live" clId="Web-{D38F5A90-2E1B-1D30-6398-E521DA92DC0D}" dt="2025-07-17T07:09:42.691" v="12"/>
          <ac:spMkLst>
            <pc:docMk/>
            <pc:sldMk cId="0" sldId="256"/>
            <ac:spMk id="9" creationId="{F13C74B1-5B17-4795-BED0-7140497B445A}"/>
          </ac:spMkLst>
        </pc:spChg>
        <pc:spChg chg="add">
          <ac:chgData name="himanshudixit.ieee@outlook.com" userId="fb4657fb2a5a9955" providerId="Windows Live" clId="Web-{D38F5A90-2E1B-1D30-6398-E521DA92DC0D}" dt="2025-07-17T07:09:42.691" v="12"/>
          <ac:spMkLst>
            <pc:docMk/>
            <pc:sldMk cId="0" sldId="256"/>
            <ac:spMk id="11" creationId="{D4974D33-8DC5-464E-8C6D-BE58F0669C17}"/>
          </ac:spMkLst>
        </pc:spChg>
        <pc:picChg chg="add mod">
          <ac:chgData name="himanshudixit.ieee@outlook.com" userId="fb4657fb2a5a9955" providerId="Windows Live" clId="Web-{D38F5A90-2E1B-1D30-6398-E521DA92DC0D}" dt="2025-07-17T07:09:42.691" v="12"/>
          <ac:picMkLst>
            <pc:docMk/>
            <pc:sldMk cId="0" sldId="256"/>
            <ac:picMk id="4" creationId="{72E27F06-E20E-F4D5-E3F3-7590DD0191D2}"/>
          </ac:picMkLst>
        </pc:picChg>
      </pc:sldChg>
      <pc:sldChg chg="addSp delSp modSp mod setBg">
        <pc:chgData name="himanshudixit.ieee@outlook.com" userId="fb4657fb2a5a9955" providerId="Windows Live" clId="Web-{D38F5A90-2E1B-1D30-6398-E521DA92DC0D}" dt="2025-07-17T07:13:47.007" v="36" actId="20577"/>
        <pc:sldMkLst>
          <pc:docMk/>
          <pc:sldMk cId="0" sldId="257"/>
        </pc:sldMkLst>
        <pc:spChg chg="mod">
          <ac:chgData name="himanshudixit.ieee@outlook.com" userId="fb4657fb2a5a9955" providerId="Windows Live" clId="Web-{D38F5A90-2E1B-1D30-6398-E521DA92DC0D}" dt="2025-07-17T07:13:40.116" v="35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himanshudixit.ieee@outlook.com" userId="fb4657fb2a5a9955" providerId="Windows Live" clId="Web-{D38F5A90-2E1B-1D30-6398-E521DA92DC0D}" dt="2025-07-17T07:13:47.007" v="36" actId="20577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himanshudixit.ieee@outlook.com" userId="fb4657fb2a5a9955" providerId="Windows Live" clId="Web-{D38F5A90-2E1B-1D30-6398-E521DA92DC0D}" dt="2025-07-17T07:12:30.460" v="25"/>
          <ac:spMkLst>
            <pc:docMk/>
            <pc:sldMk cId="0" sldId="257"/>
            <ac:spMk id="9" creationId="{45D37F4E-DDB4-456B-97E0-9937730A039F}"/>
          </ac:spMkLst>
        </pc:spChg>
        <pc:spChg chg="add del">
          <ac:chgData name="himanshudixit.ieee@outlook.com" userId="fb4657fb2a5a9955" providerId="Windows Live" clId="Web-{D38F5A90-2E1B-1D30-6398-E521DA92DC0D}" dt="2025-07-17T07:12:30.460" v="25"/>
          <ac:spMkLst>
            <pc:docMk/>
            <pc:sldMk cId="0" sldId="257"/>
            <ac:spMk id="11" creationId="{B2DD41CD-8F47-4F56-AD12-4E2FF7696987}"/>
          </ac:spMkLst>
        </pc:spChg>
        <pc:spChg chg="add">
          <ac:chgData name="himanshudixit.ieee@outlook.com" userId="fb4657fb2a5a9955" providerId="Windows Live" clId="Web-{D38F5A90-2E1B-1D30-6398-E521DA92DC0D}" dt="2025-07-17T07:12:30.460" v="26"/>
          <ac:spMkLst>
            <pc:docMk/>
            <pc:sldMk cId="0" sldId="257"/>
            <ac:spMk id="14" creationId="{201CC55D-ED54-4C5C-95E6-10947BD1103B}"/>
          </ac:spMkLst>
        </pc:spChg>
        <pc:spChg chg="add">
          <ac:chgData name="himanshudixit.ieee@outlook.com" userId="fb4657fb2a5a9955" providerId="Windows Live" clId="Web-{D38F5A90-2E1B-1D30-6398-E521DA92DC0D}" dt="2025-07-17T07:12:30.460" v="26"/>
          <ac:spMkLst>
            <pc:docMk/>
            <pc:sldMk cId="0" sldId="257"/>
            <ac:spMk id="15" creationId="{3873B707-463F-40B0-8227-E8CC6C67EB25}"/>
          </ac:spMkLst>
        </pc:spChg>
        <pc:spChg chg="add">
          <ac:chgData name="himanshudixit.ieee@outlook.com" userId="fb4657fb2a5a9955" providerId="Windows Live" clId="Web-{D38F5A90-2E1B-1D30-6398-E521DA92DC0D}" dt="2025-07-17T07:12:30.460" v="26"/>
          <ac:spMkLst>
            <pc:docMk/>
            <pc:sldMk cId="0" sldId="257"/>
            <ac:spMk id="17" creationId="{C13237C8-E62C-4F0D-A318-BD6FB6C2D138}"/>
          </ac:spMkLst>
        </pc:spChg>
        <pc:spChg chg="add">
          <ac:chgData name="himanshudixit.ieee@outlook.com" userId="fb4657fb2a5a9955" providerId="Windows Live" clId="Web-{D38F5A90-2E1B-1D30-6398-E521DA92DC0D}" dt="2025-07-17T07:12:30.460" v="26"/>
          <ac:spMkLst>
            <pc:docMk/>
            <pc:sldMk cId="0" sldId="257"/>
            <ac:spMk id="19" creationId="{19C9EAEA-39D0-4B0E-A0EB-51E7B26740B1}"/>
          </ac:spMkLst>
        </pc:spChg>
        <pc:grpChg chg="add">
          <ac:chgData name="himanshudixit.ieee@outlook.com" userId="fb4657fb2a5a9955" providerId="Windows Live" clId="Web-{D38F5A90-2E1B-1D30-6398-E521DA92DC0D}" dt="2025-07-17T07:12:30.460" v="26"/>
          <ac:grpSpMkLst>
            <pc:docMk/>
            <pc:sldMk cId="0" sldId="257"/>
            <ac:grpSpMk id="16" creationId="{1DE889C7-FAD6-4397-98E2-05D503484459}"/>
          </ac:grpSpMkLst>
        </pc:grpChg>
        <pc:picChg chg="add mod">
          <ac:chgData name="himanshudixit.ieee@outlook.com" userId="fb4657fb2a5a9955" providerId="Windows Live" clId="Web-{D38F5A90-2E1B-1D30-6398-E521DA92DC0D}" dt="2025-07-17T07:12:30.460" v="26"/>
          <ac:picMkLst>
            <pc:docMk/>
            <pc:sldMk cId="0" sldId="257"/>
            <ac:picMk id="4" creationId="{49C4975D-B00B-F98B-A068-D02488D84A78}"/>
          </ac:picMkLst>
        </pc:picChg>
      </pc:sldChg>
      <pc:sldChg chg="addSp delSp modSp mod setBg">
        <pc:chgData name="himanshudixit.ieee@outlook.com" userId="fb4657fb2a5a9955" providerId="Windows Live" clId="Web-{D38F5A90-2E1B-1D30-6398-E521DA92DC0D}" dt="2025-07-17T07:16:43.104" v="50" actId="14100"/>
        <pc:sldMkLst>
          <pc:docMk/>
          <pc:sldMk cId="0" sldId="258"/>
        </pc:sldMkLst>
        <pc:spChg chg="mod">
          <ac:chgData name="himanshudixit.ieee@outlook.com" userId="fb4657fb2a5a9955" providerId="Windows Live" clId="Web-{D38F5A90-2E1B-1D30-6398-E521DA92DC0D}" dt="2025-07-17T07:16:15.775" v="4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himanshudixit.ieee@outlook.com" userId="fb4657fb2a5a9955" providerId="Windows Live" clId="Web-{D38F5A90-2E1B-1D30-6398-E521DA92DC0D}" dt="2025-07-17T07:15:55.291" v="45"/>
          <ac:spMkLst>
            <pc:docMk/>
            <pc:sldMk cId="0" sldId="258"/>
            <ac:spMk id="3" creationId="{00000000-0000-0000-0000-000000000000}"/>
          </ac:spMkLst>
        </pc:spChg>
        <pc:spChg chg="add">
          <ac:chgData name="himanshudixit.ieee@outlook.com" userId="fb4657fb2a5a9955" providerId="Windows Live" clId="Web-{D38F5A90-2E1B-1D30-6398-E521DA92DC0D}" dt="2025-07-17T07:16:15.775" v="47"/>
          <ac:spMkLst>
            <pc:docMk/>
            <pc:sldMk cId="0" sldId="258"/>
            <ac:spMk id="9" creationId="{A4AC5506-6312-4701-8D3C-40187889A947}"/>
          </ac:spMkLst>
        </pc:spChg>
        <pc:picChg chg="add mod modCrop">
          <ac:chgData name="himanshudixit.ieee@outlook.com" userId="fb4657fb2a5a9955" providerId="Windows Live" clId="Web-{D38F5A90-2E1B-1D30-6398-E521DA92DC0D}" dt="2025-07-17T07:16:43.104" v="50" actId="14100"/>
          <ac:picMkLst>
            <pc:docMk/>
            <pc:sldMk cId="0" sldId="258"/>
            <ac:picMk id="4" creationId="{2425A29D-7ECA-E7F2-D235-EE25B464AA68}"/>
          </ac:picMkLst>
        </pc:picChg>
      </pc:sldChg>
      <pc:sldChg chg="addSp delSp modSp mod setBg">
        <pc:chgData name="himanshudixit.ieee@outlook.com" userId="fb4657fb2a5a9955" providerId="Windows Live" clId="Web-{D38F5A90-2E1B-1D30-6398-E521DA92DC0D}" dt="2025-07-17T07:19:52.245" v="63" actId="1076"/>
        <pc:sldMkLst>
          <pc:docMk/>
          <pc:sldMk cId="0" sldId="259"/>
        </pc:sldMkLst>
        <pc:spChg chg="mod">
          <ac:chgData name="himanshudixit.ieee@outlook.com" userId="fb4657fb2a5a9955" providerId="Windows Live" clId="Web-{D38F5A90-2E1B-1D30-6398-E521DA92DC0D}" dt="2025-07-17T07:19:08.089" v="58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himanshudixit.ieee@outlook.com" userId="fb4657fb2a5a9955" providerId="Windows Live" clId="Web-{D38F5A90-2E1B-1D30-6398-E521DA92DC0D}" dt="2025-07-17T07:18:40.651" v="54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himanshudixit.ieee@outlook.com" userId="fb4657fb2a5a9955" providerId="Windows Live" clId="Web-{D38F5A90-2E1B-1D30-6398-E521DA92DC0D}" dt="2025-07-17T07:18:50.354" v="55"/>
          <ac:spMkLst>
            <pc:docMk/>
            <pc:sldMk cId="0" sldId="259"/>
            <ac:spMk id="5" creationId="{8DDE34DC-377F-5E47-A177-65093C9BF625}"/>
          </ac:spMkLst>
        </pc:spChg>
        <pc:spChg chg="add del">
          <ac:chgData name="himanshudixit.ieee@outlook.com" userId="fb4657fb2a5a9955" providerId="Windows Live" clId="Web-{D38F5A90-2E1B-1D30-6398-E521DA92DC0D}" dt="2025-07-17T07:19:33.620" v="61"/>
          <ac:spMkLst>
            <pc:docMk/>
            <pc:sldMk cId="0" sldId="259"/>
            <ac:spMk id="11" creationId="{D4771268-CB57-404A-9271-370EB28F6090}"/>
          </ac:spMkLst>
        </pc:spChg>
        <pc:spChg chg="add">
          <ac:chgData name="himanshudixit.ieee@outlook.com" userId="fb4657fb2a5a9955" providerId="Windows Live" clId="Web-{D38F5A90-2E1B-1D30-6398-E521DA92DC0D}" dt="2025-07-17T07:19:33.620" v="61"/>
          <ac:spMkLst>
            <pc:docMk/>
            <pc:sldMk cId="0" sldId="259"/>
            <ac:spMk id="16" creationId="{D4771268-CB57-404A-9271-370EB28F6090}"/>
          </ac:spMkLst>
        </pc:spChg>
        <pc:picChg chg="add mod ord modCrop">
          <ac:chgData name="himanshudixit.ieee@outlook.com" userId="fb4657fb2a5a9955" providerId="Windows Live" clId="Web-{D38F5A90-2E1B-1D30-6398-E521DA92DC0D}" dt="2025-07-17T07:19:52.245" v="63" actId="1076"/>
          <ac:picMkLst>
            <pc:docMk/>
            <pc:sldMk cId="0" sldId="259"/>
            <ac:picMk id="6" creationId="{BB31257A-05E5-04E6-AE9F-79ED56D63A04}"/>
          </ac:picMkLst>
        </pc:picChg>
      </pc:sldChg>
      <pc:sldChg chg="addSp modSp mod setBg">
        <pc:chgData name="himanshudixit.ieee@outlook.com" userId="fb4657fb2a5a9955" providerId="Windows Live" clId="Web-{D38F5A90-2E1B-1D30-6398-E521DA92DC0D}" dt="2025-07-17T07:25:42.233" v="71" actId="1076"/>
        <pc:sldMkLst>
          <pc:docMk/>
          <pc:sldMk cId="0" sldId="260"/>
        </pc:sldMkLst>
        <pc:spChg chg="mod">
          <ac:chgData name="himanshudixit.ieee@outlook.com" userId="fb4657fb2a5a9955" providerId="Windows Live" clId="Web-{D38F5A90-2E1B-1D30-6398-E521DA92DC0D}" dt="2025-07-17T07:25:33.061" v="70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himanshudixit.ieee@outlook.com" userId="fb4657fb2a5a9955" providerId="Windows Live" clId="Web-{D38F5A90-2E1B-1D30-6398-E521DA92DC0D}" dt="2025-07-17T07:25:42.233" v="71" actId="1076"/>
          <ac:spMkLst>
            <pc:docMk/>
            <pc:sldMk cId="0" sldId="260"/>
            <ac:spMk id="3" creationId="{00000000-0000-0000-0000-000000000000}"/>
          </ac:spMkLst>
        </pc:spChg>
        <pc:spChg chg="add">
          <ac:chgData name="himanshudixit.ieee@outlook.com" userId="fb4657fb2a5a9955" providerId="Windows Live" clId="Web-{D38F5A90-2E1B-1D30-6398-E521DA92DC0D}" dt="2025-07-17T07:25:33.061" v="70"/>
          <ac:spMkLst>
            <pc:docMk/>
            <pc:sldMk cId="0" sldId="260"/>
            <ac:spMk id="9" creationId="{A8908DB7-C3A6-4FCB-9820-CEE02B398C4A}"/>
          </ac:spMkLst>
        </pc:spChg>
        <pc:spChg chg="add">
          <ac:chgData name="himanshudixit.ieee@outlook.com" userId="fb4657fb2a5a9955" providerId="Windows Live" clId="Web-{D38F5A90-2E1B-1D30-6398-E521DA92DC0D}" dt="2025-07-17T07:25:33.061" v="70"/>
          <ac:spMkLst>
            <pc:docMk/>
            <pc:sldMk cId="0" sldId="260"/>
            <ac:spMk id="11" creationId="{535742DD-1B16-4E9D-B715-0D74B4574A68}"/>
          </ac:spMkLst>
        </pc:spChg>
        <pc:picChg chg="add mod">
          <ac:chgData name="himanshudixit.ieee@outlook.com" userId="fb4657fb2a5a9955" providerId="Windows Live" clId="Web-{D38F5A90-2E1B-1D30-6398-E521DA92DC0D}" dt="2025-07-17T07:25:33.061" v="70"/>
          <ac:picMkLst>
            <pc:docMk/>
            <pc:sldMk cId="0" sldId="260"/>
            <ac:picMk id="4" creationId="{6AA69FA1-F1FD-A5F5-7EB5-FA7DA5922EAA}"/>
          </ac:picMkLst>
        </pc:picChg>
      </pc:sldChg>
      <pc:sldChg chg="addSp delSp modSp mod setBg">
        <pc:chgData name="himanshudixit.ieee@outlook.com" userId="fb4657fb2a5a9955" providerId="Windows Live" clId="Web-{D38F5A90-2E1B-1D30-6398-E521DA92DC0D}" dt="2025-07-17T07:36:31.018" v="117" actId="20577"/>
        <pc:sldMkLst>
          <pc:docMk/>
          <pc:sldMk cId="0" sldId="261"/>
        </pc:sldMkLst>
        <pc:spChg chg="mod">
          <ac:chgData name="himanshudixit.ieee@outlook.com" userId="fb4657fb2a5a9955" providerId="Windows Live" clId="Web-{D38F5A90-2E1B-1D30-6398-E521DA92DC0D}" dt="2025-07-17T07:36:31.018" v="117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himanshudixit.ieee@outlook.com" userId="fb4657fb2a5a9955" providerId="Windows Live" clId="Web-{D38F5A90-2E1B-1D30-6398-E521DA92DC0D}" dt="2025-07-17T07:36:22.908" v="116" actId="14100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himanshudixit.ieee@outlook.com" userId="fb4657fb2a5a9955" providerId="Windows Live" clId="Web-{D38F5A90-2E1B-1D30-6398-E521DA92DC0D}" dt="2025-07-17T07:36:03.877" v="109"/>
          <ac:spMkLst>
            <pc:docMk/>
            <pc:sldMk cId="0" sldId="261"/>
            <ac:spMk id="9" creationId="{DBC6133C-0615-4CE4-9132-37E609A9BDFA}"/>
          </ac:spMkLst>
        </pc:spChg>
        <pc:spChg chg="add del">
          <ac:chgData name="himanshudixit.ieee@outlook.com" userId="fb4657fb2a5a9955" providerId="Windows Live" clId="Web-{D38F5A90-2E1B-1D30-6398-E521DA92DC0D}" dt="2025-07-17T07:36:03.877" v="109"/>
          <ac:spMkLst>
            <pc:docMk/>
            <pc:sldMk cId="0" sldId="261"/>
            <ac:spMk id="11" creationId="{169CC832-2974-4E8D-90ED-3E2941BA7336}"/>
          </ac:spMkLst>
        </pc:spChg>
        <pc:spChg chg="add del">
          <ac:chgData name="himanshudixit.ieee@outlook.com" userId="fb4657fb2a5a9955" providerId="Windows Live" clId="Web-{D38F5A90-2E1B-1D30-6398-E521DA92DC0D}" dt="2025-07-17T07:36:03.877" v="109"/>
          <ac:spMkLst>
            <pc:docMk/>
            <pc:sldMk cId="0" sldId="261"/>
            <ac:spMk id="13" creationId="{55222F96-971A-4F90-B841-6BAB416C7AC1}"/>
          </ac:spMkLst>
        </pc:spChg>
        <pc:spChg chg="add del">
          <ac:chgData name="himanshudixit.ieee@outlook.com" userId="fb4657fb2a5a9955" providerId="Windows Live" clId="Web-{D38F5A90-2E1B-1D30-6398-E521DA92DC0D}" dt="2025-07-17T07:36:03.877" v="109"/>
          <ac:spMkLst>
            <pc:docMk/>
            <pc:sldMk cId="0" sldId="261"/>
            <ac:spMk id="15" creationId="{08980754-6F4B-43C9-B9BE-127B6BED6586}"/>
          </ac:spMkLst>
        </pc:spChg>
        <pc:spChg chg="add del">
          <ac:chgData name="himanshudixit.ieee@outlook.com" userId="fb4657fb2a5a9955" providerId="Windows Live" clId="Web-{D38F5A90-2E1B-1D30-6398-E521DA92DC0D}" dt="2025-07-17T07:36:03.877" v="109"/>
          <ac:spMkLst>
            <pc:docMk/>
            <pc:sldMk cId="0" sldId="261"/>
            <ac:spMk id="17" creationId="{2C1BBA94-3F40-40AA-8BB9-E69E25E537C1}"/>
          </ac:spMkLst>
        </pc:spChg>
        <pc:spChg chg="add">
          <ac:chgData name="himanshudixit.ieee@outlook.com" userId="fb4657fb2a5a9955" providerId="Windows Live" clId="Web-{D38F5A90-2E1B-1D30-6398-E521DA92DC0D}" dt="2025-07-17T07:36:03.877" v="110"/>
          <ac:spMkLst>
            <pc:docMk/>
            <pc:sldMk cId="0" sldId="261"/>
            <ac:spMk id="19" creationId="{0E3596DD-156A-473E-9BB3-C6A29F7574E9}"/>
          </ac:spMkLst>
        </pc:spChg>
        <pc:spChg chg="add">
          <ac:chgData name="himanshudixit.ieee@outlook.com" userId="fb4657fb2a5a9955" providerId="Windows Live" clId="Web-{D38F5A90-2E1B-1D30-6398-E521DA92DC0D}" dt="2025-07-17T07:36:03.877" v="110"/>
          <ac:spMkLst>
            <pc:docMk/>
            <pc:sldMk cId="0" sldId="261"/>
            <ac:spMk id="20" creationId="{2C46C4D6-C474-4E92-B52E-944C1118F7B6}"/>
          </ac:spMkLst>
        </pc:spChg>
        <pc:picChg chg="add mod modCrop">
          <ac:chgData name="himanshudixit.ieee@outlook.com" userId="fb4657fb2a5a9955" providerId="Windows Live" clId="Web-{D38F5A90-2E1B-1D30-6398-E521DA92DC0D}" dt="2025-07-17T07:36:03.877" v="110"/>
          <ac:picMkLst>
            <pc:docMk/>
            <pc:sldMk cId="0" sldId="261"/>
            <ac:picMk id="4" creationId="{E4B728D3-64D9-301F-D18D-3FFEA440D9A5}"/>
          </ac:picMkLst>
        </pc:picChg>
      </pc:sldChg>
      <pc:sldChg chg="addSp modSp mod setBg setClrOvrMap">
        <pc:chgData name="himanshudixit.ieee@outlook.com" userId="fb4657fb2a5a9955" providerId="Windows Live" clId="Web-{D38F5A90-2E1B-1D30-6398-E521DA92DC0D}" dt="2025-07-17T07:38:35.909" v="121"/>
        <pc:sldMkLst>
          <pc:docMk/>
          <pc:sldMk cId="0" sldId="262"/>
        </pc:sldMkLst>
        <pc:spChg chg="mod">
          <ac:chgData name="himanshudixit.ieee@outlook.com" userId="fb4657fb2a5a9955" providerId="Windows Live" clId="Web-{D38F5A90-2E1B-1D30-6398-E521DA92DC0D}" dt="2025-07-17T07:38:35.909" v="12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himanshudixit.ieee@outlook.com" userId="fb4657fb2a5a9955" providerId="Windows Live" clId="Web-{D38F5A90-2E1B-1D30-6398-E521DA92DC0D}" dt="2025-07-17T07:38:35.909" v="121"/>
          <ac:spMkLst>
            <pc:docMk/>
            <pc:sldMk cId="0" sldId="262"/>
            <ac:spMk id="3" creationId="{00000000-0000-0000-0000-000000000000}"/>
          </ac:spMkLst>
        </pc:spChg>
        <pc:spChg chg="add">
          <ac:chgData name="himanshudixit.ieee@outlook.com" userId="fb4657fb2a5a9955" providerId="Windows Live" clId="Web-{D38F5A90-2E1B-1D30-6398-E521DA92DC0D}" dt="2025-07-17T07:38:35.909" v="121"/>
          <ac:spMkLst>
            <pc:docMk/>
            <pc:sldMk cId="0" sldId="262"/>
            <ac:spMk id="9" creationId="{C5E6CFF1-2F42-4E10-9A97-F116F46F53FE}"/>
          </ac:spMkLst>
        </pc:spChg>
        <pc:picChg chg="add mod ord">
          <ac:chgData name="himanshudixit.ieee@outlook.com" userId="fb4657fb2a5a9955" providerId="Windows Live" clId="Web-{D38F5A90-2E1B-1D30-6398-E521DA92DC0D}" dt="2025-07-17T07:38:35.909" v="121"/>
          <ac:picMkLst>
            <pc:docMk/>
            <pc:sldMk cId="0" sldId="262"/>
            <ac:picMk id="4" creationId="{8E13C876-BFA9-617A-3A91-76CF50ECB72C}"/>
          </ac:picMkLst>
        </pc:picChg>
        <pc:cxnChg chg="add">
          <ac:chgData name="himanshudixit.ieee@outlook.com" userId="fb4657fb2a5a9955" providerId="Windows Live" clId="Web-{D38F5A90-2E1B-1D30-6398-E521DA92DC0D}" dt="2025-07-17T07:38:35.909" v="121"/>
          <ac:cxnSpMkLst>
            <pc:docMk/>
            <pc:sldMk cId="0" sldId="262"/>
            <ac:cxnSpMk id="11" creationId="{96A8629B-8289-498B-939B-1CA0C106182C}"/>
          </ac:cxnSpMkLst>
        </pc:cxnChg>
      </pc:sldChg>
      <pc:sldChg chg="modSp">
        <pc:chgData name="himanshudixit.ieee@outlook.com" userId="fb4657fb2a5a9955" providerId="Windows Live" clId="Web-{D38F5A90-2E1B-1D30-6398-E521DA92DC0D}" dt="2025-07-17T07:26:19.936" v="79" actId="20577"/>
        <pc:sldMkLst>
          <pc:docMk/>
          <pc:sldMk cId="0" sldId="263"/>
        </pc:sldMkLst>
        <pc:spChg chg="mod">
          <ac:chgData name="himanshudixit.ieee@outlook.com" userId="fb4657fb2a5a9955" providerId="Windows Live" clId="Web-{D38F5A90-2E1B-1D30-6398-E521DA92DC0D}" dt="2025-07-17T07:26:19.936" v="7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imanshudixit.ieee@outlook.com" userId="fb4657fb2a5a9955" providerId="Windows Live" clId="Web-{D38F5A90-2E1B-1D30-6398-E521DA92DC0D}" dt="2025-07-17T07:26:45.343" v="86" actId="20577"/>
        <pc:sldMkLst>
          <pc:docMk/>
          <pc:sldMk cId="0" sldId="264"/>
        </pc:sldMkLst>
        <pc:spChg chg="mod">
          <ac:chgData name="himanshudixit.ieee@outlook.com" userId="fb4657fb2a5a9955" providerId="Windows Live" clId="Web-{D38F5A90-2E1B-1D30-6398-E521DA92DC0D}" dt="2025-07-17T07:26:45.343" v="86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himanshudixit.ieee@outlook.com" userId="fb4657fb2a5a9955" providerId="Windows Live" clId="Web-{D38F5A90-2E1B-1D30-6398-E521DA92DC0D}" dt="2025-07-17T07:26:33.155" v="81" actId="20577"/>
        <pc:sldMkLst>
          <pc:docMk/>
          <pc:sldMk cId="0" sldId="265"/>
        </pc:sldMkLst>
        <pc:spChg chg="mod">
          <ac:chgData name="himanshudixit.ieee@outlook.com" userId="fb4657fb2a5a9955" providerId="Windows Live" clId="Web-{D38F5A90-2E1B-1D30-6398-E521DA92DC0D}" dt="2025-07-17T07:26:33.155" v="81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mod setBg">
        <pc:chgData name="himanshudixit.ieee@outlook.com" userId="fb4657fb2a5a9955" providerId="Windows Live" clId="Web-{D38F5A90-2E1B-1D30-6398-E521DA92DC0D}" dt="2025-07-17T07:28:27" v="100"/>
        <pc:sldMkLst>
          <pc:docMk/>
          <pc:sldMk cId="0" sldId="266"/>
        </pc:sldMkLst>
        <pc:spChg chg="mod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himanshudixit.ieee@outlook.com" userId="fb4657fb2a5a9955" providerId="Windows Live" clId="Web-{D38F5A90-2E1B-1D30-6398-E521DA92DC0D}" dt="2025-07-17T07:28:07.453" v="98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10" creationId="{245A9F99-D9B1-4094-A2E2-B90AC1DB7B9C}"/>
          </ac:spMkLst>
        </pc:spChg>
        <pc:spChg chg="add del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12" creationId="{B7FAF607-473A-4A43-A23D-BBFF5C4117BB}"/>
          </ac:spMkLst>
        </pc:spChg>
        <pc:spChg chg="add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22" creationId="{A7895A40-19A4-42D6-9D30-DBC1E8002635}"/>
          </ac:spMkLst>
        </pc:spChg>
        <pc:spChg chg="add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24" creationId="{02F429C4-ABC9-46FC-818A-B5429CDE4A96}"/>
          </ac:spMkLst>
        </pc:spChg>
        <pc:spChg chg="add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26" creationId="{2CEF98E4-3709-4952-8F42-2305CCE34FA3}"/>
          </ac:spMkLst>
        </pc:spChg>
        <pc:spChg chg="add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28" creationId="{F10BCCF5-D685-47FF-B675-647EAEB72C8E}"/>
          </ac:spMkLst>
        </pc:spChg>
        <pc:spChg chg="add">
          <ac:chgData name="himanshudixit.ieee@outlook.com" userId="fb4657fb2a5a9955" providerId="Windows Live" clId="Web-{D38F5A90-2E1B-1D30-6398-E521DA92DC0D}" dt="2025-07-17T07:28:27" v="100"/>
          <ac:spMkLst>
            <pc:docMk/>
            <pc:sldMk cId="0" sldId="266"/>
            <ac:spMk id="30" creationId="{B0EE8A42-107A-4D4C-8D56-BBAE95C7FC0D}"/>
          </ac:spMkLst>
        </pc:spChg>
        <pc:grpChg chg="add del">
          <ac:chgData name="himanshudixit.ieee@outlook.com" userId="fb4657fb2a5a9955" providerId="Windows Live" clId="Web-{D38F5A90-2E1B-1D30-6398-E521DA92DC0D}" dt="2025-07-17T07:28:27" v="100"/>
          <ac:grpSpMkLst>
            <pc:docMk/>
            <pc:sldMk cId="0" sldId="266"/>
            <ac:grpSpMk id="14" creationId="{C5F6476F-D303-44D3-B30F-1BA348F0F64A}"/>
          </ac:grpSpMkLst>
        </pc:grpChg>
        <pc:picChg chg="add del">
          <ac:chgData name="himanshudixit.ieee@outlook.com" userId="fb4657fb2a5a9955" providerId="Windows Live" clId="Web-{D38F5A90-2E1B-1D30-6398-E521DA92DC0D}" dt="2025-07-17T07:28:17.421" v="99"/>
          <ac:picMkLst>
            <pc:docMk/>
            <pc:sldMk cId="0" sldId="266"/>
            <ac:picMk id="7" creationId="{3F59B79E-91BF-3E14-2248-4F453E3C10E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A7C35-738C-49C9-95C4-995FD6D5EA2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EEB547-F8C6-4630-8F42-1466DB4BDC54}">
      <dgm:prSet/>
      <dgm:spPr/>
      <dgm:t>
        <a:bodyPr/>
        <a:lstStyle/>
        <a:p>
          <a:r>
            <a:rPr lang="en-US"/>
            <a:t>Ask yourself:</a:t>
          </a:r>
        </a:p>
      </dgm:t>
    </dgm:pt>
    <dgm:pt modelId="{0F702DF6-92ED-43AD-B3CC-18111549534A}" type="parTrans" cxnId="{45EA5D6D-4A2F-4A63-AE07-1A12D048BECB}">
      <dgm:prSet/>
      <dgm:spPr/>
      <dgm:t>
        <a:bodyPr/>
        <a:lstStyle/>
        <a:p>
          <a:endParaRPr lang="en-US"/>
        </a:p>
      </dgm:t>
    </dgm:pt>
    <dgm:pt modelId="{F5A2E920-1307-45C6-9CC9-2690D0877E10}" type="sibTrans" cxnId="{45EA5D6D-4A2F-4A63-AE07-1A12D048BECB}">
      <dgm:prSet/>
      <dgm:spPr/>
      <dgm:t>
        <a:bodyPr/>
        <a:lstStyle/>
        <a:p>
          <a:endParaRPr lang="en-US"/>
        </a:p>
      </dgm:t>
    </dgm:pt>
    <dgm:pt modelId="{D808E2C5-8053-4061-8651-FD91DFC3B080}">
      <dgm:prSet/>
      <dgm:spPr/>
      <dgm:t>
        <a:bodyPr/>
        <a:lstStyle/>
        <a:p>
          <a:r>
            <a:rPr lang="en-US"/>
            <a:t>Does the email demand urgent action?</a:t>
          </a:r>
        </a:p>
      </dgm:t>
    </dgm:pt>
    <dgm:pt modelId="{E4D57D3E-09C0-4079-8166-676320062AD2}" type="parTrans" cxnId="{743AA03A-CB68-41FA-A8B5-4CC73A347DEE}">
      <dgm:prSet/>
      <dgm:spPr/>
      <dgm:t>
        <a:bodyPr/>
        <a:lstStyle/>
        <a:p>
          <a:endParaRPr lang="en-US"/>
        </a:p>
      </dgm:t>
    </dgm:pt>
    <dgm:pt modelId="{B1FE87D4-F517-4A7A-8AB5-4A3C776F1DC0}" type="sibTrans" cxnId="{743AA03A-CB68-41FA-A8B5-4CC73A347DEE}">
      <dgm:prSet/>
      <dgm:spPr/>
      <dgm:t>
        <a:bodyPr/>
        <a:lstStyle/>
        <a:p>
          <a:endParaRPr lang="en-US"/>
        </a:p>
      </dgm:t>
    </dgm:pt>
    <dgm:pt modelId="{CD4CC87B-637B-4281-83F0-5D9DB671DE32}">
      <dgm:prSet/>
      <dgm:spPr/>
      <dgm:t>
        <a:bodyPr/>
        <a:lstStyle/>
        <a:p>
          <a:r>
            <a:rPr lang="en-US"/>
            <a:t>Is the domain correct?</a:t>
          </a:r>
        </a:p>
      </dgm:t>
    </dgm:pt>
    <dgm:pt modelId="{DF3C8CEF-D332-4A3A-A198-95D662EDC8BA}" type="parTrans" cxnId="{05080273-BA16-4F7A-BBBD-1E3C2E7D7DFB}">
      <dgm:prSet/>
      <dgm:spPr/>
      <dgm:t>
        <a:bodyPr/>
        <a:lstStyle/>
        <a:p>
          <a:endParaRPr lang="en-US"/>
        </a:p>
      </dgm:t>
    </dgm:pt>
    <dgm:pt modelId="{02AACE65-705A-4487-9511-3EB3E3237E88}" type="sibTrans" cxnId="{05080273-BA16-4F7A-BBBD-1E3C2E7D7DFB}">
      <dgm:prSet/>
      <dgm:spPr/>
      <dgm:t>
        <a:bodyPr/>
        <a:lstStyle/>
        <a:p>
          <a:endParaRPr lang="en-US"/>
        </a:p>
      </dgm:t>
    </dgm:pt>
    <dgm:pt modelId="{F6981C1B-B609-4205-AA99-41E9AB74CFA7}">
      <dgm:prSet/>
      <dgm:spPr/>
      <dgm:t>
        <a:bodyPr/>
        <a:lstStyle/>
        <a:p>
          <a:r>
            <a:rPr lang="en-US"/>
            <a:t>Would a legit site ask for this info?</a:t>
          </a:r>
        </a:p>
      </dgm:t>
    </dgm:pt>
    <dgm:pt modelId="{081BB4F8-BC2B-404F-B015-0ADAA6117098}" type="parTrans" cxnId="{42BDBCA5-BBB6-47D9-9685-08DF21269698}">
      <dgm:prSet/>
      <dgm:spPr/>
      <dgm:t>
        <a:bodyPr/>
        <a:lstStyle/>
        <a:p>
          <a:endParaRPr lang="en-US"/>
        </a:p>
      </dgm:t>
    </dgm:pt>
    <dgm:pt modelId="{F8BC0F39-BD6B-4306-808D-DE71133F5C84}" type="sibTrans" cxnId="{42BDBCA5-BBB6-47D9-9685-08DF21269698}">
      <dgm:prSet/>
      <dgm:spPr/>
      <dgm:t>
        <a:bodyPr/>
        <a:lstStyle/>
        <a:p>
          <a:endParaRPr lang="en-US"/>
        </a:p>
      </dgm:t>
    </dgm:pt>
    <dgm:pt modelId="{21E99F01-AE34-4800-BC6D-67F8C7BE26BB}" type="pres">
      <dgm:prSet presAssocID="{F5EA7C35-738C-49C9-95C4-995FD6D5EA2A}" presName="vert0" presStyleCnt="0">
        <dgm:presLayoutVars>
          <dgm:dir/>
          <dgm:animOne val="branch"/>
          <dgm:animLvl val="lvl"/>
        </dgm:presLayoutVars>
      </dgm:prSet>
      <dgm:spPr/>
    </dgm:pt>
    <dgm:pt modelId="{2C279294-7DE3-493D-A9D9-F7D982881FAE}" type="pres">
      <dgm:prSet presAssocID="{6CEEB547-F8C6-4630-8F42-1466DB4BDC54}" presName="thickLine" presStyleLbl="alignNode1" presStyleIdx="0" presStyleCnt="1"/>
      <dgm:spPr/>
    </dgm:pt>
    <dgm:pt modelId="{2DA02950-F809-40F7-B764-4BECE6533517}" type="pres">
      <dgm:prSet presAssocID="{6CEEB547-F8C6-4630-8F42-1466DB4BDC54}" presName="horz1" presStyleCnt="0"/>
      <dgm:spPr/>
    </dgm:pt>
    <dgm:pt modelId="{EAE67148-E000-4184-8E7A-A122A4D396D2}" type="pres">
      <dgm:prSet presAssocID="{6CEEB547-F8C6-4630-8F42-1466DB4BDC54}" presName="tx1" presStyleLbl="revTx" presStyleIdx="0" presStyleCnt="4"/>
      <dgm:spPr/>
    </dgm:pt>
    <dgm:pt modelId="{9D2C2E57-DEAD-4E08-AEF2-2EDF1D3CEFD5}" type="pres">
      <dgm:prSet presAssocID="{6CEEB547-F8C6-4630-8F42-1466DB4BDC54}" presName="vert1" presStyleCnt="0"/>
      <dgm:spPr/>
    </dgm:pt>
    <dgm:pt modelId="{BBA0EC2A-093D-4923-8238-7F7856E8A78B}" type="pres">
      <dgm:prSet presAssocID="{D808E2C5-8053-4061-8651-FD91DFC3B080}" presName="vertSpace2a" presStyleCnt="0"/>
      <dgm:spPr/>
    </dgm:pt>
    <dgm:pt modelId="{BA305BE8-E166-4938-9F98-BACBDE535E80}" type="pres">
      <dgm:prSet presAssocID="{D808E2C5-8053-4061-8651-FD91DFC3B080}" presName="horz2" presStyleCnt="0"/>
      <dgm:spPr/>
    </dgm:pt>
    <dgm:pt modelId="{B6B8C141-A4C5-40AE-92F6-FD5D6AA2C3BB}" type="pres">
      <dgm:prSet presAssocID="{D808E2C5-8053-4061-8651-FD91DFC3B080}" presName="horzSpace2" presStyleCnt="0"/>
      <dgm:spPr/>
    </dgm:pt>
    <dgm:pt modelId="{D60A5753-C037-4507-BA26-D2D7EA966E58}" type="pres">
      <dgm:prSet presAssocID="{D808E2C5-8053-4061-8651-FD91DFC3B080}" presName="tx2" presStyleLbl="revTx" presStyleIdx="1" presStyleCnt="4"/>
      <dgm:spPr/>
    </dgm:pt>
    <dgm:pt modelId="{9B769EEA-4D4D-4E4F-B48A-E89B903F0723}" type="pres">
      <dgm:prSet presAssocID="{D808E2C5-8053-4061-8651-FD91DFC3B080}" presName="vert2" presStyleCnt="0"/>
      <dgm:spPr/>
    </dgm:pt>
    <dgm:pt modelId="{59441911-D461-4757-95D6-96CDD3996311}" type="pres">
      <dgm:prSet presAssocID="{D808E2C5-8053-4061-8651-FD91DFC3B080}" presName="thinLine2b" presStyleLbl="callout" presStyleIdx="0" presStyleCnt="3"/>
      <dgm:spPr/>
    </dgm:pt>
    <dgm:pt modelId="{E33E499F-3EFD-44A9-821D-C9A1E8DE5EE9}" type="pres">
      <dgm:prSet presAssocID="{D808E2C5-8053-4061-8651-FD91DFC3B080}" presName="vertSpace2b" presStyleCnt="0"/>
      <dgm:spPr/>
    </dgm:pt>
    <dgm:pt modelId="{A6907F1B-8617-4ACC-B403-90AC0B948AB5}" type="pres">
      <dgm:prSet presAssocID="{CD4CC87B-637B-4281-83F0-5D9DB671DE32}" presName="horz2" presStyleCnt="0"/>
      <dgm:spPr/>
    </dgm:pt>
    <dgm:pt modelId="{713619C5-7946-4940-8865-C56C2A77C48E}" type="pres">
      <dgm:prSet presAssocID="{CD4CC87B-637B-4281-83F0-5D9DB671DE32}" presName="horzSpace2" presStyleCnt="0"/>
      <dgm:spPr/>
    </dgm:pt>
    <dgm:pt modelId="{A4FAC735-E64A-4913-AD77-9249D56A7505}" type="pres">
      <dgm:prSet presAssocID="{CD4CC87B-637B-4281-83F0-5D9DB671DE32}" presName="tx2" presStyleLbl="revTx" presStyleIdx="2" presStyleCnt="4"/>
      <dgm:spPr/>
    </dgm:pt>
    <dgm:pt modelId="{892D9356-83C8-41E7-889B-E7FB38F943A0}" type="pres">
      <dgm:prSet presAssocID="{CD4CC87B-637B-4281-83F0-5D9DB671DE32}" presName="vert2" presStyleCnt="0"/>
      <dgm:spPr/>
    </dgm:pt>
    <dgm:pt modelId="{F86CB565-3B88-42D0-BDDB-9AB03306B713}" type="pres">
      <dgm:prSet presAssocID="{CD4CC87B-637B-4281-83F0-5D9DB671DE32}" presName="thinLine2b" presStyleLbl="callout" presStyleIdx="1" presStyleCnt="3"/>
      <dgm:spPr/>
    </dgm:pt>
    <dgm:pt modelId="{A48C3DAD-8EDC-4AE3-84CF-67833A2C9526}" type="pres">
      <dgm:prSet presAssocID="{CD4CC87B-637B-4281-83F0-5D9DB671DE32}" presName="vertSpace2b" presStyleCnt="0"/>
      <dgm:spPr/>
    </dgm:pt>
    <dgm:pt modelId="{5A715DA5-781E-4FB5-A25B-7A842676C6A2}" type="pres">
      <dgm:prSet presAssocID="{F6981C1B-B609-4205-AA99-41E9AB74CFA7}" presName="horz2" presStyleCnt="0"/>
      <dgm:spPr/>
    </dgm:pt>
    <dgm:pt modelId="{CB2E0F4A-2BD9-4ED5-AE15-C20FE05157A6}" type="pres">
      <dgm:prSet presAssocID="{F6981C1B-B609-4205-AA99-41E9AB74CFA7}" presName="horzSpace2" presStyleCnt="0"/>
      <dgm:spPr/>
    </dgm:pt>
    <dgm:pt modelId="{BB8E77F8-7729-418F-8332-F64C763734BD}" type="pres">
      <dgm:prSet presAssocID="{F6981C1B-B609-4205-AA99-41E9AB74CFA7}" presName="tx2" presStyleLbl="revTx" presStyleIdx="3" presStyleCnt="4"/>
      <dgm:spPr/>
    </dgm:pt>
    <dgm:pt modelId="{AA61B4DE-197B-4D85-B098-32AFC4EEE11B}" type="pres">
      <dgm:prSet presAssocID="{F6981C1B-B609-4205-AA99-41E9AB74CFA7}" presName="vert2" presStyleCnt="0"/>
      <dgm:spPr/>
    </dgm:pt>
    <dgm:pt modelId="{E3AA8A02-1CB1-4153-BB28-14BAA9B84C8A}" type="pres">
      <dgm:prSet presAssocID="{F6981C1B-B609-4205-AA99-41E9AB74CFA7}" presName="thinLine2b" presStyleLbl="callout" presStyleIdx="2" presStyleCnt="3"/>
      <dgm:spPr/>
    </dgm:pt>
    <dgm:pt modelId="{5F7B79B4-7CD1-46FC-824B-59D17C00C105}" type="pres">
      <dgm:prSet presAssocID="{F6981C1B-B609-4205-AA99-41E9AB74CFA7}" presName="vertSpace2b" presStyleCnt="0"/>
      <dgm:spPr/>
    </dgm:pt>
  </dgm:ptLst>
  <dgm:cxnLst>
    <dgm:cxn modelId="{743AA03A-CB68-41FA-A8B5-4CC73A347DEE}" srcId="{6CEEB547-F8C6-4630-8F42-1466DB4BDC54}" destId="{D808E2C5-8053-4061-8651-FD91DFC3B080}" srcOrd="0" destOrd="0" parTransId="{E4D57D3E-09C0-4079-8166-676320062AD2}" sibTransId="{B1FE87D4-F517-4A7A-8AB5-4A3C776F1DC0}"/>
    <dgm:cxn modelId="{C1C1BE46-DAD4-4B6F-A9C5-46D9CAF3ADD2}" type="presOf" srcId="{F6981C1B-B609-4205-AA99-41E9AB74CFA7}" destId="{BB8E77F8-7729-418F-8332-F64C763734BD}" srcOrd="0" destOrd="0" presId="urn:microsoft.com/office/officeart/2008/layout/LinedList"/>
    <dgm:cxn modelId="{45EA5D6D-4A2F-4A63-AE07-1A12D048BECB}" srcId="{F5EA7C35-738C-49C9-95C4-995FD6D5EA2A}" destId="{6CEEB547-F8C6-4630-8F42-1466DB4BDC54}" srcOrd="0" destOrd="0" parTransId="{0F702DF6-92ED-43AD-B3CC-18111549534A}" sibTransId="{F5A2E920-1307-45C6-9CC9-2690D0877E10}"/>
    <dgm:cxn modelId="{05080273-BA16-4F7A-BBBD-1E3C2E7D7DFB}" srcId="{6CEEB547-F8C6-4630-8F42-1466DB4BDC54}" destId="{CD4CC87B-637B-4281-83F0-5D9DB671DE32}" srcOrd="1" destOrd="0" parTransId="{DF3C8CEF-D332-4A3A-A198-95D662EDC8BA}" sibTransId="{02AACE65-705A-4487-9511-3EB3E3237E88}"/>
    <dgm:cxn modelId="{5E5ADF80-E628-4ECF-8880-FE514E57AEC0}" type="presOf" srcId="{CD4CC87B-637B-4281-83F0-5D9DB671DE32}" destId="{A4FAC735-E64A-4913-AD77-9249D56A7505}" srcOrd="0" destOrd="0" presId="urn:microsoft.com/office/officeart/2008/layout/LinedList"/>
    <dgm:cxn modelId="{70BACF8C-7B33-46FD-A4F8-780F44D3F5E2}" type="presOf" srcId="{D808E2C5-8053-4061-8651-FD91DFC3B080}" destId="{D60A5753-C037-4507-BA26-D2D7EA966E58}" srcOrd="0" destOrd="0" presId="urn:microsoft.com/office/officeart/2008/layout/LinedList"/>
    <dgm:cxn modelId="{42BDBCA5-BBB6-47D9-9685-08DF21269698}" srcId="{6CEEB547-F8C6-4630-8F42-1466DB4BDC54}" destId="{F6981C1B-B609-4205-AA99-41E9AB74CFA7}" srcOrd="2" destOrd="0" parTransId="{081BB4F8-BC2B-404F-B015-0ADAA6117098}" sibTransId="{F8BC0F39-BD6B-4306-808D-DE71133F5C84}"/>
    <dgm:cxn modelId="{8F3DE4A7-CE6D-46DA-8D42-299DF99D6011}" type="presOf" srcId="{F5EA7C35-738C-49C9-95C4-995FD6D5EA2A}" destId="{21E99F01-AE34-4800-BC6D-67F8C7BE26BB}" srcOrd="0" destOrd="0" presId="urn:microsoft.com/office/officeart/2008/layout/LinedList"/>
    <dgm:cxn modelId="{8AFABEF2-F93F-4EC3-8655-801464777645}" type="presOf" srcId="{6CEEB547-F8C6-4630-8F42-1466DB4BDC54}" destId="{EAE67148-E000-4184-8E7A-A122A4D396D2}" srcOrd="0" destOrd="0" presId="urn:microsoft.com/office/officeart/2008/layout/LinedList"/>
    <dgm:cxn modelId="{62ACF8B0-19F3-4243-B28F-22C71AF4C5C2}" type="presParOf" srcId="{21E99F01-AE34-4800-BC6D-67F8C7BE26BB}" destId="{2C279294-7DE3-493D-A9D9-F7D982881FAE}" srcOrd="0" destOrd="0" presId="urn:microsoft.com/office/officeart/2008/layout/LinedList"/>
    <dgm:cxn modelId="{FA4CCB57-3096-461A-AC8D-854B4807F0B2}" type="presParOf" srcId="{21E99F01-AE34-4800-BC6D-67F8C7BE26BB}" destId="{2DA02950-F809-40F7-B764-4BECE6533517}" srcOrd="1" destOrd="0" presId="urn:microsoft.com/office/officeart/2008/layout/LinedList"/>
    <dgm:cxn modelId="{1CEC7A8D-796E-4F80-B2E6-0FC388DD234A}" type="presParOf" srcId="{2DA02950-F809-40F7-B764-4BECE6533517}" destId="{EAE67148-E000-4184-8E7A-A122A4D396D2}" srcOrd="0" destOrd="0" presId="urn:microsoft.com/office/officeart/2008/layout/LinedList"/>
    <dgm:cxn modelId="{D41F79C2-E24A-40A2-A00A-13D207F20662}" type="presParOf" srcId="{2DA02950-F809-40F7-B764-4BECE6533517}" destId="{9D2C2E57-DEAD-4E08-AEF2-2EDF1D3CEFD5}" srcOrd="1" destOrd="0" presId="urn:microsoft.com/office/officeart/2008/layout/LinedList"/>
    <dgm:cxn modelId="{E5996578-6831-433D-8F3C-FAE1E14E681A}" type="presParOf" srcId="{9D2C2E57-DEAD-4E08-AEF2-2EDF1D3CEFD5}" destId="{BBA0EC2A-093D-4923-8238-7F7856E8A78B}" srcOrd="0" destOrd="0" presId="urn:microsoft.com/office/officeart/2008/layout/LinedList"/>
    <dgm:cxn modelId="{4F2A8706-2A88-4094-9C7C-57A0F8D8D56D}" type="presParOf" srcId="{9D2C2E57-DEAD-4E08-AEF2-2EDF1D3CEFD5}" destId="{BA305BE8-E166-4938-9F98-BACBDE535E80}" srcOrd="1" destOrd="0" presId="urn:microsoft.com/office/officeart/2008/layout/LinedList"/>
    <dgm:cxn modelId="{75F99572-80BF-48BD-94F9-27D9C358DD73}" type="presParOf" srcId="{BA305BE8-E166-4938-9F98-BACBDE535E80}" destId="{B6B8C141-A4C5-40AE-92F6-FD5D6AA2C3BB}" srcOrd="0" destOrd="0" presId="urn:microsoft.com/office/officeart/2008/layout/LinedList"/>
    <dgm:cxn modelId="{E339D482-C7B0-4BE9-8BF5-C20F5E5AEB5D}" type="presParOf" srcId="{BA305BE8-E166-4938-9F98-BACBDE535E80}" destId="{D60A5753-C037-4507-BA26-D2D7EA966E58}" srcOrd="1" destOrd="0" presId="urn:microsoft.com/office/officeart/2008/layout/LinedList"/>
    <dgm:cxn modelId="{F8B9137C-EBF8-4410-8046-4DD878D5A188}" type="presParOf" srcId="{BA305BE8-E166-4938-9F98-BACBDE535E80}" destId="{9B769EEA-4D4D-4E4F-B48A-E89B903F0723}" srcOrd="2" destOrd="0" presId="urn:microsoft.com/office/officeart/2008/layout/LinedList"/>
    <dgm:cxn modelId="{A87797BF-7EA4-449E-A219-A7C17AD83103}" type="presParOf" srcId="{9D2C2E57-DEAD-4E08-AEF2-2EDF1D3CEFD5}" destId="{59441911-D461-4757-95D6-96CDD3996311}" srcOrd="2" destOrd="0" presId="urn:microsoft.com/office/officeart/2008/layout/LinedList"/>
    <dgm:cxn modelId="{B693738C-1A51-4888-AAEF-971953076E04}" type="presParOf" srcId="{9D2C2E57-DEAD-4E08-AEF2-2EDF1D3CEFD5}" destId="{E33E499F-3EFD-44A9-821D-C9A1E8DE5EE9}" srcOrd="3" destOrd="0" presId="urn:microsoft.com/office/officeart/2008/layout/LinedList"/>
    <dgm:cxn modelId="{8F836C2C-C765-4425-9D18-45C9AD284AC8}" type="presParOf" srcId="{9D2C2E57-DEAD-4E08-AEF2-2EDF1D3CEFD5}" destId="{A6907F1B-8617-4ACC-B403-90AC0B948AB5}" srcOrd="4" destOrd="0" presId="urn:microsoft.com/office/officeart/2008/layout/LinedList"/>
    <dgm:cxn modelId="{56EC10A6-F05E-4765-9292-6E7B439B07FF}" type="presParOf" srcId="{A6907F1B-8617-4ACC-B403-90AC0B948AB5}" destId="{713619C5-7946-4940-8865-C56C2A77C48E}" srcOrd="0" destOrd="0" presId="urn:microsoft.com/office/officeart/2008/layout/LinedList"/>
    <dgm:cxn modelId="{B0D2462A-CE9C-42D0-AC86-778EDB4C5FC6}" type="presParOf" srcId="{A6907F1B-8617-4ACC-B403-90AC0B948AB5}" destId="{A4FAC735-E64A-4913-AD77-9249D56A7505}" srcOrd="1" destOrd="0" presId="urn:microsoft.com/office/officeart/2008/layout/LinedList"/>
    <dgm:cxn modelId="{88B92112-D9E5-41F5-ACF6-4DE88CC1F720}" type="presParOf" srcId="{A6907F1B-8617-4ACC-B403-90AC0B948AB5}" destId="{892D9356-83C8-41E7-889B-E7FB38F943A0}" srcOrd="2" destOrd="0" presId="urn:microsoft.com/office/officeart/2008/layout/LinedList"/>
    <dgm:cxn modelId="{B919B327-0FD3-4038-85D9-4366800E663C}" type="presParOf" srcId="{9D2C2E57-DEAD-4E08-AEF2-2EDF1D3CEFD5}" destId="{F86CB565-3B88-42D0-BDDB-9AB03306B713}" srcOrd="5" destOrd="0" presId="urn:microsoft.com/office/officeart/2008/layout/LinedList"/>
    <dgm:cxn modelId="{6D7F9C50-26BF-48E8-891E-627468676013}" type="presParOf" srcId="{9D2C2E57-DEAD-4E08-AEF2-2EDF1D3CEFD5}" destId="{A48C3DAD-8EDC-4AE3-84CF-67833A2C9526}" srcOrd="6" destOrd="0" presId="urn:microsoft.com/office/officeart/2008/layout/LinedList"/>
    <dgm:cxn modelId="{93015145-027C-4DAB-BF1F-8DB6467C3F57}" type="presParOf" srcId="{9D2C2E57-DEAD-4E08-AEF2-2EDF1D3CEFD5}" destId="{5A715DA5-781E-4FB5-A25B-7A842676C6A2}" srcOrd="7" destOrd="0" presId="urn:microsoft.com/office/officeart/2008/layout/LinedList"/>
    <dgm:cxn modelId="{70FA4CD3-76D3-4DFF-BE9E-03D8CC86FB72}" type="presParOf" srcId="{5A715DA5-781E-4FB5-A25B-7A842676C6A2}" destId="{CB2E0F4A-2BD9-4ED5-AE15-C20FE05157A6}" srcOrd="0" destOrd="0" presId="urn:microsoft.com/office/officeart/2008/layout/LinedList"/>
    <dgm:cxn modelId="{DB21FAFE-676C-4B66-A79B-F66137230358}" type="presParOf" srcId="{5A715DA5-781E-4FB5-A25B-7A842676C6A2}" destId="{BB8E77F8-7729-418F-8332-F64C763734BD}" srcOrd="1" destOrd="0" presId="urn:microsoft.com/office/officeart/2008/layout/LinedList"/>
    <dgm:cxn modelId="{07D9E00F-B7AD-4C65-95DC-5CE055302AEB}" type="presParOf" srcId="{5A715DA5-781E-4FB5-A25B-7A842676C6A2}" destId="{AA61B4DE-197B-4D85-B098-32AFC4EEE11B}" srcOrd="2" destOrd="0" presId="urn:microsoft.com/office/officeart/2008/layout/LinedList"/>
    <dgm:cxn modelId="{AB50CB4F-2A34-4A1F-95B5-42B423EC9E4B}" type="presParOf" srcId="{9D2C2E57-DEAD-4E08-AEF2-2EDF1D3CEFD5}" destId="{E3AA8A02-1CB1-4153-BB28-14BAA9B84C8A}" srcOrd="8" destOrd="0" presId="urn:microsoft.com/office/officeart/2008/layout/LinedList"/>
    <dgm:cxn modelId="{D9ABAE9C-8E63-483E-AF98-486C97842B61}" type="presParOf" srcId="{9D2C2E57-DEAD-4E08-AEF2-2EDF1D3CEFD5}" destId="{5F7B79B4-7CD1-46FC-824B-59D17C00C10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5583E-A9DC-4789-9B98-DEDBA2A524D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960ACDE-2AA9-4E9B-9D7E-4E1449F120E6}">
      <dgm:prSet/>
      <dgm:spPr/>
      <dgm:t>
        <a:bodyPr/>
        <a:lstStyle/>
        <a:p>
          <a:r>
            <a:rPr lang="en-US"/>
            <a:t>✔ Phishing can trick even smart users</a:t>
          </a:r>
        </a:p>
      </dgm:t>
    </dgm:pt>
    <dgm:pt modelId="{9829B0EB-2762-40A7-990B-BB69A518255A}" type="parTrans" cxnId="{B6F36C34-FCC2-4A08-9B49-F641E4E1E991}">
      <dgm:prSet/>
      <dgm:spPr/>
      <dgm:t>
        <a:bodyPr/>
        <a:lstStyle/>
        <a:p>
          <a:endParaRPr lang="en-US"/>
        </a:p>
      </dgm:t>
    </dgm:pt>
    <dgm:pt modelId="{AD2822EA-AF19-4A7F-8B08-7EC20CE290D0}" type="sibTrans" cxnId="{B6F36C34-FCC2-4A08-9B49-F641E4E1E991}">
      <dgm:prSet/>
      <dgm:spPr/>
      <dgm:t>
        <a:bodyPr/>
        <a:lstStyle/>
        <a:p>
          <a:endParaRPr lang="en-US"/>
        </a:p>
      </dgm:t>
    </dgm:pt>
    <dgm:pt modelId="{741436BA-037F-46DD-AC77-875C9B939AF6}">
      <dgm:prSet/>
      <dgm:spPr/>
      <dgm:t>
        <a:bodyPr/>
        <a:lstStyle/>
        <a:p>
          <a:r>
            <a:rPr lang="en-US"/>
            <a:t>✔ Always pause and verify</a:t>
          </a:r>
        </a:p>
      </dgm:t>
    </dgm:pt>
    <dgm:pt modelId="{0E3AAB52-0A3A-4132-9F2B-6DDFB7B97702}" type="parTrans" cxnId="{A2523FD8-7FA4-4901-963E-23305B5569A2}">
      <dgm:prSet/>
      <dgm:spPr/>
      <dgm:t>
        <a:bodyPr/>
        <a:lstStyle/>
        <a:p>
          <a:endParaRPr lang="en-US"/>
        </a:p>
      </dgm:t>
    </dgm:pt>
    <dgm:pt modelId="{AFC71AFF-43A3-4C4C-B41B-EAFC7B263A9E}" type="sibTrans" cxnId="{A2523FD8-7FA4-4901-963E-23305B5569A2}">
      <dgm:prSet/>
      <dgm:spPr/>
      <dgm:t>
        <a:bodyPr/>
        <a:lstStyle/>
        <a:p>
          <a:endParaRPr lang="en-US"/>
        </a:p>
      </dgm:t>
    </dgm:pt>
    <dgm:pt modelId="{639A90B5-2FAE-476E-A99A-A5D2570F5C3A}">
      <dgm:prSet/>
      <dgm:spPr/>
      <dgm:t>
        <a:bodyPr/>
        <a:lstStyle/>
        <a:p>
          <a:r>
            <a:rPr lang="en-US"/>
            <a:t>✔ Prevention starts with awareness</a:t>
          </a:r>
        </a:p>
      </dgm:t>
    </dgm:pt>
    <dgm:pt modelId="{31209750-D765-4833-B7EE-2A8CF060B4FF}" type="parTrans" cxnId="{6C563873-8ADE-442B-9E4E-430D0B5EACD8}">
      <dgm:prSet/>
      <dgm:spPr/>
      <dgm:t>
        <a:bodyPr/>
        <a:lstStyle/>
        <a:p>
          <a:endParaRPr lang="en-US"/>
        </a:p>
      </dgm:t>
    </dgm:pt>
    <dgm:pt modelId="{EAC15162-E3F1-4ADC-9537-50882315F24C}" type="sibTrans" cxnId="{6C563873-8ADE-442B-9E4E-430D0B5EACD8}">
      <dgm:prSet/>
      <dgm:spPr/>
      <dgm:t>
        <a:bodyPr/>
        <a:lstStyle/>
        <a:p>
          <a:endParaRPr lang="en-US"/>
        </a:p>
      </dgm:t>
    </dgm:pt>
    <dgm:pt modelId="{D3BC254D-7237-46C7-9D52-123B21E4AFA1}" type="pres">
      <dgm:prSet presAssocID="{1485583E-A9DC-4789-9B98-DEDBA2A524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83A7FC-1698-4056-A288-CBC5CE136AB9}" type="pres">
      <dgm:prSet presAssocID="{9960ACDE-2AA9-4E9B-9D7E-4E1449F120E6}" presName="hierRoot1" presStyleCnt="0"/>
      <dgm:spPr/>
    </dgm:pt>
    <dgm:pt modelId="{2B6FA639-D4C6-4998-8990-93E492826A61}" type="pres">
      <dgm:prSet presAssocID="{9960ACDE-2AA9-4E9B-9D7E-4E1449F120E6}" presName="composite" presStyleCnt="0"/>
      <dgm:spPr/>
    </dgm:pt>
    <dgm:pt modelId="{C4E7BBC8-3E6B-4281-9D2D-0DB009767716}" type="pres">
      <dgm:prSet presAssocID="{9960ACDE-2AA9-4E9B-9D7E-4E1449F120E6}" presName="background" presStyleLbl="node0" presStyleIdx="0" presStyleCnt="3"/>
      <dgm:spPr/>
    </dgm:pt>
    <dgm:pt modelId="{F334A323-A311-49AF-94F2-9B4413E45977}" type="pres">
      <dgm:prSet presAssocID="{9960ACDE-2AA9-4E9B-9D7E-4E1449F120E6}" presName="text" presStyleLbl="fgAcc0" presStyleIdx="0" presStyleCnt="3">
        <dgm:presLayoutVars>
          <dgm:chPref val="3"/>
        </dgm:presLayoutVars>
      </dgm:prSet>
      <dgm:spPr/>
    </dgm:pt>
    <dgm:pt modelId="{FF53A333-91C2-4612-AEE1-96FDFB2B96BF}" type="pres">
      <dgm:prSet presAssocID="{9960ACDE-2AA9-4E9B-9D7E-4E1449F120E6}" presName="hierChild2" presStyleCnt="0"/>
      <dgm:spPr/>
    </dgm:pt>
    <dgm:pt modelId="{26CB295D-2371-4521-A779-A6AD9DD0EE1F}" type="pres">
      <dgm:prSet presAssocID="{741436BA-037F-46DD-AC77-875C9B939AF6}" presName="hierRoot1" presStyleCnt="0"/>
      <dgm:spPr/>
    </dgm:pt>
    <dgm:pt modelId="{1038DFEB-ADE4-45BF-8437-DC23CB494EE5}" type="pres">
      <dgm:prSet presAssocID="{741436BA-037F-46DD-AC77-875C9B939AF6}" presName="composite" presStyleCnt="0"/>
      <dgm:spPr/>
    </dgm:pt>
    <dgm:pt modelId="{C96EF517-0B5A-4739-8F14-318B160C952D}" type="pres">
      <dgm:prSet presAssocID="{741436BA-037F-46DD-AC77-875C9B939AF6}" presName="background" presStyleLbl="node0" presStyleIdx="1" presStyleCnt="3"/>
      <dgm:spPr/>
    </dgm:pt>
    <dgm:pt modelId="{4114A839-D2F8-4571-AE47-156E13ACF6D7}" type="pres">
      <dgm:prSet presAssocID="{741436BA-037F-46DD-AC77-875C9B939AF6}" presName="text" presStyleLbl="fgAcc0" presStyleIdx="1" presStyleCnt="3">
        <dgm:presLayoutVars>
          <dgm:chPref val="3"/>
        </dgm:presLayoutVars>
      </dgm:prSet>
      <dgm:spPr/>
    </dgm:pt>
    <dgm:pt modelId="{789063E6-B1AF-40FC-A2F1-277BE133B7BB}" type="pres">
      <dgm:prSet presAssocID="{741436BA-037F-46DD-AC77-875C9B939AF6}" presName="hierChild2" presStyleCnt="0"/>
      <dgm:spPr/>
    </dgm:pt>
    <dgm:pt modelId="{82B96098-0859-495B-86EF-D38537D0D52D}" type="pres">
      <dgm:prSet presAssocID="{639A90B5-2FAE-476E-A99A-A5D2570F5C3A}" presName="hierRoot1" presStyleCnt="0"/>
      <dgm:spPr/>
    </dgm:pt>
    <dgm:pt modelId="{B8EC3E9D-EBEB-41F3-8129-748AAAE39C5F}" type="pres">
      <dgm:prSet presAssocID="{639A90B5-2FAE-476E-A99A-A5D2570F5C3A}" presName="composite" presStyleCnt="0"/>
      <dgm:spPr/>
    </dgm:pt>
    <dgm:pt modelId="{4AB08278-6BE0-41BA-9BD7-563E607D56E8}" type="pres">
      <dgm:prSet presAssocID="{639A90B5-2FAE-476E-A99A-A5D2570F5C3A}" presName="background" presStyleLbl="node0" presStyleIdx="2" presStyleCnt="3"/>
      <dgm:spPr/>
    </dgm:pt>
    <dgm:pt modelId="{C6EA8563-4A28-4268-8A92-645E70EA4DE0}" type="pres">
      <dgm:prSet presAssocID="{639A90B5-2FAE-476E-A99A-A5D2570F5C3A}" presName="text" presStyleLbl="fgAcc0" presStyleIdx="2" presStyleCnt="3">
        <dgm:presLayoutVars>
          <dgm:chPref val="3"/>
        </dgm:presLayoutVars>
      </dgm:prSet>
      <dgm:spPr/>
    </dgm:pt>
    <dgm:pt modelId="{B48563D2-28AF-40EB-9B97-39213B1B3074}" type="pres">
      <dgm:prSet presAssocID="{639A90B5-2FAE-476E-A99A-A5D2570F5C3A}" presName="hierChild2" presStyleCnt="0"/>
      <dgm:spPr/>
    </dgm:pt>
  </dgm:ptLst>
  <dgm:cxnLst>
    <dgm:cxn modelId="{57A4781D-3AFC-431C-8BF7-E8466886928A}" type="presOf" srcId="{639A90B5-2FAE-476E-A99A-A5D2570F5C3A}" destId="{C6EA8563-4A28-4268-8A92-645E70EA4DE0}" srcOrd="0" destOrd="0" presId="urn:microsoft.com/office/officeart/2005/8/layout/hierarchy1"/>
    <dgm:cxn modelId="{EAE9F327-8B41-4A72-81C9-7BF2DF369BE7}" type="presOf" srcId="{1485583E-A9DC-4789-9B98-DEDBA2A524DD}" destId="{D3BC254D-7237-46C7-9D52-123B21E4AFA1}" srcOrd="0" destOrd="0" presId="urn:microsoft.com/office/officeart/2005/8/layout/hierarchy1"/>
    <dgm:cxn modelId="{B6F36C34-FCC2-4A08-9B49-F641E4E1E991}" srcId="{1485583E-A9DC-4789-9B98-DEDBA2A524DD}" destId="{9960ACDE-2AA9-4E9B-9D7E-4E1449F120E6}" srcOrd="0" destOrd="0" parTransId="{9829B0EB-2762-40A7-990B-BB69A518255A}" sibTransId="{AD2822EA-AF19-4A7F-8B08-7EC20CE290D0}"/>
    <dgm:cxn modelId="{C367A34D-52C6-4782-A909-0667597E9034}" type="presOf" srcId="{9960ACDE-2AA9-4E9B-9D7E-4E1449F120E6}" destId="{F334A323-A311-49AF-94F2-9B4413E45977}" srcOrd="0" destOrd="0" presId="urn:microsoft.com/office/officeart/2005/8/layout/hierarchy1"/>
    <dgm:cxn modelId="{6C563873-8ADE-442B-9E4E-430D0B5EACD8}" srcId="{1485583E-A9DC-4789-9B98-DEDBA2A524DD}" destId="{639A90B5-2FAE-476E-A99A-A5D2570F5C3A}" srcOrd="2" destOrd="0" parTransId="{31209750-D765-4833-B7EE-2A8CF060B4FF}" sibTransId="{EAC15162-E3F1-4ADC-9537-50882315F24C}"/>
    <dgm:cxn modelId="{D427FF7F-8B59-4F14-8626-BD633A0D1498}" type="presOf" srcId="{741436BA-037F-46DD-AC77-875C9B939AF6}" destId="{4114A839-D2F8-4571-AE47-156E13ACF6D7}" srcOrd="0" destOrd="0" presId="urn:microsoft.com/office/officeart/2005/8/layout/hierarchy1"/>
    <dgm:cxn modelId="{A2523FD8-7FA4-4901-963E-23305B5569A2}" srcId="{1485583E-A9DC-4789-9B98-DEDBA2A524DD}" destId="{741436BA-037F-46DD-AC77-875C9B939AF6}" srcOrd="1" destOrd="0" parTransId="{0E3AAB52-0A3A-4132-9F2B-6DDFB7B97702}" sibTransId="{AFC71AFF-43A3-4C4C-B41B-EAFC7B263A9E}"/>
    <dgm:cxn modelId="{E8C907FE-AC5A-4857-9095-49BFF0F3B30E}" type="presParOf" srcId="{D3BC254D-7237-46C7-9D52-123B21E4AFA1}" destId="{8483A7FC-1698-4056-A288-CBC5CE136AB9}" srcOrd="0" destOrd="0" presId="urn:microsoft.com/office/officeart/2005/8/layout/hierarchy1"/>
    <dgm:cxn modelId="{B12450F3-84A9-489F-8377-2CC2726604E6}" type="presParOf" srcId="{8483A7FC-1698-4056-A288-CBC5CE136AB9}" destId="{2B6FA639-D4C6-4998-8990-93E492826A61}" srcOrd="0" destOrd="0" presId="urn:microsoft.com/office/officeart/2005/8/layout/hierarchy1"/>
    <dgm:cxn modelId="{4D10201D-6349-4ECE-B0AC-5AEB21C39349}" type="presParOf" srcId="{2B6FA639-D4C6-4998-8990-93E492826A61}" destId="{C4E7BBC8-3E6B-4281-9D2D-0DB009767716}" srcOrd="0" destOrd="0" presId="urn:microsoft.com/office/officeart/2005/8/layout/hierarchy1"/>
    <dgm:cxn modelId="{B7E6C3CD-D175-49F3-947A-6B49349023BC}" type="presParOf" srcId="{2B6FA639-D4C6-4998-8990-93E492826A61}" destId="{F334A323-A311-49AF-94F2-9B4413E45977}" srcOrd="1" destOrd="0" presId="urn:microsoft.com/office/officeart/2005/8/layout/hierarchy1"/>
    <dgm:cxn modelId="{432350C1-D557-4A64-8692-FFDDE1E21FA4}" type="presParOf" srcId="{8483A7FC-1698-4056-A288-CBC5CE136AB9}" destId="{FF53A333-91C2-4612-AEE1-96FDFB2B96BF}" srcOrd="1" destOrd="0" presId="urn:microsoft.com/office/officeart/2005/8/layout/hierarchy1"/>
    <dgm:cxn modelId="{4793246E-11B8-47E5-B464-8CF7C89BCEEC}" type="presParOf" srcId="{D3BC254D-7237-46C7-9D52-123B21E4AFA1}" destId="{26CB295D-2371-4521-A779-A6AD9DD0EE1F}" srcOrd="1" destOrd="0" presId="urn:microsoft.com/office/officeart/2005/8/layout/hierarchy1"/>
    <dgm:cxn modelId="{A3BD8E11-B054-4B29-9627-D4457A4E61AE}" type="presParOf" srcId="{26CB295D-2371-4521-A779-A6AD9DD0EE1F}" destId="{1038DFEB-ADE4-45BF-8437-DC23CB494EE5}" srcOrd="0" destOrd="0" presId="urn:microsoft.com/office/officeart/2005/8/layout/hierarchy1"/>
    <dgm:cxn modelId="{2FBDCFB7-E1D9-4BAC-8836-2DE1316E4E94}" type="presParOf" srcId="{1038DFEB-ADE4-45BF-8437-DC23CB494EE5}" destId="{C96EF517-0B5A-4739-8F14-318B160C952D}" srcOrd="0" destOrd="0" presId="urn:microsoft.com/office/officeart/2005/8/layout/hierarchy1"/>
    <dgm:cxn modelId="{6068E21E-CDC8-4D60-B6A2-AA7E4976CFBE}" type="presParOf" srcId="{1038DFEB-ADE4-45BF-8437-DC23CB494EE5}" destId="{4114A839-D2F8-4571-AE47-156E13ACF6D7}" srcOrd="1" destOrd="0" presId="urn:microsoft.com/office/officeart/2005/8/layout/hierarchy1"/>
    <dgm:cxn modelId="{1DF3E581-EE79-4986-AB5E-0C04C6F6925E}" type="presParOf" srcId="{26CB295D-2371-4521-A779-A6AD9DD0EE1F}" destId="{789063E6-B1AF-40FC-A2F1-277BE133B7BB}" srcOrd="1" destOrd="0" presId="urn:microsoft.com/office/officeart/2005/8/layout/hierarchy1"/>
    <dgm:cxn modelId="{CF19C423-B635-4569-9A66-E3D9A99D0304}" type="presParOf" srcId="{D3BC254D-7237-46C7-9D52-123B21E4AFA1}" destId="{82B96098-0859-495B-86EF-D38537D0D52D}" srcOrd="2" destOrd="0" presId="urn:microsoft.com/office/officeart/2005/8/layout/hierarchy1"/>
    <dgm:cxn modelId="{41137267-10E0-45D7-AA62-C7B6EF5E4ED9}" type="presParOf" srcId="{82B96098-0859-495B-86EF-D38537D0D52D}" destId="{B8EC3E9D-EBEB-41F3-8129-748AAAE39C5F}" srcOrd="0" destOrd="0" presId="urn:microsoft.com/office/officeart/2005/8/layout/hierarchy1"/>
    <dgm:cxn modelId="{6138B08D-2B51-42DB-A529-402A52B777ED}" type="presParOf" srcId="{B8EC3E9D-EBEB-41F3-8129-748AAAE39C5F}" destId="{4AB08278-6BE0-41BA-9BD7-563E607D56E8}" srcOrd="0" destOrd="0" presId="urn:microsoft.com/office/officeart/2005/8/layout/hierarchy1"/>
    <dgm:cxn modelId="{3B18401C-BD53-4136-AB27-3F150DF0518A}" type="presParOf" srcId="{B8EC3E9D-EBEB-41F3-8129-748AAAE39C5F}" destId="{C6EA8563-4A28-4268-8A92-645E70EA4DE0}" srcOrd="1" destOrd="0" presId="urn:microsoft.com/office/officeart/2005/8/layout/hierarchy1"/>
    <dgm:cxn modelId="{A180B264-AE09-4AF3-9F53-BDC64CF163F0}" type="presParOf" srcId="{82B96098-0859-495B-86EF-D38537D0D52D}" destId="{B48563D2-28AF-40EB-9B97-39213B1B30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79294-7DE3-493D-A9D9-F7D982881FAE}">
      <dsp:nvSpPr>
        <dsp:cNvPr id="0" name=""/>
        <dsp:cNvSpPr/>
      </dsp:nvSpPr>
      <dsp:spPr>
        <a:xfrm>
          <a:off x="0" y="0"/>
          <a:ext cx="4591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67148-E000-4184-8E7A-A122A4D396D2}">
      <dsp:nvSpPr>
        <dsp:cNvPr id="0" name=""/>
        <dsp:cNvSpPr/>
      </dsp:nvSpPr>
      <dsp:spPr>
        <a:xfrm>
          <a:off x="0" y="0"/>
          <a:ext cx="918210" cy="518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 yourself:</a:t>
          </a:r>
        </a:p>
      </dsp:txBody>
      <dsp:txXfrm>
        <a:off x="0" y="0"/>
        <a:ext cx="918210" cy="5184565"/>
      </dsp:txXfrm>
    </dsp:sp>
    <dsp:sp modelId="{D60A5753-C037-4507-BA26-D2D7EA966E58}">
      <dsp:nvSpPr>
        <dsp:cNvPr id="0" name=""/>
        <dsp:cNvSpPr/>
      </dsp:nvSpPr>
      <dsp:spPr>
        <a:xfrm>
          <a:off x="987075" y="81008"/>
          <a:ext cx="3603974" cy="162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Does the email demand urgent action?</a:t>
          </a:r>
        </a:p>
      </dsp:txBody>
      <dsp:txXfrm>
        <a:off x="987075" y="81008"/>
        <a:ext cx="3603974" cy="1620176"/>
      </dsp:txXfrm>
    </dsp:sp>
    <dsp:sp modelId="{59441911-D461-4757-95D6-96CDD3996311}">
      <dsp:nvSpPr>
        <dsp:cNvPr id="0" name=""/>
        <dsp:cNvSpPr/>
      </dsp:nvSpPr>
      <dsp:spPr>
        <a:xfrm>
          <a:off x="918210" y="1701185"/>
          <a:ext cx="36728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AC735-E64A-4913-AD77-9249D56A7505}">
      <dsp:nvSpPr>
        <dsp:cNvPr id="0" name=""/>
        <dsp:cNvSpPr/>
      </dsp:nvSpPr>
      <dsp:spPr>
        <a:xfrm>
          <a:off x="987075" y="1782194"/>
          <a:ext cx="3603974" cy="162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Is the domain correct?</a:t>
          </a:r>
        </a:p>
      </dsp:txBody>
      <dsp:txXfrm>
        <a:off x="987075" y="1782194"/>
        <a:ext cx="3603974" cy="1620176"/>
      </dsp:txXfrm>
    </dsp:sp>
    <dsp:sp modelId="{F86CB565-3B88-42D0-BDDB-9AB03306B713}">
      <dsp:nvSpPr>
        <dsp:cNvPr id="0" name=""/>
        <dsp:cNvSpPr/>
      </dsp:nvSpPr>
      <dsp:spPr>
        <a:xfrm>
          <a:off x="918210" y="3402370"/>
          <a:ext cx="36728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E77F8-7729-418F-8332-F64C763734BD}">
      <dsp:nvSpPr>
        <dsp:cNvPr id="0" name=""/>
        <dsp:cNvSpPr/>
      </dsp:nvSpPr>
      <dsp:spPr>
        <a:xfrm>
          <a:off x="987075" y="3483379"/>
          <a:ext cx="3603974" cy="162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Would a legit site ask for this info?</a:t>
          </a:r>
        </a:p>
      </dsp:txBody>
      <dsp:txXfrm>
        <a:off x="987075" y="3483379"/>
        <a:ext cx="3603974" cy="1620176"/>
      </dsp:txXfrm>
    </dsp:sp>
    <dsp:sp modelId="{E3AA8A02-1CB1-4153-BB28-14BAA9B84C8A}">
      <dsp:nvSpPr>
        <dsp:cNvPr id="0" name=""/>
        <dsp:cNvSpPr/>
      </dsp:nvSpPr>
      <dsp:spPr>
        <a:xfrm>
          <a:off x="918210" y="5103556"/>
          <a:ext cx="36728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7BBC8-3E6B-4281-9D2D-0DB009767716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A323-A311-49AF-94F2-9B4413E45977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✔ Phishing can trick even smart users</a:t>
          </a:r>
        </a:p>
      </dsp:txBody>
      <dsp:txXfrm>
        <a:off x="283960" y="1066136"/>
        <a:ext cx="2107770" cy="1308711"/>
      </dsp:txXfrm>
    </dsp:sp>
    <dsp:sp modelId="{C96EF517-0B5A-4739-8F14-318B160C952D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A839-D2F8-4571-AE47-156E13ACF6D7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✔ Always pause and verify</a:t>
          </a:r>
        </a:p>
      </dsp:txBody>
      <dsp:txXfrm>
        <a:off x="2959652" y="1066136"/>
        <a:ext cx="2107770" cy="1308711"/>
      </dsp:txXfrm>
    </dsp:sp>
    <dsp:sp modelId="{4AB08278-6BE0-41BA-9BD7-563E607D56E8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8563-4A28-4268-8A92-645E70EA4DE0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✔ Prevention starts with awareness</a:t>
          </a:r>
        </a:p>
      </dsp:txBody>
      <dsp:txXfrm>
        <a:off x="5635343" y="1066136"/>
        <a:ext cx="2107770" cy="13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latin typeface="Times New Roman"/>
                <a:cs typeface="Times New Roman"/>
              </a:rPr>
              <a:t>Phishing Awareness Essentials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Understanding Threats and Learning Prevention</a:t>
            </a:r>
          </a:p>
          <a:p>
            <a:endParaRPr lang="en-US" sz="1900">
              <a:latin typeface="Times New Roman"/>
              <a:cs typeface="Times New Roman"/>
            </a:endParaRPr>
          </a:p>
          <a:p>
            <a:endParaRPr lang="en-US" sz="1900">
              <a:latin typeface="Times New Roman"/>
              <a:ea typeface="Calibri"/>
              <a:cs typeface="Calibri"/>
            </a:endParaRPr>
          </a:p>
          <a:p>
            <a:endParaRPr lang="en-US" sz="1900">
              <a:latin typeface="Times New Roman"/>
              <a:ea typeface="Calibri"/>
              <a:cs typeface="Calibri"/>
            </a:endParaRPr>
          </a:p>
          <a:p>
            <a:endParaRPr lang="en-US" sz="1900">
              <a:latin typeface="Times New Roman"/>
              <a:ea typeface="Calibri"/>
              <a:cs typeface="Calibri"/>
            </a:endParaRPr>
          </a:p>
          <a:p>
            <a:endParaRPr lang="en-US" sz="1900">
              <a:latin typeface="Times New Roman"/>
              <a:ea typeface="Calibri"/>
              <a:cs typeface="Calibri"/>
            </a:endParaRPr>
          </a:p>
          <a:p>
            <a:r>
              <a:rPr lang="en-US" sz="1900">
                <a:latin typeface="Times New Roman"/>
                <a:cs typeface="Times New Roman"/>
              </a:rPr>
              <a:t>By: Himanshu Dixit </a:t>
            </a:r>
            <a:endParaRPr lang="en-US" sz="19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4" name="Picture 3" descr="A blue shield with a keyhole on it&#10;&#10;AI-generated content may be incorrect.">
            <a:extLst>
              <a:ext uri="{FF2B5EF4-FFF2-40B4-BE49-F238E27FC236}">
                <a16:creationId xmlns:a16="http://schemas.microsoft.com/office/drawing/2014/main" id="{72E27F06-E20E-F4D5-E3F3-7590DD01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998" r="787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Recap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66CF0F-78E3-AB57-10A9-C613CB299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814095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>
                <a:latin typeface="Times New Roman"/>
                <a:cs typeface="Times New Roman"/>
              </a:rPr>
              <a:t>Introduction to Phishing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/>
                <a:cs typeface="Times New Roman"/>
              </a:rPr>
              <a:t>Phishing is a deceptive technique used by cybercriminals to obtain confidential information.</a:t>
            </a:r>
            <a:endParaRPr lang="en-US" sz="2400" b="1">
              <a:solidFill>
                <a:schemeClr val="tx2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Common platforms: Emails, fake websites, messages.</a:t>
            </a:r>
            <a:endParaRPr lang="en-US" sz="240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4975D-B00B-F98B-A068-D02488D8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79" r="14551" b="-2"/>
          <a:stretch>
            <a:fillRect/>
          </a:stretch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Categories of Phishing Attacks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2425A29D-7ECA-E7F2-D235-EE25B464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0" r="2946" b="1247"/>
          <a:stretch>
            <a:fillRect/>
          </a:stretch>
        </p:blipFill>
        <p:spPr>
          <a:xfrm>
            <a:off x="1231380" y="1712929"/>
            <a:ext cx="6692234" cy="44875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Email Red Flags</a:t>
            </a:r>
          </a:p>
        </p:txBody>
      </p:sp>
      <p:pic>
        <p:nvPicPr>
          <p:cNvPr id="6" name="Content Placeholder 5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BB31257A-05E5-04E6-AE9F-79ED56D6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55" b="16896"/>
          <a:stretch>
            <a:fillRect/>
          </a:stretch>
        </p:blipFill>
        <p:spPr>
          <a:xfrm>
            <a:off x="3342356" y="513398"/>
            <a:ext cx="5490223" cy="5828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Fake Website Signs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browser window&#10;&#10;AI-generated content may be incorrect.">
            <a:extLst>
              <a:ext uri="{FF2B5EF4-FFF2-40B4-BE49-F238E27FC236}">
                <a16:creationId xmlns:a16="http://schemas.microsoft.com/office/drawing/2014/main" id="{6AA69FA1-F1FD-A5F5-7EB5-FA7DA592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230383"/>
            <a:ext cx="5170932" cy="2714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4306376"/>
            <a:ext cx="5170932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Slightly misspelled domain names</a:t>
            </a:r>
          </a:p>
          <a:p>
            <a:r>
              <a:rPr lang="en-US" sz="1900"/>
              <a:t>No SSL certificate (no HTTPS)</a:t>
            </a:r>
            <a:endParaRPr lang="en-US" sz="1900">
              <a:ea typeface="Calibri"/>
              <a:cs typeface="Calibri"/>
            </a:endParaRPr>
          </a:p>
          <a:p>
            <a:r>
              <a:rPr lang="en-US" sz="1900"/>
              <a:t>Popups requesting personal info</a:t>
            </a:r>
            <a:endParaRPr lang="en-US" sz="1900">
              <a:ea typeface="Calibri"/>
              <a:cs typeface="Calibri"/>
            </a:endParaRPr>
          </a:p>
          <a:p>
            <a:r>
              <a:rPr lang="en-US" sz="1900"/>
              <a:t>Poor web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US" sz="3700" u="sng"/>
              <a:t>Manipulation Methods</a:t>
            </a:r>
            <a:endParaRPr lang="en-US" sz="3700" u="sng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23381"/>
            <a:ext cx="3255467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Cyber attackers often:</a:t>
            </a:r>
          </a:p>
          <a:p>
            <a:r>
              <a:rPr lang="en-US" sz="2000"/>
              <a:t> Pretend to be trusted sources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 Use fear and urgency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 Tempt with rewards or false alarms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728D3-64D9-301F-D18D-3FFEA440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04" r="28263" b="24886"/>
          <a:stretch>
            <a:fillRect/>
          </a:stretch>
        </p:blipFill>
        <p:spPr>
          <a:xfrm>
            <a:off x="5100739" y="1849107"/>
            <a:ext cx="3560660" cy="3188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s typing on a computer&#10;&#10;AI-generated content may be incorrect.">
            <a:extLst>
              <a:ext uri="{FF2B5EF4-FFF2-40B4-BE49-F238E27FC236}">
                <a16:creationId xmlns:a16="http://schemas.microsoft.com/office/drawing/2014/main" id="{8E13C876-BFA9-617A-3A91-76CF50ECB7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23334" r="-1" b="-1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862"/>
            <a:ext cx="4539716" cy="4726276"/>
          </a:xfrm>
        </p:spPr>
        <p:txBody>
          <a:bodyPr>
            <a:normAutofit/>
          </a:bodyPr>
          <a:lstStyle/>
          <a:p>
            <a:pPr algn="r"/>
            <a:r>
              <a:rPr lang="en-US" sz="7000">
                <a:ln w="22225">
                  <a:solidFill>
                    <a:srgbClr val="FFFFFF"/>
                  </a:solidFill>
                </a:ln>
                <a:noFill/>
              </a:rPr>
              <a:t>Protection Tips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80" y="1065862"/>
            <a:ext cx="2895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🔒 Check senders carefully</a:t>
            </a: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🔒 Avoid clicking unknown links</a:t>
            </a:r>
            <a:endParaRPr lang="en-US" sz="170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🔒 Use strong passwords and 2FA</a:t>
            </a:r>
            <a:endParaRPr lang="en-US" sz="170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🔒 Report suspicious messages</a:t>
            </a:r>
            <a:endParaRPr lang="en-US" sz="170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r>
              <a:rPr lang="en-US" sz="3500"/>
              <a:t>Case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86" y="2508105"/>
            <a:ext cx="3780214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 Fake lottery phishing </a:t>
            </a:r>
          </a:p>
          <a:p>
            <a:r>
              <a:rPr lang="en-US" sz="1700"/>
              <a:t>Impersonated PayPal login page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5" name="Picture 4" descr="A screenshot of a fake sign in&#10;&#10;AI-generated content may be incorrect.">
            <a:extLst>
              <a:ext uri="{FF2B5EF4-FFF2-40B4-BE49-F238E27FC236}">
                <a16:creationId xmlns:a16="http://schemas.microsoft.com/office/drawing/2014/main" id="{A30B338A-C32B-CF5E-76F6-8B158CC4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6" b="-12"/>
          <a:stretch>
            <a:fillRect/>
          </a:stretch>
        </p:blipFill>
        <p:spPr>
          <a:xfrm>
            <a:off x="5210000" y="1167638"/>
            <a:ext cx="3291840" cy="1794467"/>
          </a:xfrm>
          <a:prstGeom prst="rect">
            <a:avLst/>
          </a:prstGeom>
        </p:spPr>
      </p:pic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09B39FAF-07E0-9D2B-29BB-4E2B4818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592" r="5371" b="287"/>
          <a:stretch>
            <a:fillRect/>
          </a:stretch>
        </p:blipFill>
        <p:spPr>
          <a:xfrm>
            <a:off x="5433787" y="3575074"/>
            <a:ext cx="2844266" cy="25811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00" y="1641752"/>
            <a:ext cx="1991915" cy="4384188"/>
          </a:xfrm>
        </p:spPr>
        <p:txBody>
          <a:bodyPr anchor="t"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Knowledge Check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CCD52-75A3-2194-F722-6A2246DCF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046515"/>
              </p:ext>
            </p:extLst>
          </p:nvPr>
        </p:nvGraphicFramePr>
        <p:xfrm>
          <a:off x="3924300" y="841375"/>
          <a:ext cx="4591050" cy="518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Phishing Awareness Essentials</vt:lpstr>
      <vt:lpstr>Introduction to Phishing</vt:lpstr>
      <vt:lpstr>Categories of Phishing Attacks</vt:lpstr>
      <vt:lpstr>Email Red Flags</vt:lpstr>
      <vt:lpstr>Fake Website Signs</vt:lpstr>
      <vt:lpstr>Manipulation Methods</vt:lpstr>
      <vt:lpstr>Protection Tips</vt:lpstr>
      <vt:lpstr>Case Examples</vt:lpstr>
      <vt:lpstr>Knowledge Check</vt:lpstr>
      <vt:lpstr>Recap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2025-07-17T08:21:26Z</dcterms:modified>
  <cp:category/>
</cp:coreProperties>
</file>