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9F0B-CCBD-1961-E818-12B139B6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F09D6-226E-5B69-7AE3-35DEB9C5F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240D-4885-B6BE-14D6-10C9D43E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F489-1274-E21C-3170-7AD096F6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1B3B-07D0-E45C-6692-317744E0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1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14C3-FAD1-33EB-9300-D821B8E3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0D183-21E9-8EF5-DD51-3D92AF3B3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D528-D89A-2844-9D97-94E89C9B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2050-445E-2342-22D0-49DAD83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F8E7-3830-AEC9-5F6C-6ADF6C67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2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3C24D-2474-75CB-A5A3-3E32217A2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4FA52-6AFA-5C54-4406-794107F0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8D81-BC2D-6873-5830-7B29873B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4864-74C8-4E27-649B-1ADDFC5A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F736-52FD-29DE-4646-02D97067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8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367F-25BE-D013-6BB7-BD3309ED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F216-75FA-92F8-C586-71E9E30B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DFCA-1498-D1BB-1B2A-56833C82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B6D6-C693-8C10-6996-00A88DA4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90AC2-7055-9BF9-238B-33716EBC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1CF8-C7A4-AAF9-F225-A89DEE14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5DD1-9376-B7BA-1A19-D67E96C9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4642-1233-C1A8-3787-F3A2934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48F2-0FBF-0213-AFFD-74A92AB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DF23-9BBF-BCFA-CC29-D52951C5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BE6C-578A-4C24-62F1-1AB7BCCA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6D37-C9B0-0D9A-9A36-C8856CE7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B29E8-CB48-A4A2-9738-0B7F84107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A55D-B7CA-D4E7-CD20-3C5D7EED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C6C3-04D6-CC18-EE4C-54C9BCC9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A07E-B76B-83B6-CE24-374EAD5D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5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8094-7B9D-ECDF-6BF9-AF9E998F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18FA-1914-CAB1-3627-6A77850E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AC578-5EF2-D481-9292-E9653E32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40043-9D4A-4106-2D6D-1CA4FA18D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6C6F8-338F-BF08-E94A-41B760B2C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51438-531B-BDD9-EC00-B69F9C8B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4A53D-51A2-31D6-FA57-E8E849DE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56D0C-42AA-5694-74C6-83180677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5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3FBE-46DF-6EEF-8D33-E9330607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CBAAF-5F73-4CF2-84F5-70CF9276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439DE-C98A-B2FF-FC84-6615A7E8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054AA-6A47-56E8-21DD-A91D8B9B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5686-93D8-7449-4D1D-3A4A0936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359F0-DBE5-3E7A-DE0C-890899E0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C554-0414-98F4-3C2B-79E2A03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ED02-817A-74B0-78AE-ECD17B0D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787F-C4E0-E38F-3999-CE7A5014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5C8C-ED2B-2E28-5BD9-93C949859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C322-DC28-DCA9-ECB9-CEE3E0A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2D6D-6C38-B358-2115-54E7474B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DB848-8A9E-ECD6-EFB4-DDFB7BA4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0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AAEA-784E-6095-177D-DC8728E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7385F-E5B3-6120-6934-2B774B54E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4FF42-F543-B9F9-D61E-959E81D8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46B33-81E5-BF4D-81BC-11FF576B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14CF3-5EBF-0A27-4AC3-C446C7A7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44D8-A8E0-2C35-191D-BD3AFF1C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638F8-4B0F-3D24-6EB8-3652FF51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0CE7-7D43-3F6C-1470-48269688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6E6B-EED4-499E-223F-E534F8731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F0E9E1-EE67-43AA-B8B3-65031D3568D2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485D-626D-C719-21A6-AB4E34AAB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9AF6-997C-FA53-D505-61189850F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E3871-5E9E-46E5-90C8-8B20F0FD9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0636E-A232-1276-E4D7-85DEC0B54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8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3865-A3E3-8D59-CD6C-A8F81F0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8E1D4-3C40-8AAD-4046-B6435F0B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699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27B3-9E2A-8866-D1AD-256AE18B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1E7F0-BEEE-C8D7-6D13-BEA1323A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87F557-8C09-8AAC-9475-0679BEDCFD2D}"/>
              </a:ext>
            </a:extLst>
          </p:cNvPr>
          <p:cNvSpPr/>
          <p:nvPr/>
        </p:nvSpPr>
        <p:spPr>
          <a:xfrm>
            <a:off x="4692770" y="6409426"/>
            <a:ext cx="2751826" cy="388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956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3651-09DF-64B7-740F-83059022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814B3-B3A9-2ACA-89B3-5E960601D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98" y="0"/>
            <a:ext cx="12253795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9C5A3C-C5B2-3F58-A7D8-CD93DD542DBD}"/>
              </a:ext>
            </a:extLst>
          </p:cNvPr>
          <p:cNvSpPr/>
          <p:nvPr/>
        </p:nvSpPr>
        <p:spPr>
          <a:xfrm>
            <a:off x="4686300" y="6438900"/>
            <a:ext cx="2800350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03B3-32D9-025A-36B4-B107F1A9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1C205-AB78-0684-8F28-AE9885D13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CB275D-30F2-0617-7EA2-1AAA676D88CE}"/>
              </a:ext>
            </a:extLst>
          </p:cNvPr>
          <p:cNvSpPr/>
          <p:nvPr/>
        </p:nvSpPr>
        <p:spPr>
          <a:xfrm>
            <a:off x="4686300" y="6448425"/>
            <a:ext cx="2781300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3608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AD1B-FFBF-50AC-BE3C-B4B77939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D950E-426A-B5AF-A23D-6A2F7951A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144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Jangra</dc:creator>
  <cp:lastModifiedBy>Himanshu Jangra</cp:lastModifiedBy>
  <cp:revision>1</cp:revision>
  <dcterms:created xsi:type="dcterms:W3CDTF">2025-05-01T08:04:08Z</dcterms:created>
  <dcterms:modified xsi:type="dcterms:W3CDTF">2025-05-01T08:04:20Z</dcterms:modified>
</cp:coreProperties>
</file>