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3046" y="-38"/>
            <a:ext cx="1052626" cy="3236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71" y="249427"/>
            <a:ext cx="4987036" cy="3164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2926" y="504520"/>
            <a:ext cx="3300729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51" y="3313887"/>
            <a:ext cx="610425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257800" y="1022438"/>
            <a:ext cx="3300729" cy="203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Commerce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4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838701" y="3790950"/>
            <a:ext cx="256844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FFD966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FFD966"/>
                </a:solidFill>
                <a:latin typeface="Calibri"/>
                <a:cs typeface="Calibri"/>
              </a:rPr>
              <a:t> ANALYST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351F3-172C-96CD-647D-372E0709A5EB}"/>
              </a:ext>
            </a:extLst>
          </p:cNvPr>
          <p:cNvSpPr/>
          <p:nvPr/>
        </p:nvSpPr>
        <p:spPr>
          <a:xfrm>
            <a:off x="4267200" y="0"/>
            <a:ext cx="1066800" cy="2095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9" y="180214"/>
            <a:ext cx="9133331" cy="4783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549" y="590550"/>
            <a:ext cx="6954901" cy="4085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7972" y="590550"/>
            <a:ext cx="8568055" cy="3700779"/>
            <a:chOff x="0" y="460501"/>
            <a:chExt cx="8568055" cy="3700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1583"/>
              <a:ext cx="3080765" cy="1812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0765" y="481583"/>
              <a:ext cx="2328163" cy="2236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" y="2294077"/>
              <a:ext cx="2941701" cy="1812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0765" y="2294064"/>
              <a:ext cx="2457450" cy="1866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057" y="460501"/>
              <a:ext cx="3158490" cy="1994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8215" y="2458148"/>
              <a:ext cx="3029204" cy="1702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0070" y="455803"/>
            <a:ext cx="855154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800" dirty="0">
              <a:latin typeface="Calibri"/>
              <a:cs typeface="Calibri"/>
            </a:endParaRPr>
          </a:p>
          <a:p>
            <a:pPr marL="12700" marR="5080" indent="224154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category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800" dirty="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sub-categories</a:t>
            </a:r>
            <a:endParaRPr sz="1800" dirty="0">
              <a:latin typeface="Calibri"/>
              <a:cs typeface="Calibri"/>
            </a:endParaRPr>
          </a:p>
          <a:p>
            <a:pPr marL="12700" marR="220345" indent="224154">
              <a:lnSpc>
                <a:spcPct val="100000"/>
              </a:lnSpc>
              <a:spcBef>
                <a:spcPts val="1325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sz="1800" dirty="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sub-category.</a:t>
            </a:r>
            <a:endParaRPr sz="1800" dirty="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800" dirty="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5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110</Words>
  <Application>Microsoft Office PowerPoint</Application>
  <PresentationFormat>On-screen Show 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E – Commerce Sales Analysis Full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Himanshu Jangra</cp:lastModifiedBy>
  <cp:revision>2</cp:revision>
  <dcterms:created xsi:type="dcterms:W3CDTF">2025-04-29T03:43:59Z</dcterms:created>
  <dcterms:modified xsi:type="dcterms:W3CDTF">2025-05-04T04:09:15Z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2025-04-29T00:00:00Z</vt:filetime>
  </property>
  <property fmtid="{D5CDD505-2E9C-101B-9397-08002B2CF9AE}" pid="5" name="Producer">
    <vt:lpwstr>Microsoft® PowerPoint® 2021</vt:lpwstr>
  </property>
</Properties>
</file>