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6"/>
  </p:notesMasterIdLst>
  <p:sldIdLst>
    <p:sldId id="268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0E"/>
    <a:srgbClr val="FF9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 autoAdjust="0"/>
    <p:restoredTop sz="94626"/>
  </p:normalViewPr>
  <p:slideViewPr>
    <p:cSldViewPr snapToGrid="0">
      <p:cViewPr varScale="1">
        <p:scale>
          <a:sx n="69" d="100"/>
          <a:sy n="69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3C0C9-7ED8-461F-AA6E-E81F8BEC472B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C4850-42AB-4500-938F-389090C71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4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59E9-87FC-482C-9001-1CC41D83A16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59E9-87FC-482C-9001-1CC41D83A16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9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C8447E8-B706-2A4D-9735-3FF24778C0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59E9-87FC-482C-9001-1CC41D83A16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4A4D30-4ADF-5D41-BCD5-28A2554B1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3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59E9-87FC-482C-9001-1CC41D83A16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3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59E9-87FC-482C-9001-1CC41D83A16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9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59E9-87FC-482C-9001-1CC41D83A16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7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59E9-87FC-482C-9001-1CC41D83A16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59E9-87FC-482C-9001-1CC41D83A16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4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59E9-87FC-482C-9001-1CC41D83A16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2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59E9-87FC-482C-9001-1CC41D83A16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259E9-87FC-482C-9001-1CC41D83A16B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696784-B928-D14D-B6EE-C5C2D7FEE6D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uilding that has a sign on the side of a road&#10;&#10;Description automatically generated">
            <a:extLst>
              <a:ext uri="{FF2B5EF4-FFF2-40B4-BE49-F238E27FC236}">
                <a16:creationId xmlns:a16="http://schemas.microsoft.com/office/drawing/2014/main" id="{A55EC965-FE25-AD40-A8BC-8CB2F4F46D2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1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14285-4FE1-BA48-BBA2-29BE38A0728A}"/>
              </a:ext>
            </a:extLst>
          </p:cNvPr>
          <p:cNvSpPr txBox="1"/>
          <p:nvPr/>
        </p:nvSpPr>
        <p:spPr>
          <a:xfrm>
            <a:off x="154111" y="2661007"/>
            <a:ext cx="11866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Separator Slide </a:t>
            </a:r>
          </a:p>
        </p:txBody>
      </p:sp>
    </p:spTree>
    <p:extLst>
      <p:ext uri="{BB962C8B-B14F-4D97-AF65-F5344CB8AC3E}">
        <p14:creationId xmlns:p14="http://schemas.microsoft.com/office/powerpoint/2010/main" val="164456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841F46-463F-B645-A763-BB16367CBAF6}"/>
              </a:ext>
            </a:extLst>
          </p:cNvPr>
          <p:cNvSpPr txBox="1"/>
          <p:nvPr/>
        </p:nvSpPr>
        <p:spPr>
          <a:xfrm>
            <a:off x="472609" y="606175"/>
            <a:ext cx="534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AECC5-1819-6F43-8207-AA317383C3B3}"/>
              </a:ext>
            </a:extLst>
          </p:cNvPr>
          <p:cNvSpPr txBox="1"/>
          <p:nvPr/>
        </p:nvSpPr>
        <p:spPr>
          <a:xfrm>
            <a:off x="503432" y="1140431"/>
            <a:ext cx="534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Sub-Heading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E3C00-1723-5D47-AA14-2CBA666859BB}"/>
              </a:ext>
            </a:extLst>
          </p:cNvPr>
          <p:cNvSpPr txBox="1"/>
          <p:nvPr/>
        </p:nvSpPr>
        <p:spPr>
          <a:xfrm>
            <a:off x="503432" y="1816643"/>
            <a:ext cx="108204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Body-Text</a:t>
            </a:r>
          </a:p>
          <a:p>
            <a:endParaRPr lang="en-IN" sz="1200" dirty="0"/>
          </a:p>
          <a:p>
            <a:pPr algn="just"/>
            <a:r>
              <a:rPr lang="en-IN" sz="1200" b="1" dirty="0"/>
              <a:t>Lorem Ipsum</a:t>
            </a:r>
            <a:r>
              <a:rPr lang="en-IN" sz="12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popularised in the 1960s with the release of </a:t>
            </a:r>
            <a:r>
              <a:rPr lang="en-IN" sz="1200" dirty="0" err="1"/>
              <a:t>Letraset</a:t>
            </a:r>
            <a:r>
              <a:rPr lang="en-IN" sz="1200" dirty="0"/>
              <a:t> sheets containing Lorem Ipsum passages, and more recently with desktop publishing software like Aldus PageMaker including versions of Lorem Ipsum.</a:t>
            </a:r>
          </a:p>
          <a:p>
            <a:pPr algn="just"/>
            <a:r>
              <a:rPr lang="en-IN" sz="1200" b="1" dirty="0"/>
              <a:t>Lorem Ipsum</a:t>
            </a:r>
            <a:r>
              <a:rPr lang="en-IN" sz="1200" dirty="0"/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popularised in the 1960s with the release of </a:t>
            </a:r>
            <a:r>
              <a:rPr lang="en-IN" sz="1200" dirty="0" err="1"/>
              <a:t>Letraset</a:t>
            </a:r>
            <a:r>
              <a:rPr lang="en-IN" sz="1200" dirty="0"/>
              <a:t> sheets containing Lorem Ipsum passages, and more recently with desktop publishing software like Aldus PageMaker including versions of Lorem Ipsum.</a:t>
            </a:r>
            <a:endParaRPr lang="en-US" sz="1200" dirty="0"/>
          </a:p>
          <a:p>
            <a:pPr algn="just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5971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B6D91-4F11-D145-94AB-87D0BFBF5527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3532133" y="2719600"/>
            <a:ext cx="5127733" cy="14188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229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207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Nilav Mazumdar</dc:creator>
  <cp:lastModifiedBy>Nitika Goenka</cp:lastModifiedBy>
  <cp:revision>129</cp:revision>
  <dcterms:created xsi:type="dcterms:W3CDTF">2019-11-28T10:40:03Z</dcterms:created>
  <dcterms:modified xsi:type="dcterms:W3CDTF">2021-01-27T14:18:32Z</dcterms:modified>
</cp:coreProperties>
</file>