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256" r:id="rId2"/>
    <p:sldId id="257" r:id="rId3"/>
    <p:sldId id="258" r:id="rId4"/>
    <p:sldId id="259" r:id="rId5"/>
    <p:sldId id="260" r:id="rId6"/>
    <p:sldId id="272" r:id="rId7"/>
    <p:sldId id="271" r:id="rId8"/>
    <p:sldId id="261" r:id="rId9"/>
    <p:sldId id="262" r:id="rId10"/>
    <p:sldId id="276" r:id="rId11"/>
    <p:sldId id="277" r:id="rId12"/>
    <p:sldId id="270" r:id="rId13"/>
  </p:sldIdLst>
  <p:sldSz cx="18288000" cy="10287000"/>
  <p:notesSz cx="6858000" cy="9144000"/>
  <p:embeddedFontLst>
    <p:embeddedFont>
      <p:font typeface="Alatsi" panose="020B0604020202020204" charset="0"/>
      <p:regular r:id="rId15"/>
    </p:embeddedFont>
    <p:embeddedFont>
      <p:font typeface="Open Sans Bold"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43" d="100"/>
          <a:sy n="43" d="100"/>
        </p:scale>
        <p:origin x="93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MANSHU KUMAR JHA" userId="da5616d12a2602e3" providerId="LiveId" clId="{C5D75F64-A67D-4FD1-AA73-559E1C2890EF}"/>
    <pc:docChg chg="undo custSel addSld delSld modSld">
      <pc:chgData name="HIMANSHU KUMAR JHA" userId="da5616d12a2602e3" providerId="LiveId" clId="{C5D75F64-A67D-4FD1-AA73-559E1C2890EF}" dt="2024-04-02T13:16:00.035" v="1009" actId="20577"/>
      <pc:docMkLst>
        <pc:docMk/>
      </pc:docMkLst>
      <pc:sldChg chg="addSp delSp modSp mod">
        <pc:chgData name="HIMANSHU KUMAR JHA" userId="da5616d12a2602e3" providerId="LiveId" clId="{C5D75F64-A67D-4FD1-AA73-559E1C2890EF}" dt="2024-04-02T12:07:01.408" v="150" actId="1076"/>
        <pc:sldMkLst>
          <pc:docMk/>
          <pc:sldMk cId="0" sldId="258"/>
        </pc:sldMkLst>
        <pc:spChg chg="mod">
          <ac:chgData name="HIMANSHU KUMAR JHA" userId="da5616d12a2602e3" providerId="LiveId" clId="{C5D75F64-A67D-4FD1-AA73-559E1C2890EF}" dt="2024-04-02T12:01:39.288" v="13" actId="20577"/>
          <ac:spMkLst>
            <pc:docMk/>
            <pc:sldMk cId="0" sldId="258"/>
            <ac:spMk id="2" creationId="{00000000-0000-0000-0000-000000000000}"/>
          </ac:spMkLst>
        </pc:spChg>
        <pc:spChg chg="del">
          <ac:chgData name="HIMANSHU KUMAR JHA" userId="da5616d12a2602e3" providerId="LiveId" clId="{C5D75F64-A67D-4FD1-AA73-559E1C2890EF}" dt="2024-04-02T12:02:07.084" v="18" actId="478"/>
          <ac:spMkLst>
            <pc:docMk/>
            <pc:sldMk cId="0" sldId="258"/>
            <ac:spMk id="4" creationId="{00000000-0000-0000-0000-000000000000}"/>
          </ac:spMkLst>
        </pc:spChg>
        <pc:spChg chg="del">
          <ac:chgData name="HIMANSHU KUMAR JHA" userId="da5616d12a2602e3" providerId="LiveId" clId="{C5D75F64-A67D-4FD1-AA73-559E1C2890EF}" dt="2024-04-02T12:02:09.695" v="19" actId="478"/>
          <ac:spMkLst>
            <pc:docMk/>
            <pc:sldMk cId="0" sldId="258"/>
            <ac:spMk id="5" creationId="{00000000-0000-0000-0000-000000000000}"/>
          </ac:spMkLst>
        </pc:spChg>
        <pc:spChg chg="del">
          <ac:chgData name="HIMANSHU KUMAR JHA" userId="da5616d12a2602e3" providerId="LiveId" clId="{C5D75F64-A67D-4FD1-AA73-559E1C2890EF}" dt="2024-04-02T12:02:11.149" v="20" actId="478"/>
          <ac:spMkLst>
            <pc:docMk/>
            <pc:sldMk cId="0" sldId="258"/>
            <ac:spMk id="6" creationId="{00000000-0000-0000-0000-000000000000}"/>
          </ac:spMkLst>
        </pc:spChg>
        <pc:spChg chg="del">
          <ac:chgData name="HIMANSHU KUMAR JHA" userId="da5616d12a2602e3" providerId="LiveId" clId="{C5D75F64-A67D-4FD1-AA73-559E1C2890EF}" dt="2024-04-02T12:02:12.228" v="21" actId="478"/>
          <ac:spMkLst>
            <pc:docMk/>
            <pc:sldMk cId="0" sldId="258"/>
            <ac:spMk id="7" creationId="{00000000-0000-0000-0000-000000000000}"/>
          </ac:spMkLst>
        </pc:spChg>
        <pc:spChg chg="del mod">
          <ac:chgData name="HIMANSHU KUMAR JHA" userId="da5616d12a2602e3" providerId="LiveId" clId="{C5D75F64-A67D-4FD1-AA73-559E1C2890EF}" dt="2024-04-02T12:02:23.203" v="26" actId="478"/>
          <ac:spMkLst>
            <pc:docMk/>
            <pc:sldMk cId="0" sldId="258"/>
            <ac:spMk id="8" creationId="{00000000-0000-0000-0000-000000000000}"/>
          </ac:spMkLst>
        </pc:spChg>
        <pc:spChg chg="del">
          <ac:chgData name="HIMANSHU KUMAR JHA" userId="da5616d12a2602e3" providerId="LiveId" clId="{C5D75F64-A67D-4FD1-AA73-559E1C2890EF}" dt="2024-04-02T12:02:15.340" v="23" actId="478"/>
          <ac:spMkLst>
            <pc:docMk/>
            <pc:sldMk cId="0" sldId="258"/>
            <ac:spMk id="9" creationId="{00000000-0000-0000-0000-000000000000}"/>
          </ac:spMkLst>
        </pc:spChg>
        <pc:spChg chg="del">
          <ac:chgData name="HIMANSHU KUMAR JHA" userId="da5616d12a2602e3" providerId="LiveId" clId="{C5D75F64-A67D-4FD1-AA73-559E1C2890EF}" dt="2024-04-02T12:02:33.198" v="36" actId="478"/>
          <ac:spMkLst>
            <pc:docMk/>
            <pc:sldMk cId="0" sldId="258"/>
            <ac:spMk id="10" creationId="{00000000-0000-0000-0000-000000000000}"/>
          </ac:spMkLst>
        </pc:spChg>
        <pc:spChg chg="del">
          <ac:chgData name="HIMANSHU KUMAR JHA" userId="da5616d12a2602e3" providerId="LiveId" clId="{C5D75F64-A67D-4FD1-AA73-559E1C2890EF}" dt="2024-04-02T12:02:32.039" v="35" actId="478"/>
          <ac:spMkLst>
            <pc:docMk/>
            <pc:sldMk cId="0" sldId="258"/>
            <ac:spMk id="11" creationId="{00000000-0000-0000-0000-000000000000}"/>
          </ac:spMkLst>
        </pc:spChg>
        <pc:spChg chg="del mod">
          <ac:chgData name="HIMANSHU KUMAR JHA" userId="da5616d12a2602e3" providerId="LiveId" clId="{C5D75F64-A67D-4FD1-AA73-559E1C2890EF}" dt="2024-04-02T12:02:26.768" v="30" actId="478"/>
          <ac:spMkLst>
            <pc:docMk/>
            <pc:sldMk cId="0" sldId="258"/>
            <ac:spMk id="12" creationId="{00000000-0000-0000-0000-000000000000}"/>
          </ac:spMkLst>
        </pc:spChg>
        <pc:spChg chg="del">
          <ac:chgData name="HIMANSHU KUMAR JHA" userId="da5616d12a2602e3" providerId="LiveId" clId="{C5D75F64-A67D-4FD1-AA73-559E1C2890EF}" dt="2024-04-02T12:02:28.003" v="31" actId="478"/>
          <ac:spMkLst>
            <pc:docMk/>
            <pc:sldMk cId="0" sldId="258"/>
            <ac:spMk id="13" creationId="{00000000-0000-0000-0000-000000000000}"/>
          </ac:spMkLst>
        </pc:spChg>
        <pc:spChg chg="del mod">
          <ac:chgData name="HIMANSHU KUMAR JHA" userId="da5616d12a2602e3" providerId="LiveId" clId="{C5D75F64-A67D-4FD1-AA73-559E1C2890EF}" dt="2024-04-02T12:02:29.819" v="33" actId="478"/>
          <ac:spMkLst>
            <pc:docMk/>
            <pc:sldMk cId="0" sldId="258"/>
            <ac:spMk id="14" creationId="{00000000-0000-0000-0000-000000000000}"/>
          </ac:spMkLst>
        </pc:spChg>
        <pc:spChg chg="del">
          <ac:chgData name="HIMANSHU KUMAR JHA" userId="da5616d12a2602e3" providerId="LiveId" clId="{C5D75F64-A67D-4FD1-AA73-559E1C2890EF}" dt="2024-04-02T12:02:30.835" v="34" actId="478"/>
          <ac:spMkLst>
            <pc:docMk/>
            <pc:sldMk cId="0" sldId="258"/>
            <ac:spMk id="15" creationId="{00000000-0000-0000-0000-000000000000}"/>
          </ac:spMkLst>
        </pc:spChg>
        <pc:spChg chg="add del mod">
          <ac:chgData name="HIMANSHU KUMAR JHA" userId="da5616d12a2602e3" providerId="LiveId" clId="{C5D75F64-A67D-4FD1-AA73-559E1C2890EF}" dt="2024-04-02T12:02:25.125" v="28" actId="478"/>
          <ac:spMkLst>
            <pc:docMk/>
            <pc:sldMk cId="0" sldId="258"/>
            <ac:spMk id="26" creationId="{32957CEF-6366-C9CC-0117-7321668D8177}"/>
          </ac:spMkLst>
        </pc:spChg>
        <pc:spChg chg="add mod">
          <ac:chgData name="HIMANSHU KUMAR JHA" userId="da5616d12a2602e3" providerId="LiveId" clId="{C5D75F64-A67D-4FD1-AA73-559E1C2890EF}" dt="2024-04-02T12:06:27.257" v="143" actId="1076"/>
          <ac:spMkLst>
            <pc:docMk/>
            <pc:sldMk cId="0" sldId="258"/>
            <ac:spMk id="27" creationId="{994DD168-359E-C5D5-8616-9AC03C8A7AF7}"/>
          </ac:spMkLst>
        </pc:spChg>
        <pc:picChg chg="add mod">
          <ac:chgData name="HIMANSHU KUMAR JHA" userId="da5616d12a2602e3" providerId="LiveId" clId="{C5D75F64-A67D-4FD1-AA73-559E1C2890EF}" dt="2024-04-02T12:07:01.408" v="150" actId="1076"/>
          <ac:picMkLst>
            <pc:docMk/>
            <pc:sldMk cId="0" sldId="258"/>
            <ac:picMk id="9218" creationId="{8AE21D23-C8A4-929B-9D9E-3A1709EF3DF4}"/>
          </ac:picMkLst>
        </pc:picChg>
      </pc:sldChg>
      <pc:sldChg chg="modSp mod">
        <pc:chgData name="HIMANSHU KUMAR JHA" userId="da5616d12a2602e3" providerId="LiveId" clId="{C5D75F64-A67D-4FD1-AA73-559E1C2890EF}" dt="2024-04-02T12:10:20.038" v="190" actId="113"/>
        <pc:sldMkLst>
          <pc:docMk/>
          <pc:sldMk cId="0" sldId="259"/>
        </pc:sldMkLst>
        <pc:spChg chg="mod">
          <ac:chgData name="HIMANSHU KUMAR JHA" userId="da5616d12a2602e3" providerId="LiveId" clId="{C5D75F64-A67D-4FD1-AA73-559E1C2890EF}" dt="2024-04-02T12:08:15.936" v="174" actId="20577"/>
          <ac:spMkLst>
            <pc:docMk/>
            <pc:sldMk cId="0" sldId="259"/>
            <ac:spMk id="8" creationId="{00000000-0000-0000-0000-000000000000}"/>
          </ac:spMkLst>
        </pc:spChg>
        <pc:spChg chg="mod">
          <ac:chgData name="HIMANSHU KUMAR JHA" userId="da5616d12a2602e3" providerId="LiveId" clId="{C5D75F64-A67D-4FD1-AA73-559E1C2890EF}" dt="2024-04-02T12:10:20.038" v="190" actId="113"/>
          <ac:spMkLst>
            <pc:docMk/>
            <pc:sldMk cId="0" sldId="259"/>
            <ac:spMk id="15" creationId="{00000000-0000-0000-0000-000000000000}"/>
          </ac:spMkLst>
        </pc:spChg>
      </pc:sldChg>
      <pc:sldChg chg="addSp delSp modSp mod">
        <pc:chgData name="HIMANSHU KUMAR JHA" userId="da5616d12a2602e3" providerId="LiveId" clId="{C5D75F64-A67D-4FD1-AA73-559E1C2890EF}" dt="2024-04-02T12:20:51.326" v="426" actId="1038"/>
        <pc:sldMkLst>
          <pc:docMk/>
          <pc:sldMk cId="0" sldId="260"/>
        </pc:sldMkLst>
        <pc:spChg chg="mod">
          <ac:chgData name="HIMANSHU KUMAR JHA" userId="da5616d12a2602e3" providerId="LiveId" clId="{C5D75F64-A67D-4FD1-AA73-559E1C2890EF}" dt="2024-04-02T12:20:43.590" v="418" actId="1037"/>
          <ac:spMkLst>
            <pc:docMk/>
            <pc:sldMk cId="0" sldId="260"/>
            <ac:spMk id="2" creationId="{00000000-0000-0000-0000-000000000000}"/>
          </ac:spMkLst>
        </pc:spChg>
        <pc:spChg chg="del">
          <ac:chgData name="HIMANSHU KUMAR JHA" userId="da5616d12a2602e3" providerId="LiveId" clId="{C5D75F64-A67D-4FD1-AA73-559E1C2890EF}" dt="2024-04-02T12:15:23.639" v="217" actId="478"/>
          <ac:spMkLst>
            <pc:docMk/>
            <pc:sldMk cId="0" sldId="260"/>
            <ac:spMk id="8" creationId="{00000000-0000-0000-0000-000000000000}"/>
          </ac:spMkLst>
        </pc:spChg>
        <pc:spChg chg="del mod">
          <ac:chgData name="HIMANSHU KUMAR JHA" userId="da5616d12a2602e3" providerId="LiveId" clId="{C5D75F64-A67D-4FD1-AA73-559E1C2890EF}" dt="2024-04-02T12:15:35.867" v="223"/>
          <ac:spMkLst>
            <pc:docMk/>
            <pc:sldMk cId="0" sldId="260"/>
            <ac:spMk id="9" creationId="{00000000-0000-0000-0000-000000000000}"/>
          </ac:spMkLst>
        </pc:spChg>
        <pc:spChg chg="del">
          <ac:chgData name="HIMANSHU KUMAR JHA" userId="da5616d12a2602e3" providerId="LiveId" clId="{C5D75F64-A67D-4FD1-AA73-559E1C2890EF}" dt="2024-04-02T12:14:54.612" v="197" actId="478"/>
          <ac:spMkLst>
            <pc:docMk/>
            <pc:sldMk cId="0" sldId="260"/>
            <ac:spMk id="15" creationId="{00000000-0000-0000-0000-000000000000}"/>
          </ac:spMkLst>
        </pc:spChg>
        <pc:spChg chg="del">
          <ac:chgData name="HIMANSHU KUMAR JHA" userId="da5616d12a2602e3" providerId="LiveId" clId="{C5D75F64-A67D-4FD1-AA73-559E1C2890EF}" dt="2024-04-02T12:15:20.590" v="215" actId="478"/>
          <ac:spMkLst>
            <pc:docMk/>
            <pc:sldMk cId="0" sldId="260"/>
            <ac:spMk id="16" creationId="{00000000-0000-0000-0000-000000000000}"/>
          </ac:spMkLst>
        </pc:spChg>
        <pc:spChg chg="mod">
          <ac:chgData name="HIMANSHU KUMAR JHA" userId="da5616d12a2602e3" providerId="LiveId" clId="{C5D75F64-A67D-4FD1-AA73-559E1C2890EF}" dt="2024-04-02T12:19:45.763" v="361" actId="1036"/>
          <ac:spMkLst>
            <pc:docMk/>
            <pc:sldMk cId="0" sldId="260"/>
            <ac:spMk id="24" creationId="{00000000-0000-0000-0000-000000000000}"/>
          </ac:spMkLst>
        </pc:spChg>
        <pc:spChg chg="add del mod">
          <ac:chgData name="HIMANSHU KUMAR JHA" userId="da5616d12a2602e3" providerId="LiveId" clId="{C5D75F64-A67D-4FD1-AA73-559E1C2890EF}" dt="2024-04-02T12:20:51.326" v="426" actId="1038"/>
          <ac:spMkLst>
            <pc:docMk/>
            <pc:sldMk cId="0" sldId="260"/>
            <ac:spMk id="25" creationId="{00000000-0000-0000-0000-000000000000}"/>
          </ac:spMkLst>
        </pc:spChg>
        <pc:spChg chg="add mod">
          <ac:chgData name="HIMANSHU KUMAR JHA" userId="da5616d12a2602e3" providerId="LiveId" clId="{C5D75F64-A67D-4FD1-AA73-559E1C2890EF}" dt="2024-04-02T12:15:10.114" v="213" actId="1035"/>
          <ac:spMkLst>
            <pc:docMk/>
            <pc:sldMk cId="0" sldId="260"/>
            <ac:spMk id="26" creationId="{BEA1DB52-5468-98D5-681C-A7FB235EAC2F}"/>
          </ac:spMkLst>
        </pc:spChg>
        <pc:spChg chg="add del mod">
          <ac:chgData name="HIMANSHU KUMAR JHA" userId="da5616d12a2602e3" providerId="LiveId" clId="{C5D75F64-A67D-4FD1-AA73-559E1C2890EF}" dt="2024-04-02T12:15:35.851" v="221" actId="478"/>
          <ac:spMkLst>
            <pc:docMk/>
            <pc:sldMk cId="0" sldId="260"/>
            <ac:spMk id="27" creationId="{9AB07704-A00F-4E57-F49C-FB02A9B78C78}"/>
          </ac:spMkLst>
        </pc:spChg>
        <pc:spChg chg="add mod">
          <ac:chgData name="HIMANSHU KUMAR JHA" userId="da5616d12a2602e3" providerId="LiveId" clId="{C5D75F64-A67D-4FD1-AA73-559E1C2890EF}" dt="2024-04-02T12:19:19.370" v="303" actId="113"/>
          <ac:spMkLst>
            <pc:docMk/>
            <pc:sldMk cId="0" sldId="260"/>
            <ac:spMk id="29" creationId="{E3136E13-CF38-09BF-C1F9-725F8C40C61F}"/>
          </ac:spMkLst>
        </pc:spChg>
        <pc:grpChg chg="add del">
          <ac:chgData name="HIMANSHU KUMAR JHA" userId="da5616d12a2602e3" providerId="LiveId" clId="{C5D75F64-A67D-4FD1-AA73-559E1C2890EF}" dt="2024-04-02T12:15:21.981" v="216" actId="478"/>
          <ac:grpSpMkLst>
            <pc:docMk/>
            <pc:sldMk cId="0" sldId="260"/>
            <ac:grpSpMk id="3" creationId="{00000000-0000-0000-0000-000000000000}"/>
          </ac:grpSpMkLst>
        </pc:grpChg>
        <pc:grpChg chg="add del">
          <ac:chgData name="HIMANSHU KUMAR JHA" userId="da5616d12a2602e3" providerId="LiveId" clId="{C5D75F64-A67D-4FD1-AA73-559E1C2890EF}" dt="2024-04-02T12:15:18.776" v="214" actId="478"/>
          <ac:grpSpMkLst>
            <pc:docMk/>
            <pc:sldMk cId="0" sldId="260"/>
            <ac:grpSpMk id="10" creationId="{00000000-0000-0000-0000-000000000000}"/>
          </ac:grpSpMkLst>
        </pc:grpChg>
      </pc:sldChg>
      <pc:sldChg chg="addSp delSp modSp mod">
        <pc:chgData name="HIMANSHU KUMAR JHA" userId="da5616d12a2602e3" providerId="LiveId" clId="{C5D75F64-A67D-4FD1-AA73-559E1C2890EF}" dt="2024-04-02T13:15:43.225" v="1002" actId="20577"/>
        <pc:sldMkLst>
          <pc:docMk/>
          <pc:sldMk cId="0" sldId="261"/>
        </pc:sldMkLst>
        <pc:spChg chg="mod">
          <ac:chgData name="HIMANSHU KUMAR JHA" userId="da5616d12a2602e3" providerId="LiveId" clId="{C5D75F64-A67D-4FD1-AA73-559E1C2890EF}" dt="2024-04-02T12:58:42.833" v="895" actId="313"/>
          <ac:spMkLst>
            <pc:docMk/>
            <pc:sldMk cId="0" sldId="261"/>
            <ac:spMk id="2" creationId="{00000000-0000-0000-0000-000000000000}"/>
          </ac:spMkLst>
        </pc:spChg>
        <pc:spChg chg="del">
          <ac:chgData name="HIMANSHU KUMAR JHA" userId="da5616d12a2602e3" providerId="LiveId" clId="{C5D75F64-A67D-4FD1-AA73-559E1C2890EF}" dt="2024-04-02T12:56:09.426" v="857" actId="478"/>
          <ac:spMkLst>
            <pc:docMk/>
            <pc:sldMk cId="0" sldId="261"/>
            <ac:spMk id="5" creationId="{00000000-0000-0000-0000-000000000000}"/>
          </ac:spMkLst>
        </pc:spChg>
        <pc:spChg chg="del">
          <ac:chgData name="HIMANSHU KUMAR JHA" userId="da5616d12a2602e3" providerId="LiveId" clId="{C5D75F64-A67D-4FD1-AA73-559E1C2890EF}" dt="2024-04-02T12:56:28.314" v="866" actId="478"/>
          <ac:spMkLst>
            <pc:docMk/>
            <pc:sldMk cId="0" sldId="261"/>
            <ac:spMk id="6" creationId="{00000000-0000-0000-0000-000000000000}"/>
          </ac:spMkLst>
        </pc:spChg>
        <pc:spChg chg="del">
          <ac:chgData name="HIMANSHU KUMAR JHA" userId="da5616d12a2602e3" providerId="LiveId" clId="{C5D75F64-A67D-4FD1-AA73-559E1C2890EF}" dt="2024-04-02T12:56:07.369" v="856" actId="478"/>
          <ac:spMkLst>
            <pc:docMk/>
            <pc:sldMk cId="0" sldId="261"/>
            <ac:spMk id="7" creationId="{00000000-0000-0000-0000-000000000000}"/>
          </ac:spMkLst>
        </pc:spChg>
        <pc:spChg chg="del">
          <ac:chgData name="HIMANSHU KUMAR JHA" userId="da5616d12a2602e3" providerId="LiveId" clId="{C5D75F64-A67D-4FD1-AA73-559E1C2890EF}" dt="2024-04-02T12:56:11" v="858" actId="478"/>
          <ac:spMkLst>
            <pc:docMk/>
            <pc:sldMk cId="0" sldId="261"/>
            <ac:spMk id="9" creationId="{00000000-0000-0000-0000-000000000000}"/>
          </ac:spMkLst>
        </pc:spChg>
        <pc:spChg chg="del">
          <ac:chgData name="HIMANSHU KUMAR JHA" userId="da5616d12a2602e3" providerId="LiveId" clId="{C5D75F64-A67D-4FD1-AA73-559E1C2890EF}" dt="2024-04-02T12:56:13.097" v="859" actId="478"/>
          <ac:spMkLst>
            <pc:docMk/>
            <pc:sldMk cId="0" sldId="261"/>
            <ac:spMk id="11" creationId="{00000000-0000-0000-0000-000000000000}"/>
          </ac:spMkLst>
        </pc:spChg>
        <pc:spChg chg="del">
          <ac:chgData name="HIMANSHU KUMAR JHA" userId="da5616d12a2602e3" providerId="LiveId" clId="{C5D75F64-A67D-4FD1-AA73-559E1C2890EF}" dt="2024-04-02T12:56:14.631" v="860" actId="478"/>
          <ac:spMkLst>
            <pc:docMk/>
            <pc:sldMk cId="0" sldId="261"/>
            <ac:spMk id="13" creationId="{00000000-0000-0000-0000-000000000000}"/>
          </ac:spMkLst>
        </pc:spChg>
        <pc:spChg chg="add del">
          <ac:chgData name="HIMANSHU KUMAR JHA" userId="da5616d12a2602e3" providerId="LiveId" clId="{C5D75F64-A67D-4FD1-AA73-559E1C2890EF}" dt="2024-04-02T12:56:20.557" v="863" actId="478"/>
          <ac:spMkLst>
            <pc:docMk/>
            <pc:sldMk cId="0" sldId="261"/>
            <ac:spMk id="14" creationId="{00000000-0000-0000-0000-000000000000}"/>
          </ac:spMkLst>
        </pc:spChg>
        <pc:spChg chg="add del">
          <ac:chgData name="HIMANSHU KUMAR JHA" userId="da5616d12a2602e3" providerId="LiveId" clId="{C5D75F64-A67D-4FD1-AA73-559E1C2890EF}" dt="2024-04-02T12:57:04.431" v="868" actId="478"/>
          <ac:spMkLst>
            <pc:docMk/>
            <pc:sldMk cId="0" sldId="261"/>
            <ac:spMk id="15" creationId="{00000000-0000-0000-0000-000000000000}"/>
          </ac:spMkLst>
        </pc:spChg>
        <pc:spChg chg="mod">
          <ac:chgData name="HIMANSHU KUMAR JHA" userId="da5616d12a2602e3" providerId="LiveId" clId="{C5D75F64-A67D-4FD1-AA73-559E1C2890EF}" dt="2024-04-02T12:56:03.774" v="855" actId="20577"/>
          <ac:spMkLst>
            <pc:docMk/>
            <pc:sldMk cId="0" sldId="261"/>
            <ac:spMk id="16" creationId="{00000000-0000-0000-0000-000000000000}"/>
          </ac:spMkLst>
        </pc:spChg>
        <pc:spChg chg="mod">
          <ac:chgData name="HIMANSHU KUMAR JHA" userId="da5616d12a2602e3" providerId="LiveId" clId="{C5D75F64-A67D-4FD1-AA73-559E1C2890EF}" dt="2024-04-02T12:56:00.281" v="854" actId="20577"/>
          <ac:spMkLst>
            <pc:docMk/>
            <pc:sldMk cId="0" sldId="261"/>
            <ac:spMk id="17" creationId="{00000000-0000-0000-0000-000000000000}"/>
          </ac:spMkLst>
        </pc:spChg>
        <pc:spChg chg="mod">
          <ac:chgData name="HIMANSHU KUMAR JHA" userId="da5616d12a2602e3" providerId="LiveId" clId="{C5D75F64-A67D-4FD1-AA73-559E1C2890EF}" dt="2024-04-02T12:55:57.101" v="853" actId="20577"/>
          <ac:spMkLst>
            <pc:docMk/>
            <pc:sldMk cId="0" sldId="261"/>
            <ac:spMk id="18" creationId="{00000000-0000-0000-0000-000000000000}"/>
          </ac:spMkLst>
        </pc:spChg>
        <pc:spChg chg="del">
          <ac:chgData name="HIMANSHU KUMAR JHA" userId="da5616d12a2602e3" providerId="LiveId" clId="{C5D75F64-A67D-4FD1-AA73-559E1C2890EF}" dt="2024-04-02T12:58:11.035" v="881" actId="478"/>
          <ac:spMkLst>
            <pc:docMk/>
            <pc:sldMk cId="0" sldId="261"/>
            <ac:spMk id="22" creationId="{00000000-0000-0000-0000-000000000000}"/>
          </ac:spMkLst>
        </pc:spChg>
        <pc:spChg chg="mod">
          <ac:chgData name="HIMANSHU KUMAR JHA" userId="da5616d12a2602e3" providerId="LiveId" clId="{C5D75F64-A67D-4FD1-AA73-559E1C2890EF}" dt="2024-04-02T13:15:43.225" v="1002" actId="20577"/>
          <ac:spMkLst>
            <pc:docMk/>
            <pc:sldMk cId="0" sldId="261"/>
            <ac:spMk id="29" creationId="{00000000-0000-0000-0000-000000000000}"/>
          </ac:spMkLst>
        </pc:spChg>
        <pc:spChg chg="add mod">
          <ac:chgData name="HIMANSHU KUMAR JHA" userId="da5616d12a2602e3" providerId="LiveId" clId="{C5D75F64-A67D-4FD1-AA73-559E1C2890EF}" dt="2024-04-02T12:58:28.410" v="884"/>
          <ac:spMkLst>
            <pc:docMk/>
            <pc:sldMk cId="0" sldId="261"/>
            <ac:spMk id="33" creationId="{79811744-C634-32E0-2056-C4D5C868976A}"/>
          </ac:spMkLst>
        </pc:spChg>
        <pc:spChg chg="add mod">
          <ac:chgData name="HIMANSHU KUMAR JHA" userId="da5616d12a2602e3" providerId="LiveId" clId="{C5D75F64-A67D-4FD1-AA73-559E1C2890EF}" dt="2024-04-02T12:58:11.739" v="882"/>
          <ac:spMkLst>
            <pc:docMk/>
            <pc:sldMk cId="0" sldId="261"/>
            <ac:spMk id="34" creationId="{6169728A-9992-23A7-5F37-D2353B1DB936}"/>
          </ac:spMkLst>
        </pc:spChg>
        <pc:grpChg chg="del">
          <ac:chgData name="HIMANSHU KUMAR JHA" userId="da5616d12a2602e3" providerId="LiveId" clId="{C5D75F64-A67D-4FD1-AA73-559E1C2890EF}" dt="2024-04-02T12:56:09.426" v="857" actId="478"/>
          <ac:grpSpMkLst>
            <pc:docMk/>
            <pc:sldMk cId="0" sldId="261"/>
            <ac:grpSpMk id="4" creationId="{00000000-0000-0000-0000-000000000000}"/>
          </ac:grpSpMkLst>
        </pc:grpChg>
        <pc:grpChg chg="del">
          <ac:chgData name="HIMANSHU KUMAR JHA" userId="da5616d12a2602e3" providerId="LiveId" clId="{C5D75F64-A67D-4FD1-AA73-559E1C2890EF}" dt="2024-04-02T12:56:11" v="858" actId="478"/>
          <ac:grpSpMkLst>
            <pc:docMk/>
            <pc:sldMk cId="0" sldId="261"/>
            <ac:grpSpMk id="8" creationId="{00000000-0000-0000-0000-000000000000}"/>
          </ac:grpSpMkLst>
        </pc:grpChg>
        <pc:grpChg chg="del">
          <ac:chgData name="HIMANSHU KUMAR JHA" userId="da5616d12a2602e3" providerId="LiveId" clId="{C5D75F64-A67D-4FD1-AA73-559E1C2890EF}" dt="2024-04-02T12:56:14.631" v="860" actId="478"/>
          <ac:grpSpMkLst>
            <pc:docMk/>
            <pc:sldMk cId="0" sldId="261"/>
            <ac:grpSpMk id="12" creationId="{00000000-0000-0000-0000-000000000000}"/>
          </ac:grpSpMkLst>
        </pc:grpChg>
      </pc:sldChg>
      <pc:sldChg chg="addSp delSp modSp add del mod">
        <pc:chgData name="HIMANSHU KUMAR JHA" userId="da5616d12a2602e3" providerId="LiveId" clId="{C5D75F64-A67D-4FD1-AA73-559E1C2890EF}" dt="2024-04-02T13:15:48.478" v="1004" actId="20577"/>
        <pc:sldMkLst>
          <pc:docMk/>
          <pc:sldMk cId="0" sldId="262"/>
        </pc:sldMkLst>
        <pc:spChg chg="mod">
          <ac:chgData name="HIMANSHU KUMAR JHA" userId="da5616d12a2602e3" providerId="LiveId" clId="{C5D75F64-A67D-4FD1-AA73-559E1C2890EF}" dt="2024-04-02T13:08:08.602" v="958" actId="404"/>
          <ac:spMkLst>
            <pc:docMk/>
            <pc:sldMk cId="0" sldId="262"/>
            <ac:spMk id="5" creationId="{00000000-0000-0000-0000-000000000000}"/>
          </ac:spMkLst>
        </pc:spChg>
        <pc:spChg chg="del mod">
          <ac:chgData name="HIMANSHU KUMAR JHA" userId="da5616d12a2602e3" providerId="LiveId" clId="{C5D75F64-A67D-4FD1-AA73-559E1C2890EF}" dt="2024-04-02T13:07:19.124" v="921" actId="478"/>
          <ac:spMkLst>
            <pc:docMk/>
            <pc:sldMk cId="0" sldId="262"/>
            <ac:spMk id="7" creationId="{00000000-0000-0000-0000-000000000000}"/>
          </ac:spMkLst>
        </pc:spChg>
        <pc:spChg chg="del mod">
          <ac:chgData name="HIMANSHU KUMAR JHA" userId="da5616d12a2602e3" providerId="LiveId" clId="{C5D75F64-A67D-4FD1-AA73-559E1C2890EF}" dt="2024-04-02T13:07:24.792" v="924" actId="478"/>
          <ac:spMkLst>
            <pc:docMk/>
            <pc:sldMk cId="0" sldId="262"/>
            <ac:spMk id="8" creationId="{00000000-0000-0000-0000-000000000000}"/>
          </ac:spMkLst>
        </pc:spChg>
        <pc:spChg chg="del">
          <ac:chgData name="HIMANSHU KUMAR JHA" userId="da5616d12a2602e3" providerId="LiveId" clId="{C5D75F64-A67D-4FD1-AA73-559E1C2890EF}" dt="2024-04-02T13:07:14.932" v="919" actId="478"/>
          <ac:spMkLst>
            <pc:docMk/>
            <pc:sldMk cId="0" sldId="262"/>
            <ac:spMk id="9" creationId="{00000000-0000-0000-0000-000000000000}"/>
          </ac:spMkLst>
        </pc:spChg>
        <pc:spChg chg="del">
          <ac:chgData name="HIMANSHU KUMAR JHA" userId="da5616d12a2602e3" providerId="LiveId" clId="{C5D75F64-A67D-4FD1-AA73-559E1C2890EF}" dt="2024-04-02T13:07:28.798" v="926" actId="478"/>
          <ac:spMkLst>
            <pc:docMk/>
            <pc:sldMk cId="0" sldId="262"/>
            <ac:spMk id="11" creationId="{00000000-0000-0000-0000-000000000000}"/>
          </ac:spMkLst>
        </pc:spChg>
        <pc:spChg chg="mod">
          <ac:chgData name="HIMANSHU KUMAR JHA" userId="da5616d12a2602e3" providerId="LiveId" clId="{C5D75F64-A67D-4FD1-AA73-559E1C2890EF}" dt="2024-04-02T13:15:48.478" v="1004" actId="20577"/>
          <ac:spMkLst>
            <pc:docMk/>
            <pc:sldMk cId="0" sldId="262"/>
            <ac:spMk id="21" creationId="{00000000-0000-0000-0000-000000000000}"/>
          </ac:spMkLst>
        </pc:spChg>
        <pc:grpChg chg="del">
          <ac:chgData name="HIMANSHU KUMAR JHA" userId="da5616d12a2602e3" providerId="LiveId" clId="{C5D75F64-A67D-4FD1-AA73-559E1C2890EF}" dt="2024-04-02T13:07:21.478" v="922" actId="478"/>
          <ac:grpSpMkLst>
            <pc:docMk/>
            <pc:sldMk cId="0" sldId="262"/>
            <ac:grpSpMk id="2" creationId="{00000000-0000-0000-0000-000000000000}"/>
          </ac:grpSpMkLst>
        </pc:grpChg>
        <pc:grpChg chg="del">
          <ac:chgData name="HIMANSHU KUMAR JHA" userId="da5616d12a2602e3" providerId="LiveId" clId="{C5D75F64-A67D-4FD1-AA73-559E1C2890EF}" dt="2024-04-02T13:07:26.364" v="925" actId="478"/>
          <ac:grpSpMkLst>
            <pc:docMk/>
            <pc:sldMk cId="0" sldId="262"/>
            <ac:grpSpMk id="12" creationId="{00000000-0000-0000-0000-000000000000}"/>
          </ac:grpSpMkLst>
        </pc:grpChg>
        <pc:picChg chg="add mod">
          <ac:chgData name="HIMANSHU KUMAR JHA" userId="da5616d12a2602e3" providerId="LiveId" clId="{C5D75F64-A67D-4FD1-AA73-559E1C2890EF}" dt="2024-04-02T13:11:36.710" v="983" actId="14100"/>
          <ac:picMkLst>
            <pc:docMk/>
            <pc:sldMk cId="0" sldId="262"/>
            <ac:picMk id="25" creationId="{CDBDF4C1-223B-9D83-46A4-74BEE682CFE5}"/>
          </ac:picMkLst>
        </pc:picChg>
      </pc:sldChg>
      <pc:sldChg chg="del">
        <pc:chgData name="HIMANSHU KUMAR JHA" userId="da5616d12a2602e3" providerId="LiveId" clId="{C5D75F64-A67D-4FD1-AA73-559E1C2890EF}" dt="2024-04-02T12:59:52.737" v="900" actId="47"/>
        <pc:sldMkLst>
          <pc:docMk/>
          <pc:sldMk cId="0" sldId="263"/>
        </pc:sldMkLst>
      </pc:sldChg>
      <pc:sldChg chg="del">
        <pc:chgData name="HIMANSHU KUMAR JHA" userId="da5616d12a2602e3" providerId="LiveId" clId="{C5D75F64-A67D-4FD1-AA73-559E1C2890EF}" dt="2024-04-02T12:59:53.659" v="901" actId="47"/>
        <pc:sldMkLst>
          <pc:docMk/>
          <pc:sldMk cId="0" sldId="264"/>
        </pc:sldMkLst>
      </pc:sldChg>
      <pc:sldChg chg="del">
        <pc:chgData name="HIMANSHU KUMAR JHA" userId="da5616d12a2602e3" providerId="LiveId" clId="{C5D75F64-A67D-4FD1-AA73-559E1C2890EF}" dt="2024-04-02T12:59:54.613" v="902" actId="47"/>
        <pc:sldMkLst>
          <pc:docMk/>
          <pc:sldMk cId="0" sldId="265"/>
        </pc:sldMkLst>
      </pc:sldChg>
      <pc:sldChg chg="del">
        <pc:chgData name="HIMANSHU KUMAR JHA" userId="da5616d12a2602e3" providerId="LiveId" clId="{C5D75F64-A67D-4FD1-AA73-559E1C2890EF}" dt="2024-04-02T12:59:55.426" v="903" actId="47"/>
        <pc:sldMkLst>
          <pc:docMk/>
          <pc:sldMk cId="0" sldId="266"/>
        </pc:sldMkLst>
      </pc:sldChg>
      <pc:sldChg chg="del">
        <pc:chgData name="HIMANSHU KUMAR JHA" userId="da5616d12a2602e3" providerId="LiveId" clId="{C5D75F64-A67D-4FD1-AA73-559E1C2890EF}" dt="2024-04-02T12:59:56.489" v="904" actId="47"/>
        <pc:sldMkLst>
          <pc:docMk/>
          <pc:sldMk cId="0" sldId="267"/>
        </pc:sldMkLst>
      </pc:sldChg>
      <pc:sldChg chg="add del">
        <pc:chgData name="HIMANSHU KUMAR JHA" userId="da5616d12a2602e3" providerId="LiveId" clId="{C5D75F64-A67D-4FD1-AA73-559E1C2890EF}" dt="2024-04-02T13:00:02.918" v="907" actId="47"/>
        <pc:sldMkLst>
          <pc:docMk/>
          <pc:sldMk cId="0" sldId="268"/>
        </pc:sldMkLst>
      </pc:sldChg>
      <pc:sldChg chg="add del">
        <pc:chgData name="HIMANSHU KUMAR JHA" userId="da5616d12a2602e3" providerId="LiveId" clId="{C5D75F64-A67D-4FD1-AA73-559E1C2890EF}" dt="2024-04-02T13:00:34.514" v="916" actId="47"/>
        <pc:sldMkLst>
          <pc:docMk/>
          <pc:sldMk cId="0" sldId="269"/>
        </pc:sldMkLst>
      </pc:sldChg>
      <pc:sldChg chg="addSp delSp modSp mod">
        <pc:chgData name="HIMANSHU KUMAR JHA" userId="da5616d12a2602e3" providerId="LiveId" clId="{C5D75F64-A67D-4FD1-AA73-559E1C2890EF}" dt="2024-04-02T13:13:33.488" v="996"/>
        <pc:sldMkLst>
          <pc:docMk/>
          <pc:sldMk cId="0" sldId="270"/>
        </pc:sldMkLst>
        <pc:grpChg chg="del">
          <ac:chgData name="HIMANSHU KUMAR JHA" userId="da5616d12a2602e3" providerId="LiveId" clId="{C5D75F64-A67D-4FD1-AA73-559E1C2890EF}" dt="2024-04-02T13:13:17.846" v="994" actId="478"/>
          <ac:grpSpMkLst>
            <pc:docMk/>
            <pc:sldMk cId="0" sldId="270"/>
            <ac:grpSpMk id="5" creationId="{00000000-0000-0000-0000-000000000000}"/>
          </ac:grpSpMkLst>
        </pc:grpChg>
        <pc:picChg chg="add mod">
          <ac:chgData name="HIMANSHU KUMAR JHA" userId="da5616d12a2602e3" providerId="LiveId" clId="{C5D75F64-A67D-4FD1-AA73-559E1C2890EF}" dt="2024-04-02T13:13:22.123" v="995"/>
          <ac:picMkLst>
            <pc:docMk/>
            <pc:sldMk cId="0" sldId="270"/>
            <ac:picMk id="18" creationId="{CDB01CBB-16AB-16D0-DADF-590E8CB6EC07}"/>
          </ac:picMkLst>
        </pc:picChg>
        <pc:picChg chg="add mod">
          <ac:chgData name="HIMANSHU KUMAR JHA" userId="da5616d12a2602e3" providerId="LiveId" clId="{C5D75F64-A67D-4FD1-AA73-559E1C2890EF}" dt="2024-04-02T13:13:33.488" v="996"/>
          <ac:picMkLst>
            <pc:docMk/>
            <pc:sldMk cId="0" sldId="270"/>
            <ac:picMk id="19" creationId="{2CBF48A6-E006-5CD9-84B5-F0EBA3F9DFE2}"/>
          </ac:picMkLst>
        </pc:picChg>
      </pc:sldChg>
      <pc:sldChg chg="addSp delSp modSp add mod">
        <pc:chgData name="HIMANSHU KUMAR JHA" userId="da5616d12a2602e3" providerId="LiveId" clId="{C5D75F64-A67D-4FD1-AA73-559E1C2890EF}" dt="2024-04-02T13:15:35.020" v="1000" actId="20577"/>
        <pc:sldMkLst>
          <pc:docMk/>
          <pc:sldMk cId="1626929201" sldId="271"/>
        </pc:sldMkLst>
        <pc:spChg chg="mod">
          <ac:chgData name="HIMANSHU KUMAR JHA" userId="da5616d12a2602e3" providerId="LiveId" clId="{C5D75F64-A67D-4FD1-AA73-559E1C2890EF}" dt="2024-04-02T12:25:21.232" v="492"/>
          <ac:spMkLst>
            <pc:docMk/>
            <pc:sldMk cId="1626929201" sldId="271"/>
            <ac:spMk id="2" creationId="{00000000-0000-0000-0000-000000000000}"/>
          </ac:spMkLst>
        </pc:spChg>
        <pc:spChg chg="mod">
          <ac:chgData name="HIMANSHU KUMAR JHA" userId="da5616d12a2602e3" providerId="LiveId" clId="{C5D75F64-A67D-4FD1-AA73-559E1C2890EF}" dt="2024-04-02T12:32:00.209" v="614" actId="1076"/>
          <ac:spMkLst>
            <pc:docMk/>
            <pc:sldMk cId="1626929201" sldId="271"/>
            <ac:spMk id="5" creationId="{00000000-0000-0000-0000-000000000000}"/>
          </ac:spMkLst>
        </pc:spChg>
        <pc:spChg chg="mod">
          <ac:chgData name="HIMANSHU KUMAR JHA" userId="da5616d12a2602e3" providerId="LiveId" clId="{C5D75F64-A67D-4FD1-AA73-559E1C2890EF}" dt="2024-04-02T12:43:30.321" v="852" actId="20577"/>
          <ac:spMkLst>
            <pc:docMk/>
            <pc:sldMk cId="1626929201" sldId="271"/>
            <ac:spMk id="7" creationId="{00000000-0000-0000-0000-000000000000}"/>
          </ac:spMkLst>
        </pc:spChg>
        <pc:spChg chg="del">
          <ac:chgData name="HIMANSHU KUMAR JHA" userId="da5616d12a2602e3" providerId="LiveId" clId="{C5D75F64-A67D-4FD1-AA73-559E1C2890EF}" dt="2024-04-02T12:26:06.666" v="500" actId="478"/>
          <ac:spMkLst>
            <pc:docMk/>
            <pc:sldMk cId="1626929201" sldId="271"/>
            <ac:spMk id="8" creationId="{00000000-0000-0000-0000-000000000000}"/>
          </ac:spMkLst>
        </pc:spChg>
        <pc:spChg chg="del">
          <ac:chgData name="HIMANSHU KUMAR JHA" userId="da5616d12a2602e3" providerId="LiveId" clId="{C5D75F64-A67D-4FD1-AA73-559E1C2890EF}" dt="2024-04-02T12:25:43.010" v="495" actId="478"/>
          <ac:spMkLst>
            <pc:docMk/>
            <pc:sldMk cId="1626929201" sldId="271"/>
            <ac:spMk id="9" creationId="{00000000-0000-0000-0000-000000000000}"/>
          </ac:spMkLst>
        </pc:spChg>
        <pc:spChg chg="mod">
          <ac:chgData name="HIMANSHU KUMAR JHA" userId="da5616d12a2602e3" providerId="LiveId" clId="{C5D75F64-A67D-4FD1-AA73-559E1C2890EF}" dt="2024-04-02T12:33:14.113" v="657" actId="108"/>
          <ac:spMkLst>
            <pc:docMk/>
            <pc:sldMk cId="1626929201" sldId="271"/>
            <ac:spMk id="14" creationId="{00000000-0000-0000-0000-000000000000}"/>
          </ac:spMkLst>
        </pc:spChg>
        <pc:spChg chg="del">
          <ac:chgData name="HIMANSHU KUMAR JHA" userId="da5616d12a2602e3" providerId="LiveId" clId="{C5D75F64-A67D-4FD1-AA73-559E1C2890EF}" dt="2024-04-02T12:58:02.073" v="879" actId="478"/>
          <ac:spMkLst>
            <pc:docMk/>
            <pc:sldMk cId="1626929201" sldId="271"/>
            <ac:spMk id="15" creationId="{00000000-0000-0000-0000-000000000000}"/>
          </ac:spMkLst>
        </pc:spChg>
        <pc:spChg chg="del">
          <ac:chgData name="HIMANSHU KUMAR JHA" userId="da5616d12a2602e3" providerId="LiveId" clId="{C5D75F64-A67D-4FD1-AA73-559E1C2890EF}" dt="2024-04-02T12:26:04.835" v="499" actId="478"/>
          <ac:spMkLst>
            <pc:docMk/>
            <pc:sldMk cId="1626929201" sldId="271"/>
            <ac:spMk id="16" creationId="{00000000-0000-0000-0000-000000000000}"/>
          </ac:spMkLst>
        </pc:spChg>
        <pc:spChg chg="mod">
          <ac:chgData name="HIMANSHU KUMAR JHA" userId="da5616d12a2602e3" providerId="LiveId" clId="{C5D75F64-A67D-4FD1-AA73-559E1C2890EF}" dt="2024-04-02T13:15:35.020" v="1000" actId="20577"/>
          <ac:spMkLst>
            <pc:docMk/>
            <pc:sldMk cId="1626929201" sldId="271"/>
            <ac:spMk id="23" creationId="{00000000-0000-0000-0000-000000000000}"/>
          </ac:spMkLst>
        </pc:spChg>
        <pc:spChg chg="mod">
          <ac:chgData name="HIMANSHU KUMAR JHA" userId="da5616d12a2602e3" providerId="LiveId" clId="{C5D75F64-A67D-4FD1-AA73-559E1C2890EF}" dt="2024-04-02T12:42:54.366" v="847" actId="1037"/>
          <ac:spMkLst>
            <pc:docMk/>
            <pc:sldMk cId="1626929201" sldId="271"/>
            <ac:spMk id="24" creationId="{00000000-0000-0000-0000-000000000000}"/>
          </ac:spMkLst>
        </pc:spChg>
        <pc:spChg chg="mod">
          <ac:chgData name="HIMANSHU KUMAR JHA" userId="da5616d12a2602e3" providerId="LiveId" clId="{C5D75F64-A67D-4FD1-AA73-559E1C2890EF}" dt="2024-04-02T12:27:05.963" v="508" actId="6549"/>
          <ac:spMkLst>
            <pc:docMk/>
            <pc:sldMk cId="1626929201" sldId="271"/>
            <ac:spMk id="28" creationId="{DD7065E8-706D-92FB-6F5F-8899ECB5F97D}"/>
          </ac:spMkLst>
        </pc:spChg>
        <pc:spChg chg="mod">
          <ac:chgData name="HIMANSHU KUMAR JHA" userId="da5616d12a2602e3" providerId="LiveId" clId="{C5D75F64-A67D-4FD1-AA73-559E1C2890EF}" dt="2024-04-02T12:28:46.644" v="579" actId="403"/>
          <ac:spMkLst>
            <pc:docMk/>
            <pc:sldMk cId="1626929201" sldId="271"/>
            <ac:spMk id="29" creationId="{A599B638-9FA4-12BB-48C3-8132632786EF}"/>
          </ac:spMkLst>
        </pc:spChg>
        <pc:spChg chg="mod">
          <ac:chgData name="HIMANSHU KUMAR JHA" userId="da5616d12a2602e3" providerId="LiveId" clId="{C5D75F64-A67D-4FD1-AA73-559E1C2890EF}" dt="2024-04-02T12:25:38.271" v="493"/>
          <ac:spMkLst>
            <pc:docMk/>
            <pc:sldMk cId="1626929201" sldId="271"/>
            <ac:spMk id="30" creationId="{A73DEA67-5323-217C-597D-94C4B9BED63F}"/>
          </ac:spMkLst>
        </pc:spChg>
        <pc:spChg chg="mod">
          <ac:chgData name="HIMANSHU KUMAR JHA" userId="da5616d12a2602e3" providerId="LiveId" clId="{C5D75F64-A67D-4FD1-AA73-559E1C2890EF}" dt="2024-04-02T12:43:20.269" v="848" actId="20577"/>
          <ac:spMkLst>
            <pc:docMk/>
            <pc:sldMk cId="1626929201" sldId="271"/>
            <ac:spMk id="33" creationId="{2EDE0E46-0F89-C75B-005D-69BC5911C086}"/>
          </ac:spMkLst>
        </pc:spChg>
        <pc:spChg chg="mod">
          <ac:chgData name="HIMANSHU KUMAR JHA" userId="da5616d12a2602e3" providerId="LiveId" clId="{C5D75F64-A67D-4FD1-AA73-559E1C2890EF}" dt="2024-04-02T12:26:10.275" v="501"/>
          <ac:spMkLst>
            <pc:docMk/>
            <pc:sldMk cId="1626929201" sldId="271"/>
            <ac:spMk id="34" creationId="{1558D5ED-7AD9-85BE-D7EA-15C0827ECB7C}"/>
          </ac:spMkLst>
        </pc:spChg>
        <pc:spChg chg="mod">
          <ac:chgData name="HIMANSHU KUMAR JHA" userId="da5616d12a2602e3" providerId="LiveId" clId="{C5D75F64-A67D-4FD1-AA73-559E1C2890EF}" dt="2024-04-02T12:26:10.275" v="501"/>
          <ac:spMkLst>
            <pc:docMk/>
            <pc:sldMk cId="1626929201" sldId="271"/>
            <ac:spMk id="35" creationId="{BE13251E-FFE2-2276-9699-1C8DB46CB218}"/>
          </ac:spMkLst>
        </pc:spChg>
        <pc:spChg chg="mod">
          <ac:chgData name="HIMANSHU KUMAR JHA" userId="da5616d12a2602e3" providerId="LiveId" clId="{C5D75F64-A67D-4FD1-AA73-559E1C2890EF}" dt="2024-04-02T12:42:20.866" v="797" actId="404"/>
          <ac:spMkLst>
            <pc:docMk/>
            <pc:sldMk cId="1626929201" sldId="271"/>
            <ac:spMk id="38" creationId="{50593D29-3C52-7907-E5D5-C58AFAA6C21F}"/>
          </ac:spMkLst>
        </pc:spChg>
        <pc:spChg chg="mod">
          <ac:chgData name="HIMANSHU KUMAR JHA" userId="da5616d12a2602e3" providerId="LiveId" clId="{C5D75F64-A67D-4FD1-AA73-559E1C2890EF}" dt="2024-04-02T12:26:23.081" v="503"/>
          <ac:spMkLst>
            <pc:docMk/>
            <pc:sldMk cId="1626929201" sldId="271"/>
            <ac:spMk id="39" creationId="{893C217B-2E17-8EEE-24CA-8A5E59FD07E3}"/>
          </ac:spMkLst>
        </pc:spChg>
        <pc:spChg chg="mod">
          <ac:chgData name="HIMANSHU KUMAR JHA" userId="da5616d12a2602e3" providerId="LiveId" clId="{C5D75F64-A67D-4FD1-AA73-559E1C2890EF}" dt="2024-04-02T12:26:23.081" v="503"/>
          <ac:spMkLst>
            <pc:docMk/>
            <pc:sldMk cId="1626929201" sldId="271"/>
            <ac:spMk id="40" creationId="{B14DE405-76BE-2C33-0346-D4DDAC324ADD}"/>
          </ac:spMkLst>
        </pc:spChg>
        <pc:spChg chg="mod">
          <ac:chgData name="HIMANSHU KUMAR JHA" userId="da5616d12a2602e3" providerId="LiveId" clId="{C5D75F64-A67D-4FD1-AA73-559E1C2890EF}" dt="2024-04-02T12:41:29.977" v="772" actId="404"/>
          <ac:spMkLst>
            <pc:docMk/>
            <pc:sldMk cId="1626929201" sldId="271"/>
            <ac:spMk id="43" creationId="{7F57B067-1186-4323-BD72-A79E80B64659}"/>
          </ac:spMkLst>
        </pc:spChg>
        <pc:spChg chg="mod">
          <ac:chgData name="HIMANSHU KUMAR JHA" userId="da5616d12a2602e3" providerId="LiveId" clId="{C5D75F64-A67D-4FD1-AA73-559E1C2890EF}" dt="2024-04-02T12:26:38.328" v="505"/>
          <ac:spMkLst>
            <pc:docMk/>
            <pc:sldMk cId="1626929201" sldId="271"/>
            <ac:spMk id="44" creationId="{357C78E1-67D1-4E67-2863-2E4E2E6F913C}"/>
          </ac:spMkLst>
        </pc:spChg>
        <pc:spChg chg="mod">
          <ac:chgData name="HIMANSHU KUMAR JHA" userId="da5616d12a2602e3" providerId="LiveId" clId="{C5D75F64-A67D-4FD1-AA73-559E1C2890EF}" dt="2024-04-02T12:26:38.328" v="505"/>
          <ac:spMkLst>
            <pc:docMk/>
            <pc:sldMk cId="1626929201" sldId="271"/>
            <ac:spMk id="45" creationId="{124DADAE-87D0-F49B-1AF7-B0C501AAE720}"/>
          </ac:spMkLst>
        </pc:spChg>
        <pc:spChg chg="add mod">
          <ac:chgData name="HIMANSHU KUMAR JHA" userId="da5616d12a2602e3" providerId="LiveId" clId="{C5D75F64-A67D-4FD1-AA73-559E1C2890EF}" dt="2024-04-02T12:58:02.760" v="880"/>
          <ac:spMkLst>
            <pc:docMk/>
            <pc:sldMk cId="1626929201" sldId="271"/>
            <ac:spMk id="46" creationId="{8B4DA6E9-6B09-975E-548C-527F9523529D}"/>
          </ac:spMkLst>
        </pc:spChg>
        <pc:grpChg chg="mod">
          <ac:chgData name="HIMANSHU KUMAR JHA" userId="da5616d12a2602e3" providerId="LiveId" clId="{C5D75F64-A67D-4FD1-AA73-559E1C2890EF}" dt="2024-04-02T12:40:26.991" v="755" actId="1076"/>
          <ac:grpSpMkLst>
            <pc:docMk/>
            <pc:sldMk cId="1626929201" sldId="271"/>
            <ac:grpSpMk id="3" creationId="{00000000-0000-0000-0000-000000000000}"/>
          </ac:grpSpMkLst>
        </pc:grpChg>
        <pc:grpChg chg="mod">
          <ac:chgData name="HIMANSHU KUMAR JHA" userId="da5616d12a2602e3" providerId="LiveId" clId="{C5D75F64-A67D-4FD1-AA73-559E1C2890EF}" dt="2024-04-02T12:41:34.823" v="773" actId="1076"/>
          <ac:grpSpMkLst>
            <pc:docMk/>
            <pc:sldMk cId="1626929201" sldId="271"/>
            <ac:grpSpMk id="10" creationId="{00000000-0000-0000-0000-000000000000}"/>
          </ac:grpSpMkLst>
        </pc:grpChg>
        <pc:grpChg chg="add mod">
          <ac:chgData name="HIMANSHU KUMAR JHA" userId="da5616d12a2602e3" providerId="LiveId" clId="{C5D75F64-A67D-4FD1-AA73-559E1C2890EF}" dt="2024-04-02T12:40:13.046" v="753" actId="14100"/>
          <ac:grpSpMkLst>
            <pc:docMk/>
            <pc:sldMk cId="1626929201" sldId="271"/>
            <ac:grpSpMk id="26" creationId="{9E8E87C9-1C13-55E3-C00C-C8B5DC180721}"/>
          </ac:grpSpMkLst>
        </pc:grpChg>
        <pc:grpChg chg="mod">
          <ac:chgData name="HIMANSHU KUMAR JHA" userId="da5616d12a2602e3" providerId="LiveId" clId="{C5D75F64-A67D-4FD1-AA73-559E1C2890EF}" dt="2024-04-02T12:25:38.271" v="493"/>
          <ac:grpSpMkLst>
            <pc:docMk/>
            <pc:sldMk cId="1626929201" sldId="271"/>
            <ac:grpSpMk id="27" creationId="{E1A5DD6B-5EC0-1BA8-9042-7485F5CB6207}"/>
          </ac:grpSpMkLst>
        </pc:grpChg>
        <pc:grpChg chg="add mod">
          <ac:chgData name="HIMANSHU KUMAR JHA" userId="da5616d12a2602e3" providerId="LiveId" clId="{C5D75F64-A67D-4FD1-AA73-559E1C2890EF}" dt="2024-04-02T12:42:29.948" v="802" actId="1038"/>
          <ac:grpSpMkLst>
            <pc:docMk/>
            <pc:sldMk cId="1626929201" sldId="271"/>
            <ac:grpSpMk id="31" creationId="{4D12E511-918C-9329-477A-D86AF5267650}"/>
          </ac:grpSpMkLst>
        </pc:grpChg>
        <pc:grpChg chg="mod">
          <ac:chgData name="HIMANSHU KUMAR JHA" userId="da5616d12a2602e3" providerId="LiveId" clId="{C5D75F64-A67D-4FD1-AA73-559E1C2890EF}" dt="2024-04-02T12:26:10.275" v="501"/>
          <ac:grpSpMkLst>
            <pc:docMk/>
            <pc:sldMk cId="1626929201" sldId="271"/>
            <ac:grpSpMk id="32" creationId="{3F2F8FF2-A52F-CBE4-B11F-8B39AFF4F08C}"/>
          </ac:grpSpMkLst>
        </pc:grpChg>
        <pc:grpChg chg="add mod">
          <ac:chgData name="HIMANSHU KUMAR JHA" userId="da5616d12a2602e3" providerId="LiveId" clId="{C5D75F64-A67D-4FD1-AA73-559E1C2890EF}" dt="2024-04-02T12:40:59.161" v="761" actId="1076"/>
          <ac:grpSpMkLst>
            <pc:docMk/>
            <pc:sldMk cId="1626929201" sldId="271"/>
            <ac:grpSpMk id="36" creationId="{619B7639-B417-8E09-4D94-D1A08C5754BA}"/>
          </ac:grpSpMkLst>
        </pc:grpChg>
        <pc:grpChg chg="mod">
          <ac:chgData name="HIMANSHU KUMAR JHA" userId="da5616d12a2602e3" providerId="LiveId" clId="{C5D75F64-A67D-4FD1-AA73-559E1C2890EF}" dt="2024-04-02T12:26:23.081" v="503"/>
          <ac:grpSpMkLst>
            <pc:docMk/>
            <pc:sldMk cId="1626929201" sldId="271"/>
            <ac:grpSpMk id="37" creationId="{00C8AC50-29A4-CF1A-596B-7E9812F1E051}"/>
          </ac:grpSpMkLst>
        </pc:grpChg>
        <pc:grpChg chg="add mod">
          <ac:chgData name="HIMANSHU KUMAR JHA" userId="da5616d12a2602e3" providerId="LiveId" clId="{C5D75F64-A67D-4FD1-AA73-559E1C2890EF}" dt="2024-04-02T12:41:16.627" v="764" actId="14100"/>
          <ac:grpSpMkLst>
            <pc:docMk/>
            <pc:sldMk cId="1626929201" sldId="271"/>
            <ac:grpSpMk id="41" creationId="{5EFF2D5E-7D6E-3C76-776F-DA740B8802FF}"/>
          </ac:grpSpMkLst>
        </pc:grpChg>
        <pc:grpChg chg="mod">
          <ac:chgData name="HIMANSHU KUMAR JHA" userId="da5616d12a2602e3" providerId="LiveId" clId="{C5D75F64-A67D-4FD1-AA73-559E1C2890EF}" dt="2024-04-02T12:26:38.328" v="505"/>
          <ac:grpSpMkLst>
            <pc:docMk/>
            <pc:sldMk cId="1626929201" sldId="271"/>
            <ac:grpSpMk id="42" creationId="{0F6222D0-9129-0E2A-0C19-662D13E64590}"/>
          </ac:grpSpMkLst>
        </pc:grpChg>
      </pc:sldChg>
      <pc:sldChg chg="modSp add mod">
        <pc:chgData name="HIMANSHU KUMAR JHA" userId="da5616d12a2602e3" providerId="LiveId" clId="{C5D75F64-A67D-4FD1-AA73-559E1C2890EF}" dt="2024-04-02T13:15:29.048" v="998" actId="20577"/>
        <pc:sldMkLst>
          <pc:docMk/>
          <pc:sldMk cId="3221603161" sldId="272"/>
        </pc:sldMkLst>
        <pc:spChg chg="mod">
          <ac:chgData name="HIMANSHU KUMAR JHA" userId="da5616d12a2602e3" providerId="LiveId" clId="{C5D75F64-A67D-4FD1-AA73-559E1C2890EF}" dt="2024-04-02T12:24:00.555" v="491" actId="1036"/>
          <ac:spMkLst>
            <pc:docMk/>
            <pc:sldMk cId="3221603161" sldId="272"/>
            <ac:spMk id="2" creationId="{00000000-0000-0000-0000-000000000000}"/>
          </ac:spMkLst>
        </pc:spChg>
        <pc:spChg chg="mod">
          <ac:chgData name="HIMANSHU KUMAR JHA" userId="da5616d12a2602e3" providerId="LiveId" clId="{C5D75F64-A67D-4FD1-AA73-559E1C2890EF}" dt="2024-04-02T13:15:29.048" v="998" actId="20577"/>
          <ac:spMkLst>
            <pc:docMk/>
            <pc:sldMk cId="3221603161" sldId="272"/>
            <ac:spMk id="23" creationId="{00000000-0000-0000-0000-000000000000}"/>
          </ac:spMkLst>
        </pc:spChg>
        <pc:spChg chg="mod">
          <ac:chgData name="HIMANSHU KUMAR JHA" userId="da5616d12a2602e3" providerId="LiveId" clId="{C5D75F64-A67D-4FD1-AA73-559E1C2890EF}" dt="2024-04-02T12:23:40.952" v="480" actId="1036"/>
          <ac:spMkLst>
            <pc:docMk/>
            <pc:sldMk cId="3221603161" sldId="272"/>
            <ac:spMk id="29" creationId="{E3136E13-CF38-09BF-C1F9-725F8C40C61F}"/>
          </ac:spMkLst>
        </pc:spChg>
      </pc:sldChg>
      <pc:sldChg chg="add del">
        <pc:chgData name="HIMANSHU KUMAR JHA" userId="da5616d12a2602e3" providerId="LiveId" clId="{C5D75F64-A67D-4FD1-AA73-559E1C2890EF}" dt="2024-04-02T12:59:35.222" v="899" actId="47"/>
        <pc:sldMkLst>
          <pc:docMk/>
          <pc:sldMk cId="3858035997" sldId="273"/>
        </pc:sldMkLst>
      </pc:sldChg>
      <pc:sldChg chg="add del">
        <pc:chgData name="HIMANSHU KUMAR JHA" userId="da5616d12a2602e3" providerId="LiveId" clId="{C5D75F64-A67D-4FD1-AA73-559E1C2890EF}" dt="2024-04-02T13:08:49.558" v="965" actId="47"/>
        <pc:sldMkLst>
          <pc:docMk/>
          <pc:sldMk cId="2042578910" sldId="274"/>
        </pc:sldMkLst>
      </pc:sldChg>
      <pc:sldChg chg="add del">
        <pc:chgData name="HIMANSHU KUMAR JHA" userId="da5616d12a2602e3" providerId="LiveId" clId="{C5D75F64-A67D-4FD1-AA73-559E1C2890EF}" dt="2024-04-02T13:08:48.455" v="964" actId="47"/>
        <pc:sldMkLst>
          <pc:docMk/>
          <pc:sldMk cId="3219938033" sldId="275"/>
        </pc:sldMkLst>
      </pc:sldChg>
      <pc:sldChg chg="addSp delSp modSp add mod">
        <pc:chgData name="HIMANSHU KUMAR JHA" userId="da5616d12a2602e3" providerId="LiveId" clId="{C5D75F64-A67D-4FD1-AA73-559E1C2890EF}" dt="2024-04-02T13:15:53.600" v="1006" actId="20577"/>
        <pc:sldMkLst>
          <pc:docMk/>
          <pc:sldMk cId="1674829569" sldId="276"/>
        </pc:sldMkLst>
        <pc:spChg chg="mod">
          <ac:chgData name="HIMANSHU KUMAR JHA" userId="da5616d12a2602e3" providerId="LiveId" clId="{C5D75F64-A67D-4FD1-AA73-559E1C2890EF}" dt="2024-04-02T13:09:45.728" v="975" actId="20577"/>
          <ac:spMkLst>
            <pc:docMk/>
            <pc:sldMk cId="1674829569" sldId="276"/>
            <ac:spMk id="5" creationId="{00000000-0000-0000-0000-000000000000}"/>
          </ac:spMkLst>
        </pc:spChg>
        <pc:spChg chg="mod">
          <ac:chgData name="HIMANSHU KUMAR JHA" userId="da5616d12a2602e3" providerId="LiveId" clId="{C5D75F64-A67D-4FD1-AA73-559E1C2890EF}" dt="2024-04-02T13:15:53.600" v="1006" actId="20577"/>
          <ac:spMkLst>
            <pc:docMk/>
            <pc:sldMk cId="1674829569" sldId="276"/>
            <ac:spMk id="21" creationId="{00000000-0000-0000-0000-000000000000}"/>
          </ac:spMkLst>
        </pc:spChg>
        <pc:picChg chg="add del">
          <ac:chgData name="HIMANSHU KUMAR JHA" userId="da5616d12a2602e3" providerId="LiveId" clId="{C5D75F64-A67D-4FD1-AA73-559E1C2890EF}" dt="2024-04-02T13:10:57.624" v="976" actId="478"/>
          <ac:picMkLst>
            <pc:docMk/>
            <pc:sldMk cId="1674829569" sldId="276"/>
            <ac:picMk id="3" creationId="{5DFCD101-0361-26AB-DB13-86AF4442CC6D}"/>
          </ac:picMkLst>
        </pc:picChg>
        <pc:picChg chg="add mod">
          <ac:chgData name="HIMANSHU KUMAR JHA" userId="da5616d12a2602e3" providerId="LiveId" clId="{C5D75F64-A67D-4FD1-AA73-559E1C2890EF}" dt="2024-04-02T13:11:16.734" v="982" actId="14100"/>
          <ac:picMkLst>
            <pc:docMk/>
            <pc:sldMk cId="1674829569" sldId="276"/>
            <ac:picMk id="6" creationId="{9BE23FFA-B051-F98D-6181-319A88B4024B}"/>
          </ac:picMkLst>
        </pc:picChg>
        <pc:picChg chg="del">
          <ac:chgData name="HIMANSHU KUMAR JHA" userId="da5616d12a2602e3" providerId="LiveId" clId="{C5D75F64-A67D-4FD1-AA73-559E1C2890EF}" dt="2024-04-02T13:09:32.153" v="966" actId="478"/>
          <ac:picMkLst>
            <pc:docMk/>
            <pc:sldMk cId="1674829569" sldId="276"/>
            <ac:picMk id="25" creationId="{CDBDF4C1-223B-9D83-46A4-74BEE682CFE5}"/>
          </ac:picMkLst>
        </pc:picChg>
      </pc:sldChg>
      <pc:sldChg chg="addSp delSp modSp add mod">
        <pc:chgData name="HIMANSHU KUMAR JHA" userId="da5616d12a2602e3" providerId="LiveId" clId="{C5D75F64-A67D-4FD1-AA73-559E1C2890EF}" dt="2024-04-02T13:16:00.035" v="1009" actId="20577"/>
        <pc:sldMkLst>
          <pc:docMk/>
          <pc:sldMk cId="1166672988" sldId="277"/>
        </pc:sldMkLst>
        <pc:spChg chg="mod">
          <ac:chgData name="HIMANSHU KUMAR JHA" userId="da5616d12a2602e3" providerId="LiveId" clId="{C5D75F64-A67D-4FD1-AA73-559E1C2890EF}" dt="2024-04-02T13:11:54.211" v="985" actId="20577"/>
          <ac:spMkLst>
            <pc:docMk/>
            <pc:sldMk cId="1166672988" sldId="277"/>
            <ac:spMk id="5" creationId="{00000000-0000-0000-0000-000000000000}"/>
          </ac:spMkLst>
        </pc:spChg>
        <pc:spChg chg="mod">
          <ac:chgData name="HIMANSHU KUMAR JHA" userId="da5616d12a2602e3" providerId="LiveId" clId="{C5D75F64-A67D-4FD1-AA73-559E1C2890EF}" dt="2024-04-02T13:16:00.035" v="1009" actId="20577"/>
          <ac:spMkLst>
            <pc:docMk/>
            <pc:sldMk cId="1166672988" sldId="277"/>
            <ac:spMk id="21" creationId="{00000000-0000-0000-0000-000000000000}"/>
          </ac:spMkLst>
        </pc:spChg>
        <pc:picChg chg="add mod">
          <ac:chgData name="HIMANSHU KUMAR JHA" userId="da5616d12a2602e3" providerId="LiveId" clId="{C5D75F64-A67D-4FD1-AA73-559E1C2890EF}" dt="2024-04-02T13:13:05.039" v="993" actId="14100"/>
          <ac:picMkLst>
            <pc:docMk/>
            <pc:sldMk cId="1166672988" sldId="277"/>
            <ac:picMk id="3" creationId="{AAD29D17-3908-A85B-282E-770D1FEC3205}"/>
          </ac:picMkLst>
        </pc:picChg>
        <pc:picChg chg="del">
          <ac:chgData name="HIMANSHU KUMAR JHA" userId="da5616d12a2602e3" providerId="LiveId" clId="{C5D75F64-A67D-4FD1-AA73-559E1C2890EF}" dt="2024-04-02T13:11:57.058" v="986" actId="478"/>
          <ac:picMkLst>
            <pc:docMk/>
            <pc:sldMk cId="1166672988" sldId="277"/>
            <ac:picMk id="25" creationId="{CDBDF4C1-223B-9D83-46A4-74BEE682CFE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95CE07-E2A2-4584-BADC-F449612578EA}" type="datetimeFigureOut">
              <a:rPr lang="en-US" smtClean="0"/>
              <a:t>4/2/2024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51D182-0716-4750-88A1-33A69E2CB3B8}" type="slidenum">
              <a:rPr lang="en-US" smtClean="0"/>
              <a:t>‹#›</a:t>
            </a:fld>
            <a:endParaRPr lang="en-US"/>
          </a:p>
        </p:txBody>
      </p:sp>
    </p:spTree>
    <p:extLst>
      <p:ext uri="{BB962C8B-B14F-4D97-AF65-F5344CB8AC3E}">
        <p14:creationId xmlns:p14="http://schemas.microsoft.com/office/powerpoint/2010/main" val="4247237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51D182-0716-4750-88A1-33A69E2CB3B8}" type="slidenum">
              <a:rPr lang="en-US" smtClean="0"/>
              <a:t>8</a:t>
            </a:fld>
            <a:endParaRPr lang="en-US"/>
          </a:p>
        </p:txBody>
      </p:sp>
    </p:spTree>
    <p:extLst>
      <p:ext uri="{BB962C8B-B14F-4D97-AF65-F5344CB8AC3E}">
        <p14:creationId xmlns:p14="http://schemas.microsoft.com/office/powerpoint/2010/main" val="1216825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51D182-0716-4750-88A1-33A69E2CB3B8}" type="slidenum">
              <a:rPr lang="en-US" smtClean="0"/>
              <a:t>10</a:t>
            </a:fld>
            <a:endParaRPr lang="en-US"/>
          </a:p>
        </p:txBody>
      </p:sp>
    </p:spTree>
    <p:extLst>
      <p:ext uri="{BB962C8B-B14F-4D97-AF65-F5344CB8AC3E}">
        <p14:creationId xmlns:p14="http://schemas.microsoft.com/office/powerpoint/2010/main" val="539120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12" name="TextBox 12"/>
          <p:cNvSpPr txBox="1"/>
          <p:nvPr/>
        </p:nvSpPr>
        <p:spPr>
          <a:xfrm>
            <a:off x="5867400" y="345939"/>
            <a:ext cx="8534002" cy="5653792"/>
          </a:xfrm>
          <a:prstGeom prst="rect">
            <a:avLst/>
          </a:prstGeom>
        </p:spPr>
        <p:txBody>
          <a:bodyPr lIns="0" tIns="0" rIns="0" bIns="0" rtlCol="0" anchor="t">
            <a:spAutoFit/>
          </a:bodyPr>
          <a:lstStyle/>
          <a:p>
            <a:pPr algn="ctr">
              <a:lnSpc>
                <a:spcPts val="14550"/>
              </a:lnSpc>
            </a:pPr>
            <a:r>
              <a:rPr lang="en-US" sz="15000" dirty="0">
                <a:solidFill>
                  <a:srgbClr val="000000"/>
                </a:solidFill>
                <a:latin typeface="Alatsi"/>
              </a:rPr>
              <a:t>Chicago Crime Analysis</a:t>
            </a:r>
          </a:p>
        </p:txBody>
      </p:sp>
      <p:sp>
        <p:nvSpPr>
          <p:cNvPr id="13" name="Freeform 13"/>
          <p:cNvSpPr/>
          <p:nvPr/>
        </p:nvSpPr>
        <p:spPr>
          <a:xfrm>
            <a:off x="12646898" y="-210192"/>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TextBox 14"/>
          <p:cNvSpPr txBox="1"/>
          <p:nvPr/>
        </p:nvSpPr>
        <p:spPr>
          <a:xfrm>
            <a:off x="4633952" y="6469533"/>
            <a:ext cx="12625348" cy="978279"/>
          </a:xfrm>
          <a:prstGeom prst="rect">
            <a:avLst/>
          </a:prstGeom>
        </p:spPr>
        <p:txBody>
          <a:bodyPr lIns="0" tIns="0" rIns="0" bIns="0" rtlCol="0" anchor="t">
            <a:spAutoFit/>
          </a:bodyPr>
          <a:lstStyle/>
          <a:p>
            <a:pPr algn="ctr">
              <a:lnSpc>
                <a:spcPts val="8029"/>
              </a:lnSpc>
            </a:pPr>
            <a:r>
              <a:rPr lang="en-US" sz="5735" dirty="0">
                <a:solidFill>
                  <a:srgbClr val="000000"/>
                </a:solidFill>
                <a:latin typeface="Alatsi Bold"/>
              </a:rPr>
              <a:t>Presented By : Himanshu Kumar Jha</a:t>
            </a:r>
          </a:p>
        </p:txBody>
      </p:sp>
      <p:sp>
        <p:nvSpPr>
          <p:cNvPr id="15" name="TextBox 15"/>
          <p:cNvSpPr txBox="1"/>
          <p:nvPr/>
        </p:nvSpPr>
        <p:spPr>
          <a:xfrm>
            <a:off x="7067640" y="8725001"/>
            <a:ext cx="6882108" cy="533299"/>
          </a:xfrm>
          <a:prstGeom prst="rect">
            <a:avLst/>
          </a:prstGeom>
        </p:spPr>
        <p:txBody>
          <a:bodyPr lIns="0" tIns="0" rIns="0" bIns="0" rtlCol="0" anchor="t">
            <a:spAutoFit/>
          </a:bodyPr>
          <a:lstStyle/>
          <a:p>
            <a:pPr algn="ctr">
              <a:lnSpc>
                <a:spcPts val="4376"/>
              </a:lnSpc>
            </a:pPr>
            <a:r>
              <a:rPr lang="en-US" sz="3126" dirty="0">
                <a:solidFill>
                  <a:srgbClr val="000000"/>
                </a:solidFill>
                <a:latin typeface="Alatsi Bold"/>
              </a:rPr>
              <a:t>Chicago Crime | 2022</a:t>
            </a:r>
          </a:p>
        </p:txBody>
      </p:sp>
      <p:sp>
        <p:nvSpPr>
          <p:cNvPr id="16" name="Freeform 16"/>
          <p:cNvSpPr/>
          <p:nvPr/>
        </p:nvSpPr>
        <p:spPr>
          <a:xfrm>
            <a:off x="11118095" y="92583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1026" name="Picture 2" descr="Flag of Chicago - Wikipedia">
            <a:extLst>
              <a:ext uri="{FF2B5EF4-FFF2-40B4-BE49-F238E27FC236}">
                <a16:creationId xmlns:a16="http://schemas.microsoft.com/office/drawing/2014/main" id="{511491F0-4531-4F3B-807D-5364F509AF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853533" y="857250"/>
            <a:ext cx="514350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tatistics &amp; Data | Chicago Police Department">
            <a:extLst>
              <a:ext uri="{FF2B5EF4-FFF2-40B4-BE49-F238E27FC236}">
                <a16:creationId xmlns:a16="http://schemas.microsoft.com/office/drawing/2014/main" id="{E5C3F498-51AA-495C-F0DE-F2B52551C0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68" y="5143498"/>
            <a:ext cx="3429000" cy="514350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5" name="TextBox 5"/>
          <p:cNvSpPr txBox="1"/>
          <p:nvPr/>
        </p:nvSpPr>
        <p:spPr>
          <a:xfrm>
            <a:off x="609600" y="38100"/>
            <a:ext cx="16230600" cy="1386918"/>
          </a:xfrm>
          <a:prstGeom prst="rect">
            <a:avLst/>
          </a:prstGeom>
        </p:spPr>
        <p:txBody>
          <a:bodyPr lIns="0" tIns="0" rIns="0" bIns="0" rtlCol="0" anchor="t">
            <a:spAutoFit/>
          </a:bodyPr>
          <a:lstStyle/>
          <a:p>
            <a:pPr algn="ctr">
              <a:lnSpc>
                <a:spcPts val="11899"/>
              </a:lnSpc>
            </a:pPr>
            <a:r>
              <a:rPr lang="en-US" sz="6000" dirty="0">
                <a:solidFill>
                  <a:srgbClr val="000000"/>
                </a:solidFill>
                <a:latin typeface="Alatsi Bold"/>
              </a:rPr>
              <a:t>Locality Tab</a:t>
            </a:r>
            <a:endParaRPr lang="en-US" sz="8499" dirty="0">
              <a:solidFill>
                <a:srgbClr val="000000"/>
              </a:solidFill>
              <a:latin typeface="Alatsi Bold"/>
            </a:endParaRPr>
          </a:p>
        </p:txBody>
      </p:sp>
      <p:sp>
        <p:nvSpPr>
          <p:cNvPr id="10" name="Freeform 10"/>
          <p:cNvSpPr/>
          <p:nvPr/>
        </p:nvSpPr>
        <p:spPr>
          <a:xfrm>
            <a:off x="13764167" y="5827621"/>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5" name="AutoShape 15"/>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16" name="AutoShape 16"/>
          <p:cNvSpPr/>
          <p:nvPr/>
        </p:nvSpPr>
        <p:spPr>
          <a:xfrm>
            <a:off x="11430169" y="9061267"/>
            <a:ext cx="7105264" cy="19050"/>
          </a:xfrm>
          <a:prstGeom prst="line">
            <a:avLst/>
          </a:prstGeom>
          <a:ln w="114300" cap="flat">
            <a:solidFill>
              <a:srgbClr val="9FC3D0"/>
            </a:solidFill>
            <a:prstDash val="solid"/>
            <a:headEnd type="none" w="sm" len="sm"/>
            <a:tailEnd type="none" w="sm" len="sm"/>
          </a:ln>
        </p:spPr>
      </p:sp>
      <p:grpSp>
        <p:nvGrpSpPr>
          <p:cNvPr id="17" name="Group 17"/>
          <p:cNvGrpSpPr/>
          <p:nvPr/>
        </p:nvGrpSpPr>
        <p:grpSpPr>
          <a:xfrm>
            <a:off x="15859155" y="0"/>
            <a:ext cx="1562612" cy="1673225"/>
            <a:chOff x="0" y="0"/>
            <a:chExt cx="2083482" cy="2230967"/>
          </a:xfrm>
        </p:grpSpPr>
        <p:grpSp>
          <p:nvGrpSpPr>
            <p:cNvPr id="18" name="Group 18"/>
            <p:cNvGrpSpPr/>
            <p:nvPr/>
          </p:nvGrpSpPr>
          <p:grpSpPr>
            <a:xfrm>
              <a:off x="75599" y="0"/>
              <a:ext cx="1932284" cy="2230967"/>
              <a:chOff x="0" y="0"/>
              <a:chExt cx="703982" cy="812800"/>
            </a:xfrm>
          </p:grpSpPr>
          <p:sp>
            <p:nvSpPr>
              <p:cNvPr id="19" name="Freeform 19"/>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20" name="TextBox 20"/>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1" name="TextBox 21"/>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9</a:t>
              </a:r>
            </a:p>
          </p:txBody>
        </p:sp>
      </p:grpSp>
      <p:sp>
        <p:nvSpPr>
          <p:cNvPr id="22" name="Freeform 22"/>
          <p:cNvSpPr/>
          <p:nvPr/>
        </p:nvSpPr>
        <p:spPr>
          <a:xfrm>
            <a:off x="-2628900" y="-1449083"/>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3" name="TextBox 15">
            <a:extLst>
              <a:ext uri="{FF2B5EF4-FFF2-40B4-BE49-F238E27FC236}">
                <a16:creationId xmlns:a16="http://schemas.microsoft.com/office/drawing/2014/main" id="{F4D5FD25-211A-1C0D-3EC6-0A82C18969FC}"/>
              </a:ext>
            </a:extLst>
          </p:cNvPr>
          <p:cNvSpPr txBox="1"/>
          <p:nvPr/>
        </p:nvSpPr>
        <p:spPr>
          <a:xfrm>
            <a:off x="5703797" y="8813667"/>
            <a:ext cx="6882108" cy="533299"/>
          </a:xfrm>
          <a:prstGeom prst="rect">
            <a:avLst/>
          </a:prstGeom>
        </p:spPr>
        <p:txBody>
          <a:bodyPr lIns="0" tIns="0" rIns="0" bIns="0" rtlCol="0" anchor="t">
            <a:spAutoFit/>
          </a:bodyPr>
          <a:lstStyle/>
          <a:p>
            <a:pPr algn="ctr">
              <a:lnSpc>
                <a:spcPts val="4376"/>
              </a:lnSpc>
            </a:pPr>
            <a:r>
              <a:rPr lang="en-US" sz="3126" dirty="0">
                <a:solidFill>
                  <a:srgbClr val="000000"/>
                </a:solidFill>
                <a:latin typeface="Alatsi Bold"/>
              </a:rPr>
              <a:t>Chicago Crime | 2022</a:t>
            </a:r>
          </a:p>
        </p:txBody>
      </p:sp>
      <p:pic>
        <p:nvPicPr>
          <p:cNvPr id="6" name="Picture 5">
            <a:extLst>
              <a:ext uri="{FF2B5EF4-FFF2-40B4-BE49-F238E27FC236}">
                <a16:creationId xmlns:a16="http://schemas.microsoft.com/office/drawing/2014/main" id="{9BE23FFA-B051-F98D-6181-319A88B4024B}"/>
              </a:ext>
            </a:extLst>
          </p:cNvPr>
          <p:cNvPicPr>
            <a:picLocks noChangeAspect="1"/>
          </p:cNvPicPr>
          <p:nvPr/>
        </p:nvPicPr>
        <p:blipFill>
          <a:blip r:embed="rId5"/>
          <a:stretch>
            <a:fillRect/>
          </a:stretch>
        </p:blipFill>
        <p:spPr>
          <a:xfrm>
            <a:off x="228599" y="1720919"/>
            <a:ext cx="17907001" cy="7092748"/>
          </a:xfrm>
          <a:prstGeom prst="rect">
            <a:avLst/>
          </a:prstGeom>
        </p:spPr>
      </p:pic>
    </p:spTree>
    <p:extLst>
      <p:ext uri="{BB962C8B-B14F-4D97-AF65-F5344CB8AC3E}">
        <p14:creationId xmlns:p14="http://schemas.microsoft.com/office/powerpoint/2010/main" val="1674829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5" name="TextBox 5"/>
          <p:cNvSpPr txBox="1"/>
          <p:nvPr/>
        </p:nvSpPr>
        <p:spPr>
          <a:xfrm>
            <a:off x="609600" y="38100"/>
            <a:ext cx="16230600" cy="1386918"/>
          </a:xfrm>
          <a:prstGeom prst="rect">
            <a:avLst/>
          </a:prstGeom>
        </p:spPr>
        <p:txBody>
          <a:bodyPr lIns="0" tIns="0" rIns="0" bIns="0" rtlCol="0" anchor="t">
            <a:spAutoFit/>
          </a:bodyPr>
          <a:lstStyle/>
          <a:p>
            <a:pPr algn="ctr">
              <a:lnSpc>
                <a:spcPts val="11899"/>
              </a:lnSpc>
            </a:pPr>
            <a:r>
              <a:rPr lang="en-US" sz="6000" dirty="0">
                <a:solidFill>
                  <a:srgbClr val="000000"/>
                </a:solidFill>
                <a:latin typeface="Alatsi Bold"/>
              </a:rPr>
              <a:t>Exploration Tab</a:t>
            </a:r>
            <a:endParaRPr lang="en-US" sz="8499" dirty="0">
              <a:solidFill>
                <a:srgbClr val="000000"/>
              </a:solidFill>
              <a:latin typeface="Alatsi Bold"/>
            </a:endParaRPr>
          </a:p>
        </p:txBody>
      </p:sp>
      <p:sp>
        <p:nvSpPr>
          <p:cNvPr id="10" name="Freeform 10"/>
          <p:cNvSpPr/>
          <p:nvPr/>
        </p:nvSpPr>
        <p:spPr>
          <a:xfrm>
            <a:off x="13764167" y="5827621"/>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AutoShape 15"/>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16" name="AutoShape 16"/>
          <p:cNvSpPr/>
          <p:nvPr/>
        </p:nvSpPr>
        <p:spPr>
          <a:xfrm>
            <a:off x="11430169" y="9061267"/>
            <a:ext cx="7105264" cy="19050"/>
          </a:xfrm>
          <a:prstGeom prst="line">
            <a:avLst/>
          </a:prstGeom>
          <a:ln w="114300" cap="flat">
            <a:solidFill>
              <a:srgbClr val="9FC3D0"/>
            </a:solidFill>
            <a:prstDash val="solid"/>
            <a:headEnd type="none" w="sm" len="sm"/>
            <a:tailEnd type="none" w="sm" len="sm"/>
          </a:ln>
        </p:spPr>
      </p:sp>
      <p:grpSp>
        <p:nvGrpSpPr>
          <p:cNvPr id="17" name="Group 17"/>
          <p:cNvGrpSpPr/>
          <p:nvPr/>
        </p:nvGrpSpPr>
        <p:grpSpPr>
          <a:xfrm>
            <a:off x="15859155" y="0"/>
            <a:ext cx="1562612" cy="1673225"/>
            <a:chOff x="0" y="0"/>
            <a:chExt cx="2083482" cy="2230967"/>
          </a:xfrm>
        </p:grpSpPr>
        <p:grpSp>
          <p:nvGrpSpPr>
            <p:cNvPr id="18" name="Group 18"/>
            <p:cNvGrpSpPr/>
            <p:nvPr/>
          </p:nvGrpSpPr>
          <p:grpSpPr>
            <a:xfrm>
              <a:off x="75599" y="0"/>
              <a:ext cx="1932284" cy="2230967"/>
              <a:chOff x="0" y="0"/>
              <a:chExt cx="703982" cy="812800"/>
            </a:xfrm>
          </p:grpSpPr>
          <p:sp>
            <p:nvSpPr>
              <p:cNvPr id="19" name="Freeform 19"/>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20" name="TextBox 20"/>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1" name="TextBox 21"/>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10</a:t>
              </a:r>
            </a:p>
          </p:txBody>
        </p:sp>
      </p:grpSp>
      <p:sp>
        <p:nvSpPr>
          <p:cNvPr id="22" name="Freeform 22"/>
          <p:cNvSpPr/>
          <p:nvPr/>
        </p:nvSpPr>
        <p:spPr>
          <a:xfrm>
            <a:off x="-2628900" y="-1449083"/>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3" name="TextBox 15">
            <a:extLst>
              <a:ext uri="{FF2B5EF4-FFF2-40B4-BE49-F238E27FC236}">
                <a16:creationId xmlns:a16="http://schemas.microsoft.com/office/drawing/2014/main" id="{F4D5FD25-211A-1C0D-3EC6-0A82C18969FC}"/>
              </a:ext>
            </a:extLst>
          </p:cNvPr>
          <p:cNvSpPr txBox="1"/>
          <p:nvPr/>
        </p:nvSpPr>
        <p:spPr>
          <a:xfrm>
            <a:off x="5703797" y="8813667"/>
            <a:ext cx="6882108" cy="533299"/>
          </a:xfrm>
          <a:prstGeom prst="rect">
            <a:avLst/>
          </a:prstGeom>
        </p:spPr>
        <p:txBody>
          <a:bodyPr lIns="0" tIns="0" rIns="0" bIns="0" rtlCol="0" anchor="t">
            <a:spAutoFit/>
          </a:bodyPr>
          <a:lstStyle/>
          <a:p>
            <a:pPr algn="ctr">
              <a:lnSpc>
                <a:spcPts val="4376"/>
              </a:lnSpc>
            </a:pPr>
            <a:r>
              <a:rPr lang="en-US" sz="3126" dirty="0">
                <a:solidFill>
                  <a:srgbClr val="000000"/>
                </a:solidFill>
                <a:latin typeface="Alatsi Bold"/>
              </a:rPr>
              <a:t>Chicago Crime | 2022</a:t>
            </a:r>
          </a:p>
        </p:txBody>
      </p:sp>
      <p:pic>
        <p:nvPicPr>
          <p:cNvPr id="3" name="Picture 2">
            <a:extLst>
              <a:ext uri="{FF2B5EF4-FFF2-40B4-BE49-F238E27FC236}">
                <a16:creationId xmlns:a16="http://schemas.microsoft.com/office/drawing/2014/main" id="{AAD29D17-3908-A85B-282E-770D1FEC3205}"/>
              </a:ext>
            </a:extLst>
          </p:cNvPr>
          <p:cNvPicPr>
            <a:picLocks noChangeAspect="1"/>
          </p:cNvPicPr>
          <p:nvPr/>
        </p:nvPicPr>
        <p:blipFill>
          <a:blip r:embed="rId4"/>
          <a:stretch>
            <a:fillRect/>
          </a:stretch>
        </p:blipFill>
        <p:spPr>
          <a:xfrm>
            <a:off x="228601" y="1784563"/>
            <a:ext cx="17830800" cy="6983149"/>
          </a:xfrm>
          <a:prstGeom prst="rect">
            <a:avLst/>
          </a:prstGeom>
        </p:spPr>
      </p:pic>
    </p:spTree>
    <p:extLst>
      <p:ext uri="{BB962C8B-B14F-4D97-AF65-F5344CB8AC3E}">
        <p14:creationId xmlns:p14="http://schemas.microsoft.com/office/powerpoint/2010/main" val="1166672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4554977" y="3748035"/>
            <a:ext cx="11627497" cy="2514704"/>
          </a:xfrm>
          <a:prstGeom prst="rect">
            <a:avLst/>
          </a:prstGeom>
        </p:spPr>
        <p:txBody>
          <a:bodyPr lIns="0" tIns="0" rIns="0" bIns="0" rtlCol="0" anchor="t">
            <a:spAutoFit/>
          </a:bodyPr>
          <a:lstStyle/>
          <a:p>
            <a:pPr algn="ctr">
              <a:lnSpc>
                <a:spcPts val="20573"/>
              </a:lnSpc>
            </a:pPr>
            <a:r>
              <a:rPr lang="en-US" sz="14695">
                <a:solidFill>
                  <a:srgbClr val="000000"/>
                </a:solidFill>
                <a:latin typeface="Alatsi Bold"/>
              </a:rPr>
              <a:t>THANK YOU</a:t>
            </a:r>
          </a:p>
        </p:txBody>
      </p:sp>
      <p:sp>
        <p:nvSpPr>
          <p:cNvPr id="3" name="TextBox 3"/>
          <p:cNvSpPr txBox="1"/>
          <p:nvPr/>
        </p:nvSpPr>
        <p:spPr>
          <a:xfrm>
            <a:off x="5033857" y="6762653"/>
            <a:ext cx="10669737" cy="703169"/>
          </a:xfrm>
          <a:prstGeom prst="rect">
            <a:avLst/>
          </a:prstGeom>
        </p:spPr>
        <p:txBody>
          <a:bodyPr lIns="0" tIns="0" rIns="0" bIns="0" rtlCol="0" anchor="t">
            <a:spAutoFit/>
          </a:bodyPr>
          <a:lstStyle/>
          <a:p>
            <a:pPr algn="ctr">
              <a:lnSpc>
                <a:spcPts val="5763"/>
              </a:lnSpc>
            </a:pPr>
            <a:r>
              <a:rPr lang="en-US" sz="4116" dirty="0">
                <a:solidFill>
                  <a:srgbClr val="000000"/>
                </a:solidFill>
                <a:latin typeface="Alatsi Bold"/>
              </a:rPr>
              <a:t>Presented By : Himanshu Kumar Jha</a:t>
            </a:r>
          </a:p>
        </p:txBody>
      </p:sp>
      <p:sp>
        <p:nvSpPr>
          <p:cNvPr id="15" name="Freeform 15"/>
          <p:cNvSpPr/>
          <p:nvPr/>
        </p:nvSpPr>
        <p:spPr>
          <a:xfrm>
            <a:off x="12412831" y="802621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Freeform 16"/>
          <p:cNvSpPr/>
          <p:nvPr/>
        </p:nvSpPr>
        <p:spPr>
          <a:xfrm>
            <a:off x="11413653" y="-573693"/>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7" name="TextBox 15">
            <a:extLst>
              <a:ext uri="{FF2B5EF4-FFF2-40B4-BE49-F238E27FC236}">
                <a16:creationId xmlns:a16="http://schemas.microsoft.com/office/drawing/2014/main" id="{AF509873-8D23-AB1A-EAB4-D40A9BED4FA1}"/>
              </a:ext>
            </a:extLst>
          </p:cNvPr>
          <p:cNvSpPr txBox="1"/>
          <p:nvPr/>
        </p:nvSpPr>
        <p:spPr>
          <a:xfrm>
            <a:off x="4586572" y="1620748"/>
            <a:ext cx="6882108" cy="533299"/>
          </a:xfrm>
          <a:prstGeom prst="rect">
            <a:avLst/>
          </a:prstGeom>
        </p:spPr>
        <p:txBody>
          <a:bodyPr lIns="0" tIns="0" rIns="0" bIns="0" rtlCol="0" anchor="t">
            <a:spAutoFit/>
          </a:bodyPr>
          <a:lstStyle/>
          <a:p>
            <a:pPr algn="ctr">
              <a:lnSpc>
                <a:spcPts val="4376"/>
              </a:lnSpc>
            </a:pPr>
            <a:r>
              <a:rPr lang="en-US" sz="3126" dirty="0">
                <a:solidFill>
                  <a:srgbClr val="000000"/>
                </a:solidFill>
                <a:latin typeface="Alatsi Bold"/>
              </a:rPr>
              <a:t>Chicago Crime | 2022</a:t>
            </a:r>
          </a:p>
        </p:txBody>
      </p:sp>
      <p:pic>
        <p:nvPicPr>
          <p:cNvPr id="18" name="Picture 2" descr="Flag of Chicago - Wikipedia">
            <a:extLst>
              <a:ext uri="{FF2B5EF4-FFF2-40B4-BE49-F238E27FC236}">
                <a16:creationId xmlns:a16="http://schemas.microsoft.com/office/drawing/2014/main" id="{CDB01CBB-16AB-16D0-DADF-590E8CB6EC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853533" y="857250"/>
            <a:ext cx="514350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Statistics &amp; Data | Chicago Police Department">
            <a:extLst>
              <a:ext uri="{FF2B5EF4-FFF2-40B4-BE49-F238E27FC236}">
                <a16:creationId xmlns:a16="http://schemas.microsoft.com/office/drawing/2014/main" id="{2CBF48A6-E006-5CD9-84B5-F0EBA3F9DF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68" y="5143498"/>
            <a:ext cx="3429000" cy="514350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524000" y="1647580"/>
            <a:ext cx="14705320" cy="6769161"/>
          </a:xfrm>
          <a:prstGeom prst="rect">
            <a:avLst/>
          </a:prstGeom>
        </p:spPr>
        <p:txBody>
          <a:bodyPr lIns="0" tIns="0" rIns="0" bIns="0" rtlCol="0" anchor="t">
            <a:spAutoFit/>
          </a:bodyPr>
          <a:lstStyle/>
          <a:p>
            <a:pPr>
              <a:lnSpc>
                <a:spcPts val="5852"/>
              </a:lnSpc>
            </a:pPr>
            <a:br>
              <a:rPr lang="en-US" sz="4400" dirty="0"/>
            </a:br>
            <a:r>
              <a:rPr lang="en-US" sz="4400" b="0" i="0" dirty="0">
                <a:solidFill>
                  <a:srgbClr val="0D0D0D"/>
                </a:solidFill>
                <a:effectLst/>
                <a:latin typeface="Söhne"/>
              </a:rPr>
              <a:t>Years ago, as criminal activity surged in Chicago, the government responded proactively by initiating a targeted operation, deploying elite police officers. Now, after a twelve-month period since the inception of this initiative, the government endeavors to assess the impact of the strategy. Specifically, it aims to evaluate the extent of the decline in criminal incidents and the tangible benefits derived from the implementation of this proactive approach.</a:t>
            </a:r>
            <a:endParaRPr lang="en-US" sz="4180" dirty="0">
              <a:solidFill>
                <a:srgbClr val="000000"/>
              </a:solidFill>
              <a:latin typeface="Alatsi Bold"/>
            </a:endParaRPr>
          </a:p>
        </p:txBody>
      </p:sp>
      <p:sp>
        <p:nvSpPr>
          <p:cNvPr id="4" name="AutoShape 4"/>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5" name="Freeform 5"/>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AutoShape 6"/>
          <p:cNvSpPr/>
          <p:nvPr/>
        </p:nvSpPr>
        <p:spPr>
          <a:xfrm>
            <a:off x="11430169" y="9061267"/>
            <a:ext cx="7105264" cy="19050"/>
          </a:xfrm>
          <a:prstGeom prst="line">
            <a:avLst/>
          </a:prstGeom>
          <a:ln w="114300" cap="flat">
            <a:solidFill>
              <a:srgbClr val="9FC3D0"/>
            </a:solidFill>
            <a:prstDash val="solid"/>
            <a:headEnd type="none" w="sm" len="sm"/>
            <a:tailEnd type="none" w="sm" len="sm"/>
          </a:ln>
        </p:spPr>
      </p:sp>
      <p:sp>
        <p:nvSpPr>
          <p:cNvPr id="7" name="TextBox 7"/>
          <p:cNvSpPr txBox="1"/>
          <p:nvPr/>
        </p:nvSpPr>
        <p:spPr>
          <a:xfrm>
            <a:off x="2553980" y="866775"/>
            <a:ext cx="13180039" cy="1450976"/>
          </a:xfrm>
          <a:prstGeom prst="rect">
            <a:avLst/>
          </a:prstGeom>
        </p:spPr>
        <p:txBody>
          <a:bodyPr lIns="0" tIns="0" rIns="0" bIns="0" rtlCol="0" anchor="t">
            <a:spAutoFit/>
          </a:bodyPr>
          <a:lstStyle/>
          <a:p>
            <a:pPr algn="ctr">
              <a:lnSpc>
                <a:spcPts val="11899"/>
              </a:lnSpc>
            </a:pPr>
            <a:r>
              <a:rPr lang="en-US" sz="8499" dirty="0">
                <a:solidFill>
                  <a:srgbClr val="000000"/>
                </a:solidFill>
                <a:latin typeface="Alatsi Bold"/>
              </a:rPr>
              <a:t>Problem Statement</a:t>
            </a:r>
          </a:p>
        </p:txBody>
      </p:sp>
      <p:grpSp>
        <p:nvGrpSpPr>
          <p:cNvPr id="8" name="Group 8"/>
          <p:cNvGrpSpPr/>
          <p:nvPr/>
        </p:nvGrpSpPr>
        <p:grpSpPr>
          <a:xfrm>
            <a:off x="15859155" y="0"/>
            <a:ext cx="1562612" cy="1673225"/>
            <a:chOff x="0" y="0"/>
            <a:chExt cx="2083482" cy="2230967"/>
          </a:xfrm>
        </p:grpSpPr>
        <p:grpSp>
          <p:nvGrpSpPr>
            <p:cNvPr id="9" name="Group 9"/>
            <p:cNvGrpSpPr/>
            <p:nvPr/>
          </p:nvGrpSpPr>
          <p:grpSpPr>
            <a:xfrm>
              <a:off x="75599" y="0"/>
              <a:ext cx="1932284" cy="2230967"/>
              <a:chOff x="0" y="0"/>
              <a:chExt cx="703982" cy="812800"/>
            </a:xfrm>
          </p:grpSpPr>
          <p:sp>
            <p:nvSpPr>
              <p:cNvPr id="10" name="Freeform 1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1" name="TextBox 11"/>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1</a:t>
              </a:r>
            </a:p>
          </p:txBody>
        </p:sp>
      </p:grpSp>
      <p:sp>
        <p:nvSpPr>
          <p:cNvPr id="13" name="Freeform 13"/>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TextBox 15">
            <a:extLst>
              <a:ext uri="{FF2B5EF4-FFF2-40B4-BE49-F238E27FC236}">
                <a16:creationId xmlns:a16="http://schemas.microsoft.com/office/drawing/2014/main" id="{AF9130AD-CDE7-FA6A-CAC2-8743747E2196}"/>
              </a:ext>
            </a:extLst>
          </p:cNvPr>
          <p:cNvSpPr txBox="1"/>
          <p:nvPr/>
        </p:nvSpPr>
        <p:spPr>
          <a:xfrm>
            <a:off x="5703797" y="8813667"/>
            <a:ext cx="6882108" cy="533299"/>
          </a:xfrm>
          <a:prstGeom prst="rect">
            <a:avLst/>
          </a:prstGeom>
        </p:spPr>
        <p:txBody>
          <a:bodyPr lIns="0" tIns="0" rIns="0" bIns="0" rtlCol="0" anchor="t">
            <a:spAutoFit/>
          </a:bodyPr>
          <a:lstStyle/>
          <a:p>
            <a:pPr algn="ctr">
              <a:lnSpc>
                <a:spcPts val="4376"/>
              </a:lnSpc>
            </a:pPr>
            <a:r>
              <a:rPr lang="en-US" sz="3126" dirty="0">
                <a:solidFill>
                  <a:srgbClr val="000000"/>
                </a:solidFill>
                <a:latin typeface="Alatsi Bold"/>
              </a:rPr>
              <a:t>Chicago Crime | 2022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2553980" y="866775"/>
            <a:ext cx="13180039" cy="1450976"/>
          </a:xfrm>
          <a:prstGeom prst="rect">
            <a:avLst/>
          </a:prstGeom>
        </p:spPr>
        <p:txBody>
          <a:bodyPr lIns="0" tIns="0" rIns="0" bIns="0" rtlCol="0" anchor="t">
            <a:spAutoFit/>
          </a:bodyPr>
          <a:lstStyle/>
          <a:p>
            <a:pPr algn="ctr">
              <a:lnSpc>
                <a:spcPts val="11899"/>
              </a:lnSpc>
            </a:pPr>
            <a:r>
              <a:rPr lang="en-US" sz="8499" dirty="0">
                <a:solidFill>
                  <a:srgbClr val="000000"/>
                </a:solidFill>
                <a:latin typeface="Alatsi Bold"/>
              </a:rPr>
              <a:t>Data Over View</a:t>
            </a:r>
          </a:p>
        </p:txBody>
      </p:sp>
      <p:sp>
        <p:nvSpPr>
          <p:cNvPr id="16" name="AutoShape 16"/>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17" name="AutoShape 17"/>
          <p:cNvSpPr/>
          <p:nvPr/>
        </p:nvSpPr>
        <p:spPr>
          <a:xfrm>
            <a:off x="11430169" y="9061267"/>
            <a:ext cx="7105264" cy="19050"/>
          </a:xfrm>
          <a:prstGeom prst="line">
            <a:avLst/>
          </a:prstGeom>
          <a:ln w="114300" cap="flat">
            <a:solidFill>
              <a:srgbClr val="9FC3D0"/>
            </a:solidFill>
            <a:prstDash val="solid"/>
            <a:headEnd type="none" w="sm" len="sm"/>
            <a:tailEnd type="none" w="sm" len="sm"/>
          </a:ln>
        </p:spPr>
      </p:sp>
      <p:grpSp>
        <p:nvGrpSpPr>
          <p:cNvPr id="18" name="Group 18"/>
          <p:cNvGrpSpPr/>
          <p:nvPr/>
        </p:nvGrpSpPr>
        <p:grpSpPr>
          <a:xfrm>
            <a:off x="15859155" y="0"/>
            <a:ext cx="1562612" cy="1673225"/>
            <a:chOff x="0" y="0"/>
            <a:chExt cx="2083482" cy="2230967"/>
          </a:xfrm>
        </p:grpSpPr>
        <p:grpSp>
          <p:nvGrpSpPr>
            <p:cNvPr id="19" name="Group 19"/>
            <p:cNvGrpSpPr/>
            <p:nvPr/>
          </p:nvGrpSpPr>
          <p:grpSpPr>
            <a:xfrm>
              <a:off x="75599" y="0"/>
              <a:ext cx="1932284" cy="2230967"/>
              <a:chOff x="0" y="0"/>
              <a:chExt cx="703982" cy="812800"/>
            </a:xfrm>
          </p:grpSpPr>
          <p:sp>
            <p:nvSpPr>
              <p:cNvPr id="20" name="Freeform 2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21" name="TextBox 21"/>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2" name="TextBox 22"/>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2</a:t>
              </a:r>
            </a:p>
          </p:txBody>
        </p:sp>
      </p:grpSp>
      <p:sp>
        <p:nvSpPr>
          <p:cNvPr id="23" name="Freeform 23"/>
          <p:cNvSpPr/>
          <p:nvPr/>
        </p:nvSpPr>
        <p:spPr>
          <a:xfrm>
            <a:off x="-2845001" y="434334"/>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4" name="Freeform 24"/>
          <p:cNvSpPr/>
          <p:nvPr/>
        </p:nvSpPr>
        <p:spPr>
          <a:xfrm>
            <a:off x="13601700" y="614206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5" name="TextBox 15">
            <a:extLst>
              <a:ext uri="{FF2B5EF4-FFF2-40B4-BE49-F238E27FC236}">
                <a16:creationId xmlns:a16="http://schemas.microsoft.com/office/drawing/2014/main" id="{200365FF-8E3E-466A-DA00-060051401E02}"/>
              </a:ext>
            </a:extLst>
          </p:cNvPr>
          <p:cNvSpPr txBox="1"/>
          <p:nvPr/>
        </p:nvSpPr>
        <p:spPr>
          <a:xfrm>
            <a:off x="5703797" y="8813667"/>
            <a:ext cx="6882108" cy="533299"/>
          </a:xfrm>
          <a:prstGeom prst="rect">
            <a:avLst/>
          </a:prstGeom>
        </p:spPr>
        <p:txBody>
          <a:bodyPr lIns="0" tIns="0" rIns="0" bIns="0" rtlCol="0" anchor="t">
            <a:spAutoFit/>
          </a:bodyPr>
          <a:lstStyle/>
          <a:p>
            <a:pPr algn="ctr">
              <a:lnSpc>
                <a:spcPts val="4376"/>
              </a:lnSpc>
            </a:pPr>
            <a:r>
              <a:rPr lang="en-US" sz="3126" dirty="0">
                <a:solidFill>
                  <a:srgbClr val="000000"/>
                </a:solidFill>
                <a:latin typeface="Alatsi Bold"/>
              </a:rPr>
              <a:t>Chicago Crime | 2022</a:t>
            </a:r>
          </a:p>
        </p:txBody>
      </p:sp>
      <p:sp>
        <p:nvSpPr>
          <p:cNvPr id="27" name="TextBox 2">
            <a:extLst>
              <a:ext uri="{FF2B5EF4-FFF2-40B4-BE49-F238E27FC236}">
                <a16:creationId xmlns:a16="http://schemas.microsoft.com/office/drawing/2014/main" id="{994DD168-359E-C5D5-8616-9AC03C8A7AF7}"/>
              </a:ext>
            </a:extLst>
          </p:cNvPr>
          <p:cNvSpPr txBox="1"/>
          <p:nvPr/>
        </p:nvSpPr>
        <p:spPr>
          <a:xfrm>
            <a:off x="6629400" y="1721338"/>
            <a:ext cx="11500600" cy="6728637"/>
          </a:xfrm>
          <a:prstGeom prst="rect">
            <a:avLst/>
          </a:prstGeom>
        </p:spPr>
        <p:txBody>
          <a:bodyPr wrap="square" lIns="0" tIns="0" rIns="0" bIns="0" rtlCol="0" anchor="t">
            <a:spAutoFit/>
          </a:bodyPr>
          <a:lstStyle/>
          <a:p>
            <a:pPr>
              <a:lnSpc>
                <a:spcPts val="5852"/>
              </a:lnSpc>
            </a:pPr>
            <a:br>
              <a:rPr lang="en-US" sz="4400" dirty="0"/>
            </a:br>
            <a:r>
              <a:rPr lang="en-US" sz="3200" b="1" i="0" dirty="0">
                <a:solidFill>
                  <a:srgbClr val="0D0D0D"/>
                </a:solidFill>
                <a:effectLst/>
                <a:latin typeface="Söhne"/>
              </a:rPr>
              <a:t>Dataset: </a:t>
            </a:r>
            <a:r>
              <a:rPr lang="en-US" sz="3200" b="0" i="0" dirty="0">
                <a:solidFill>
                  <a:srgbClr val="0D0D0D"/>
                </a:solidFill>
                <a:effectLst/>
                <a:latin typeface="Söhne"/>
              </a:rPr>
              <a:t>Records of incidents featuring key attributes such as ID, Date, Type, Location, Arrest, etc. </a:t>
            </a:r>
          </a:p>
          <a:p>
            <a:pPr>
              <a:lnSpc>
                <a:spcPts val="5852"/>
              </a:lnSpc>
            </a:pPr>
            <a:r>
              <a:rPr lang="en-US" sz="3200" b="1" i="0" dirty="0">
                <a:solidFill>
                  <a:srgbClr val="0D0D0D"/>
                </a:solidFill>
                <a:effectLst/>
                <a:latin typeface="Söhne"/>
              </a:rPr>
              <a:t>Metrics: </a:t>
            </a:r>
            <a:r>
              <a:rPr lang="en-US" sz="3200" b="0" i="0" dirty="0">
                <a:solidFill>
                  <a:srgbClr val="0D0D0D"/>
                </a:solidFill>
                <a:effectLst/>
                <a:latin typeface="Söhne"/>
              </a:rPr>
              <a:t>Count of incidents, Arrest rate, Rate of domestic incidents, Location descriptions, and crime categories.</a:t>
            </a:r>
          </a:p>
          <a:p>
            <a:pPr>
              <a:lnSpc>
                <a:spcPts val="5852"/>
              </a:lnSpc>
            </a:pPr>
            <a:r>
              <a:rPr lang="en-US" sz="3200" b="1" i="0" dirty="0">
                <a:solidFill>
                  <a:srgbClr val="0D0D0D"/>
                </a:solidFill>
                <a:effectLst/>
                <a:latin typeface="Söhne"/>
              </a:rPr>
              <a:t>Exploration:</a:t>
            </a:r>
            <a:r>
              <a:rPr lang="en-US" sz="3200" b="0" i="0" dirty="0">
                <a:solidFill>
                  <a:srgbClr val="0D0D0D"/>
                </a:solidFill>
                <a:effectLst/>
                <a:latin typeface="Söhne"/>
              </a:rPr>
              <a:t> Examination of crime types, locations, and temporal trends to uncover insights. </a:t>
            </a:r>
          </a:p>
          <a:p>
            <a:pPr>
              <a:lnSpc>
                <a:spcPts val="5852"/>
              </a:lnSpc>
            </a:pPr>
            <a:r>
              <a:rPr lang="en-US" sz="3200" b="1" i="0" dirty="0">
                <a:solidFill>
                  <a:srgbClr val="0D0D0D"/>
                </a:solidFill>
                <a:effectLst/>
                <a:latin typeface="Söhne"/>
              </a:rPr>
              <a:t>Quality: </a:t>
            </a:r>
            <a:r>
              <a:rPr lang="en-US" sz="3200" b="0" i="0" dirty="0">
                <a:solidFill>
                  <a:srgbClr val="0D0D0D"/>
                </a:solidFill>
                <a:effectLst/>
                <a:latin typeface="Söhne"/>
              </a:rPr>
              <a:t>Process of removing missing values, validating geographical coordinates to ensure data accuracy and reliability.</a:t>
            </a:r>
            <a:endParaRPr lang="en-US" sz="3200" dirty="0">
              <a:solidFill>
                <a:srgbClr val="000000"/>
              </a:solidFill>
              <a:latin typeface="Alatsi Bold"/>
            </a:endParaRPr>
          </a:p>
        </p:txBody>
      </p:sp>
      <p:pic>
        <p:nvPicPr>
          <p:cNvPr id="9218" name="Picture 2" descr="Chicago Police Department Badge - C P D Police Officer Star over American  Flag Art Print by Serge Averbukh">
            <a:extLst>
              <a:ext uri="{FF2B5EF4-FFF2-40B4-BE49-F238E27FC236}">
                <a16:creationId xmlns:a16="http://schemas.microsoft.com/office/drawing/2014/main" id="{8AE21D23-C8A4-929B-9D9E-3A1709EF3D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897" y="2933490"/>
            <a:ext cx="5727958" cy="594745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3" name="AutoShape 3"/>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4" name="AutoShape 4"/>
          <p:cNvSpPr/>
          <p:nvPr/>
        </p:nvSpPr>
        <p:spPr>
          <a:xfrm>
            <a:off x="11430169" y="9061267"/>
            <a:ext cx="7105264" cy="19050"/>
          </a:xfrm>
          <a:prstGeom prst="line">
            <a:avLst/>
          </a:prstGeom>
          <a:ln w="114300" cap="flat">
            <a:solidFill>
              <a:srgbClr val="9FC3D0"/>
            </a:solidFill>
            <a:prstDash val="solid"/>
            <a:headEnd type="none" w="sm" len="sm"/>
            <a:tailEnd type="none" w="sm" len="sm"/>
          </a:ln>
        </p:spPr>
      </p:sp>
      <p:sp>
        <p:nvSpPr>
          <p:cNvPr id="5" name="Freeform 5"/>
          <p:cNvSpPr/>
          <p:nvPr/>
        </p:nvSpPr>
        <p:spPr>
          <a:xfrm>
            <a:off x="12982861" y="593323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12012909" y="2797221"/>
            <a:ext cx="5246391" cy="5246370"/>
            <a:chOff x="0" y="0"/>
            <a:chExt cx="6350025" cy="6350000"/>
          </a:xfrm>
        </p:grpSpPr>
        <p:sp>
          <p:nvSpPr>
            <p:cNvPr id="7" name="Freeform 7"/>
            <p:cNvSpPr/>
            <p:nvPr/>
          </p:nvSpPr>
          <p:spPr>
            <a:xfrm>
              <a:off x="0" y="0"/>
              <a:ext cx="6350026" cy="6350000"/>
            </a:xfrm>
            <a:custGeom>
              <a:avLst/>
              <a:gdLst/>
              <a:ahLst/>
              <a:cxnLst/>
              <a:rect l="l" t="t" r="r" b="b"/>
              <a:pathLst>
                <a:path w="6350026" h="6350000">
                  <a:moveTo>
                    <a:pt x="0" y="0"/>
                  </a:moveTo>
                  <a:lnTo>
                    <a:pt x="6350026" y="0"/>
                  </a:lnTo>
                  <a:lnTo>
                    <a:pt x="6350026" y="6350000"/>
                  </a:lnTo>
                  <a:lnTo>
                    <a:pt x="0" y="6350000"/>
                  </a:lnTo>
                  <a:close/>
                </a:path>
              </a:pathLst>
            </a:custGeom>
            <a:blipFill>
              <a:blip r:embed="rId4"/>
              <a:stretch>
                <a:fillRect l="-55262" r="-55262"/>
              </a:stretch>
            </a:blipFill>
          </p:spPr>
        </p:sp>
      </p:grpSp>
      <p:sp>
        <p:nvSpPr>
          <p:cNvPr id="8" name="TextBox 8"/>
          <p:cNvSpPr txBox="1"/>
          <p:nvPr/>
        </p:nvSpPr>
        <p:spPr>
          <a:xfrm>
            <a:off x="2553980" y="866775"/>
            <a:ext cx="13180039" cy="1450976"/>
          </a:xfrm>
          <a:prstGeom prst="rect">
            <a:avLst/>
          </a:prstGeom>
        </p:spPr>
        <p:txBody>
          <a:bodyPr lIns="0" tIns="0" rIns="0" bIns="0" rtlCol="0" anchor="t">
            <a:spAutoFit/>
          </a:bodyPr>
          <a:lstStyle/>
          <a:p>
            <a:pPr algn="ctr">
              <a:lnSpc>
                <a:spcPts val="11899"/>
              </a:lnSpc>
            </a:pPr>
            <a:r>
              <a:rPr lang="en-US" sz="8499" dirty="0">
                <a:solidFill>
                  <a:srgbClr val="000000"/>
                </a:solidFill>
                <a:latin typeface="Alatsi Bold"/>
              </a:rPr>
              <a:t>Methodology</a:t>
            </a:r>
          </a:p>
        </p:txBody>
      </p:sp>
      <p:grpSp>
        <p:nvGrpSpPr>
          <p:cNvPr id="9" name="Group 9"/>
          <p:cNvGrpSpPr/>
          <p:nvPr/>
        </p:nvGrpSpPr>
        <p:grpSpPr>
          <a:xfrm>
            <a:off x="15859155" y="0"/>
            <a:ext cx="1562612" cy="1673225"/>
            <a:chOff x="0" y="0"/>
            <a:chExt cx="2083482" cy="2230967"/>
          </a:xfrm>
        </p:grpSpPr>
        <p:grpSp>
          <p:nvGrpSpPr>
            <p:cNvPr id="10" name="Group 10"/>
            <p:cNvGrpSpPr/>
            <p:nvPr/>
          </p:nvGrpSpPr>
          <p:grpSpPr>
            <a:xfrm>
              <a:off x="75599" y="0"/>
              <a:ext cx="1932284" cy="2230967"/>
              <a:chOff x="0" y="0"/>
              <a:chExt cx="703982" cy="812800"/>
            </a:xfrm>
          </p:grpSpPr>
          <p:sp>
            <p:nvSpPr>
              <p:cNvPr id="11" name="Freeform 11"/>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2" name="TextBox 12"/>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3" name="TextBox 13"/>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3</a:t>
              </a:r>
            </a:p>
          </p:txBody>
        </p:sp>
      </p:grpSp>
      <p:sp>
        <p:nvSpPr>
          <p:cNvPr id="14" name="Freeform 14"/>
          <p:cNvSpPr/>
          <p:nvPr/>
        </p:nvSpPr>
        <p:spPr>
          <a:xfrm>
            <a:off x="-3482681" y="-210192"/>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TextBox 15"/>
          <p:cNvSpPr txBox="1"/>
          <p:nvPr/>
        </p:nvSpPr>
        <p:spPr>
          <a:xfrm>
            <a:off x="152400" y="2895980"/>
            <a:ext cx="11850984" cy="5951629"/>
          </a:xfrm>
          <a:prstGeom prst="rect">
            <a:avLst/>
          </a:prstGeom>
        </p:spPr>
        <p:txBody>
          <a:bodyPr wrap="square" lIns="0" tIns="0" rIns="0" bIns="0" rtlCol="0" anchor="t">
            <a:spAutoFit/>
          </a:bodyPr>
          <a:lstStyle/>
          <a:p>
            <a:pPr>
              <a:lnSpc>
                <a:spcPts val="5852"/>
              </a:lnSpc>
            </a:pPr>
            <a:r>
              <a:rPr lang="en-US" sz="2600" b="1" i="0" dirty="0">
                <a:solidFill>
                  <a:srgbClr val="0D0D0D"/>
                </a:solidFill>
                <a:effectLst/>
                <a:latin typeface="Söhne"/>
              </a:rPr>
              <a:t>Data Cleansing: </a:t>
            </a:r>
            <a:r>
              <a:rPr lang="en-US" sz="2600" b="0" i="0" dirty="0">
                <a:solidFill>
                  <a:srgbClr val="0D0D0D"/>
                </a:solidFill>
                <a:effectLst/>
                <a:latin typeface="Söhne"/>
              </a:rPr>
              <a:t>Utilized Power BI's Query Editor functionality to systematically clean and standardize the dataset, ensuring accuracy and consistency across all records. </a:t>
            </a:r>
            <a:r>
              <a:rPr lang="en-US" sz="2600" b="1" i="0" dirty="0">
                <a:solidFill>
                  <a:srgbClr val="0D0D0D"/>
                </a:solidFill>
                <a:effectLst/>
                <a:latin typeface="Söhne"/>
              </a:rPr>
              <a:t>Column Generation:</a:t>
            </a:r>
            <a:r>
              <a:rPr lang="en-US" sz="2600" b="0" i="0" dirty="0">
                <a:solidFill>
                  <a:srgbClr val="0D0D0D"/>
                </a:solidFill>
                <a:effectLst/>
                <a:latin typeface="Söhne"/>
              </a:rPr>
              <a:t> Employed DAX formulas proficiently to add supplementary columns, enhancing the dataset's richness for thorough analysis. Advanced DAX </a:t>
            </a:r>
            <a:r>
              <a:rPr lang="en-US" sz="2600" b="1" i="0" dirty="0">
                <a:solidFill>
                  <a:srgbClr val="0D0D0D"/>
                </a:solidFill>
                <a:effectLst/>
                <a:latin typeface="Söhne"/>
              </a:rPr>
              <a:t>Calculations:</a:t>
            </a:r>
            <a:r>
              <a:rPr lang="en-US" sz="2600" b="0" i="0" dirty="0">
                <a:solidFill>
                  <a:srgbClr val="0D0D0D"/>
                </a:solidFill>
                <a:effectLst/>
                <a:latin typeface="Söhne"/>
              </a:rPr>
              <a:t> Developed sophisticated DAX measures to uncover insightful patterns and address intricate analytical requirements with precision. </a:t>
            </a:r>
          </a:p>
          <a:p>
            <a:pPr>
              <a:lnSpc>
                <a:spcPts val="5852"/>
              </a:lnSpc>
            </a:pPr>
            <a:r>
              <a:rPr lang="en-US" sz="2600" b="1" i="0" dirty="0">
                <a:solidFill>
                  <a:srgbClr val="0D0D0D"/>
                </a:solidFill>
                <a:effectLst/>
                <a:latin typeface="Söhne"/>
              </a:rPr>
              <a:t>Visual Representation:</a:t>
            </a:r>
            <a:r>
              <a:rPr lang="en-US" sz="2600" b="0" i="0" dirty="0">
                <a:solidFill>
                  <a:srgbClr val="0D0D0D"/>
                </a:solidFill>
                <a:effectLst/>
                <a:latin typeface="Söhne"/>
              </a:rPr>
              <a:t> Leveraged Power BI's diverse visualization features to create engaging visuals, simplifying data interpretation and enabling in-depth analysis.</a:t>
            </a:r>
            <a:endParaRPr lang="en-US" sz="2600" dirty="0">
              <a:solidFill>
                <a:srgbClr val="000000"/>
              </a:solidFill>
              <a:latin typeface="Alatsi Bold"/>
            </a:endParaRPr>
          </a:p>
        </p:txBody>
      </p:sp>
      <p:sp>
        <p:nvSpPr>
          <p:cNvPr id="16" name="TextBox 15">
            <a:extLst>
              <a:ext uri="{FF2B5EF4-FFF2-40B4-BE49-F238E27FC236}">
                <a16:creationId xmlns:a16="http://schemas.microsoft.com/office/drawing/2014/main" id="{05FEB627-0BC8-DA8A-FCFD-8F82DAD015C3}"/>
              </a:ext>
            </a:extLst>
          </p:cNvPr>
          <p:cNvSpPr txBox="1"/>
          <p:nvPr/>
        </p:nvSpPr>
        <p:spPr>
          <a:xfrm>
            <a:off x="5703797" y="8813667"/>
            <a:ext cx="6882108" cy="533299"/>
          </a:xfrm>
          <a:prstGeom prst="rect">
            <a:avLst/>
          </a:prstGeom>
        </p:spPr>
        <p:txBody>
          <a:bodyPr lIns="0" tIns="0" rIns="0" bIns="0" rtlCol="0" anchor="t">
            <a:spAutoFit/>
          </a:bodyPr>
          <a:lstStyle/>
          <a:p>
            <a:pPr algn="ctr">
              <a:lnSpc>
                <a:spcPts val="4376"/>
              </a:lnSpc>
            </a:pPr>
            <a:r>
              <a:rPr lang="en-US" sz="3126" dirty="0">
                <a:solidFill>
                  <a:srgbClr val="000000"/>
                </a:solidFill>
                <a:latin typeface="Alatsi Bold"/>
              </a:rPr>
              <a:t>Chicago Crime | 2022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3276600" y="114300"/>
            <a:ext cx="10451219" cy="1346522"/>
          </a:xfrm>
          <a:prstGeom prst="rect">
            <a:avLst/>
          </a:prstGeom>
        </p:spPr>
        <p:txBody>
          <a:bodyPr lIns="0" tIns="0" rIns="0" bIns="0" rtlCol="0" anchor="t">
            <a:spAutoFit/>
          </a:bodyPr>
          <a:lstStyle/>
          <a:p>
            <a:pPr algn="ctr">
              <a:lnSpc>
                <a:spcPts val="11899"/>
              </a:lnSpc>
            </a:pPr>
            <a:r>
              <a:rPr lang="en-US" sz="6000" dirty="0">
                <a:solidFill>
                  <a:srgbClr val="000000"/>
                </a:solidFill>
                <a:latin typeface="Alatsi Bold"/>
              </a:rPr>
              <a:t>Analysis of Objective Questions</a:t>
            </a:r>
          </a:p>
        </p:txBody>
      </p:sp>
      <p:sp>
        <p:nvSpPr>
          <p:cNvPr id="17" name="AutoShape 17"/>
          <p:cNvSpPr/>
          <p:nvPr/>
        </p:nvSpPr>
        <p:spPr>
          <a:xfrm flipH="1" flipV="1">
            <a:off x="1090490" y="-104525"/>
            <a:ext cx="5403" cy="2997456"/>
          </a:xfrm>
          <a:prstGeom prst="line">
            <a:avLst/>
          </a:prstGeom>
          <a:ln w="114300" cap="flat">
            <a:solidFill>
              <a:srgbClr val="9FC3D0"/>
            </a:solidFill>
            <a:prstDash val="solid"/>
            <a:headEnd type="none" w="sm" len="sm"/>
            <a:tailEnd type="none" w="sm" len="sm"/>
          </a:ln>
        </p:spPr>
      </p:sp>
      <p:sp>
        <p:nvSpPr>
          <p:cNvPr id="18" name="AutoShape 18"/>
          <p:cNvSpPr/>
          <p:nvPr/>
        </p:nvSpPr>
        <p:spPr>
          <a:xfrm flipH="1" flipV="1">
            <a:off x="1085850" y="7289441"/>
            <a:ext cx="5403" cy="2997456"/>
          </a:xfrm>
          <a:prstGeom prst="line">
            <a:avLst/>
          </a:prstGeom>
          <a:ln w="114300" cap="flat">
            <a:solidFill>
              <a:srgbClr val="9FC3D0"/>
            </a:solidFill>
            <a:prstDash val="solid"/>
            <a:headEnd type="none" w="sm" len="sm"/>
            <a:tailEnd type="none" w="sm" len="sm"/>
          </a:ln>
        </p:spPr>
      </p:sp>
      <p:grpSp>
        <p:nvGrpSpPr>
          <p:cNvPr id="19" name="Group 19"/>
          <p:cNvGrpSpPr/>
          <p:nvPr/>
        </p:nvGrpSpPr>
        <p:grpSpPr>
          <a:xfrm>
            <a:off x="15859155" y="0"/>
            <a:ext cx="1562612" cy="1673225"/>
            <a:chOff x="0" y="0"/>
            <a:chExt cx="2083482" cy="2230967"/>
          </a:xfrm>
        </p:grpSpPr>
        <p:grpSp>
          <p:nvGrpSpPr>
            <p:cNvPr id="20" name="Group 20"/>
            <p:cNvGrpSpPr/>
            <p:nvPr/>
          </p:nvGrpSpPr>
          <p:grpSpPr>
            <a:xfrm>
              <a:off x="75599" y="0"/>
              <a:ext cx="1932284" cy="2230967"/>
              <a:chOff x="0" y="0"/>
              <a:chExt cx="703982" cy="812800"/>
            </a:xfrm>
          </p:grpSpPr>
          <p:sp>
            <p:nvSpPr>
              <p:cNvPr id="21" name="Freeform 21"/>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22" name="TextBox 22"/>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3" name="TextBox 23"/>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4</a:t>
              </a:r>
            </a:p>
          </p:txBody>
        </p:sp>
      </p:grpSp>
      <p:sp>
        <p:nvSpPr>
          <p:cNvPr id="24" name="Freeform 24"/>
          <p:cNvSpPr/>
          <p:nvPr/>
        </p:nvSpPr>
        <p:spPr>
          <a:xfrm>
            <a:off x="8534400" y="74917"/>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5" name="Freeform 25"/>
          <p:cNvSpPr/>
          <p:nvPr/>
        </p:nvSpPr>
        <p:spPr>
          <a:xfrm>
            <a:off x="1143000" y="8724900"/>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6" name="TextBox 15">
            <a:extLst>
              <a:ext uri="{FF2B5EF4-FFF2-40B4-BE49-F238E27FC236}">
                <a16:creationId xmlns:a16="http://schemas.microsoft.com/office/drawing/2014/main" id="{BEA1DB52-5468-98D5-681C-A7FB235EAC2F}"/>
              </a:ext>
            </a:extLst>
          </p:cNvPr>
          <p:cNvSpPr txBox="1"/>
          <p:nvPr/>
        </p:nvSpPr>
        <p:spPr>
          <a:xfrm rot="16200000">
            <a:off x="-2377344" y="4812705"/>
            <a:ext cx="6882108" cy="533299"/>
          </a:xfrm>
          <a:prstGeom prst="rect">
            <a:avLst/>
          </a:prstGeom>
        </p:spPr>
        <p:txBody>
          <a:bodyPr lIns="0" tIns="0" rIns="0" bIns="0" rtlCol="0" anchor="t">
            <a:spAutoFit/>
          </a:bodyPr>
          <a:lstStyle/>
          <a:p>
            <a:pPr algn="ctr">
              <a:lnSpc>
                <a:spcPts val="4376"/>
              </a:lnSpc>
            </a:pPr>
            <a:r>
              <a:rPr lang="en-US" sz="3126" dirty="0">
                <a:solidFill>
                  <a:srgbClr val="000000"/>
                </a:solidFill>
                <a:latin typeface="Alatsi Bold"/>
              </a:rPr>
              <a:t>Chicago Crime | 2022</a:t>
            </a:r>
          </a:p>
        </p:txBody>
      </p:sp>
      <p:sp>
        <p:nvSpPr>
          <p:cNvPr id="29" name="TextBox 28">
            <a:extLst>
              <a:ext uri="{FF2B5EF4-FFF2-40B4-BE49-F238E27FC236}">
                <a16:creationId xmlns:a16="http://schemas.microsoft.com/office/drawing/2014/main" id="{E3136E13-CF38-09BF-C1F9-725F8C40C61F}"/>
              </a:ext>
            </a:extLst>
          </p:cNvPr>
          <p:cNvSpPr txBox="1"/>
          <p:nvPr/>
        </p:nvSpPr>
        <p:spPr>
          <a:xfrm>
            <a:off x="1447800" y="1714500"/>
            <a:ext cx="16664210" cy="7848302"/>
          </a:xfrm>
          <a:prstGeom prst="rect">
            <a:avLst/>
          </a:prstGeom>
          <a:noFill/>
        </p:spPr>
        <p:txBody>
          <a:bodyPr wrap="square">
            <a:spAutoFit/>
          </a:bodyPr>
          <a:lstStyle/>
          <a:p>
            <a:br>
              <a:rPr lang="en-US" sz="2800" dirty="0"/>
            </a:br>
            <a:r>
              <a:rPr lang="en-US" sz="2800" b="1" i="0" dirty="0">
                <a:solidFill>
                  <a:srgbClr val="0D0D0D"/>
                </a:solidFill>
                <a:effectLst/>
                <a:latin typeface="Söhne"/>
              </a:rPr>
              <a:t>Data Cleaning:</a:t>
            </a:r>
            <a:r>
              <a:rPr lang="en-US" sz="2800" b="0" i="0" dirty="0">
                <a:solidFill>
                  <a:srgbClr val="0D0D0D"/>
                </a:solidFill>
                <a:effectLst/>
                <a:latin typeface="Söhne"/>
              </a:rPr>
              <a:t> Eliminated null values and generated new columns through DAX formulas. </a:t>
            </a:r>
          </a:p>
          <a:p>
            <a:r>
              <a:rPr lang="en-US" sz="2800" b="1" i="0" dirty="0">
                <a:solidFill>
                  <a:srgbClr val="0D0D0D"/>
                </a:solidFill>
                <a:effectLst/>
                <a:latin typeface="Söhne"/>
              </a:rPr>
              <a:t>Analysis of Crime Types: </a:t>
            </a:r>
            <a:r>
              <a:rPr lang="en-US" sz="2800" b="0" i="0" dirty="0">
                <a:solidFill>
                  <a:srgbClr val="0D0D0D"/>
                </a:solidFill>
                <a:effectLst/>
                <a:latin typeface="Söhne"/>
              </a:rPr>
              <a:t>Theft emerged as the most prevalent crime in the dataset. </a:t>
            </a:r>
          </a:p>
          <a:p>
            <a:r>
              <a:rPr lang="en-US" sz="2800" b="1" i="0" dirty="0">
                <a:solidFill>
                  <a:srgbClr val="0D0D0D"/>
                </a:solidFill>
                <a:effectLst/>
                <a:latin typeface="Söhne"/>
              </a:rPr>
              <a:t>Evaluation of Arrest Rate: </a:t>
            </a:r>
            <a:r>
              <a:rPr lang="en-US" sz="2800" b="0" i="0" dirty="0">
                <a:solidFill>
                  <a:srgbClr val="0D0D0D"/>
                </a:solidFill>
                <a:effectLst/>
                <a:latin typeface="Söhne"/>
              </a:rPr>
              <a:t>The arrest rate was determined to be 12.42%. </a:t>
            </a:r>
          </a:p>
          <a:p>
            <a:r>
              <a:rPr lang="en-US" sz="2800" b="1" i="0" dirty="0">
                <a:solidFill>
                  <a:srgbClr val="0D0D0D"/>
                </a:solidFill>
                <a:effectLst/>
                <a:latin typeface="Söhne"/>
              </a:rPr>
              <a:t>Assessment of District Crime Distribution: </a:t>
            </a:r>
            <a:r>
              <a:rPr lang="en-US" sz="2800" b="0" i="0" dirty="0">
                <a:solidFill>
                  <a:srgbClr val="0D0D0D"/>
                </a:solidFill>
                <a:effectLst/>
                <a:latin typeface="Söhne"/>
              </a:rPr>
              <a:t>District 6 recorded the highest number of reported incidents. </a:t>
            </a:r>
            <a:r>
              <a:rPr lang="en-US" sz="2800" b="1" i="0" dirty="0">
                <a:solidFill>
                  <a:srgbClr val="0D0D0D"/>
                </a:solidFill>
                <a:effectLst/>
                <a:latin typeface="Söhne"/>
              </a:rPr>
              <a:t>Categorical Attributes Identification:</a:t>
            </a:r>
            <a:r>
              <a:rPr lang="en-US" sz="2800" b="0" i="0" dirty="0">
                <a:solidFill>
                  <a:srgbClr val="0D0D0D"/>
                </a:solidFill>
                <a:effectLst/>
                <a:latin typeface="Söhne"/>
              </a:rPr>
              <a:t> Identified several categorical columns within the dataset. </a:t>
            </a:r>
          </a:p>
          <a:p>
            <a:r>
              <a:rPr lang="en-US" sz="2800" b="1" i="0" dirty="0">
                <a:solidFill>
                  <a:srgbClr val="0D0D0D"/>
                </a:solidFill>
                <a:effectLst/>
                <a:latin typeface="Söhne"/>
              </a:rPr>
              <a:t>Handling Null Values: </a:t>
            </a:r>
            <a:r>
              <a:rPr lang="en-US" sz="2800" b="0" i="0" dirty="0">
                <a:solidFill>
                  <a:srgbClr val="0D0D0D"/>
                </a:solidFill>
                <a:effectLst/>
                <a:latin typeface="Söhne"/>
              </a:rPr>
              <a:t>Null values were removed from the X </a:t>
            </a:r>
            <a:r>
              <a:rPr lang="en-US" sz="2800" dirty="0">
                <a:solidFill>
                  <a:srgbClr val="0D0D0D"/>
                </a:solidFill>
                <a:latin typeface="Söhne"/>
              </a:rPr>
              <a:t>&amp; </a:t>
            </a:r>
            <a:r>
              <a:rPr lang="en-US" sz="2800" b="0" i="0" dirty="0">
                <a:solidFill>
                  <a:srgbClr val="0D0D0D"/>
                </a:solidFill>
                <a:effectLst/>
                <a:latin typeface="Söhne"/>
              </a:rPr>
              <a:t>Y coordinate and ward columns. </a:t>
            </a:r>
          </a:p>
          <a:p>
            <a:r>
              <a:rPr lang="en-US" sz="2800" b="1" i="0" dirty="0">
                <a:solidFill>
                  <a:srgbClr val="0D0D0D"/>
                </a:solidFill>
                <a:effectLst/>
                <a:latin typeface="Söhne"/>
              </a:rPr>
              <a:t>Analysis of Proportion of Domestic Crimes: </a:t>
            </a:r>
            <a:r>
              <a:rPr lang="en-US" sz="2800" b="0" i="0" dirty="0">
                <a:solidFill>
                  <a:srgbClr val="0D0D0D"/>
                </a:solidFill>
                <a:effectLst/>
                <a:latin typeface="Söhne"/>
              </a:rPr>
              <a:t>Domestic crimes constituted 20.02% of the total crimes. </a:t>
            </a:r>
          </a:p>
          <a:p>
            <a:r>
              <a:rPr lang="en-US" sz="2800" b="1" i="0" dirty="0">
                <a:solidFill>
                  <a:srgbClr val="0D0D0D"/>
                </a:solidFill>
                <a:effectLst/>
                <a:latin typeface="Söhne"/>
              </a:rPr>
              <a:t>Analysis of Location Descriptions: </a:t>
            </a:r>
            <a:r>
              <a:rPr lang="en-US" sz="2800" b="0" i="0" dirty="0">
                <a:solidFill>
                  <a:srgbClr val="0D0D0D"/>
                </a:solidFill>
                <a:effectLst/>
                <a:latin typeface="Söhne"/>
              </a:rPr>
              <a:t>Locations described as apartments exhibited the highest frequency of crimes. </a:t>
            </a:r>
            <a:r>
              <a:rPr lang="en-US" sz="2800" b="1" i="0" dirty="0">
                <a:solidFill>
                  <a:srgbClr val="0D0D0D"/>
                </a:solidFill>
                <a:effectLst/>
                <a:latin typeface="Söhne"/>
              </a:rPr>
              <a:t>Average Time Taken to Resolve Cases:</a:t>
            </a:r>
            <a:r>
              <a:rPr lang="en-US" sz="2800" b="0" i="0" dirty="0">
                <a:solidFill>
                  <a:srgbClr val="0D0D0D"/>
                </a:solidFill>
                <a:effectLst/>
                <a:latin typeface="Söhne"/>
              </a:rPr>
              <a:t> The average time taken to resolve a case was found to be 9.03 days. </a:t>
            </a:r>
            <a:r>
              <a:rPr lang="en-US" sz="2800" b="1" i="0" dirty="0">
                <a:solidFill>
                  <a:srgbClr val="0D0D0D"/>
                </a:solidFill>
                <a:effectLst/>
                <a:latin typeface="Söhne"/>
              </a:rPr>
              <a:t>Analysis of Patrol Areas:</a:t>
            </a:r>
            <a:r>
              <a:rPr lang="en-US" sz="2800" b="0" i="0" dirty="0">
                <a:solidFill>
                  <a:srgbClr val="0D0D0D"/>
                </a:solidFill>
                <a:effectLst/>
                <a:latin typeface="Söhne"/>
              </a:rPr>
              <a:t> Beat 511 was identified as having a relatively low incidence of crime. </a:t>
            </a:r>
          </a:p>
          <a:p>
            <a:r>
              <a:rPr lang="en-US" sz="2800" b="1" i="0" dirty="0">
                <a:solidFill>
                  <a:srgbClr val="0D0D0D"/>
                </a:solidFill>
                <a:effectLst/>
                <a:latin typeface="Söhne"/>
              </a:rPr>
              <a:t>Comparison of Calculated Columns vs. Added Columns:</a:t>
            </a:r>
            <a:r>
              <a:rPr lang="en-US" sz="2800" b="0" i="0" dirty="0">
                <a:solidFill>
                  <a:srgbClr val="0D0D0D"/>
                </a:solidFill>
                <a:effectLst/>
                <a:latin typeface="Söhne"/>
              </a:rPr>
              <a:t> Utilized DAX formulas for calculated columns and Power Query Editor for additional columns. </a:t>
            </a:r>
          </a:p>
          <a:p>
            <a:r>
              <a:rPr lang="en-US" sz="2800" b="1" i="0" dirty="0">
                <a:solidFill>
                  <a:srgbClr val="0D0D0D"/>
                </a:solidFill>
                <a:effectLst/>
                <a:latin typeface="Söhne"/>
              </a:rPr>
              <a:t>Utilizing Calculate and Row Iteration: </a:t>
            </a:r>
            <a:r>
              <a:rPr lang="en-US" sz="2800" b="0" i="0" dirty="0">
                <a:solidFill>
                  <a:srgbClr val="0D0D0D"/>
                </a:solidFill>
                <a:effectLst/>
                <a:latin typeface="Söhne"/>
              </a:rPr>
              <a:t>Calculated the number of theft crimes in District 8. </a:t>
            </a:r>
          </a:p>
          <a:p>
            <a:r>
              <a:rPr lang="en-US" sz="2800" b="1" i="0" dirty="0">
                <a:solidFill>
                  <a:srgbClr val="0D0D0D"/>
                </a:solidFill>
                <a:effectLst/>
                <a:latin typeface="Söhne"/>
              </a:rPr>
              <a:t>Separation of Longitude and Latitude: </a:t>
            </a:r>
            <a:r>
              <a:rPr lang="en-US" sz="2800" b="0" i="0" dirty="0">
                <a:solidFill>
                  <a:srgbClr val="0D0D0D"/>
                </a:solidFill>
                <a:effectLst/>
                <a:latin typeface="Söhne"/>
              </a:rPr>
              <a:t>Employed the 'Add Column with Example' feature to split longitude and latitude values. </a:t>
            </a:r>
          </a:p>
          <a:p>
            <a:r>
              <a:rPr lang="en-US" sz="2800" b="1" i="0" dirty="0">
                <a:solidFill>
                  <a:srgbClr val="0D0D0D"/>
                </a:solidFill>
                <a:effectLst/>
                <a:latin typeface="Söhne"/>
              </a:rPr>
              <a:t>Usage of M Language in Power Query: </a:t>
            </a:r>
            <a:r>
              <a:rPr lang="en-US" sz="2800" b="0" i="0" dirty="0">
                <a:solidFill>
                  <a:srgbClr val="0D0D0D"/>
                </a:solidFill>
                <a:effectLst/>
                <a:latin typeface="Söhne"/>
              </a:rPr>
              <a:t>M-query was employed for data transformation tasks within Power Query Editor.</a:t>
            </a: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3569581" y="1517710"/>
            <a:ext cx="10451219" cy="1339790"/>
          </a:xfrm>
          <a:prstGeom prst="rect">
            <a:avLst/>
          </a:prstGeom>
        </p:spPr>
        <p:txBody>
          <a:bodyPr lIns="0" tIns="0" rIns="0" bIns="0" rtlCol="0" anchor="t">
            <a:spAutoFit/>
          </a:bodyPr>
          <a:lstStyle/>
          <a:p>
            <a:pPr algn="ctr">
              <a:lnSpc>
                <a:spcPts val="11899"/>
              </a:lnSpc>
            </a:pPr>
            <a:r>
              <a:rPr lang="en-US" sz="5800" dirty="0">
                <a:solidFill>
                  <a:srgbClr val="000000"/>
                </a:solidFill>
                <a:latin typeface="Alatsi Bold"/>
              </a:rPr>
              <a:t>Analysis of Subjective Questions</a:t>
            </a:r>
          </a:p>
        </p:txBody>
      </p:sp>
      <p:sp>
        <p:nvSpPr>
          <p:cNvPr id="17" name="AutoShape 17"/>
          <p:cNvSpPr/>
          <p:nvPr/>
        </p:nvSpPr>
        <p:spPr>
          <a:xfrm flipH="1" flipV="1">
            <a:off x="1090490" y="-104525"/>
            <a:ext cx="5403" cy="2997456"/>
          </a:xfrm>
          <a:prstGeom prst="line">
            <a:avLst/>
          </a:prstGeom>
          <a:ln w="114300" cap="flat">
            <a:solidFill>
              <a:srgbClr val="9FC3D0"/>
            </a:solidFill>
            <a:prstDash val="solid"/>
            <a:headEnd type="none" w="sm" len="sm"/>
            <a:tailEnd type="none" w="sm" len="sm"/>
          </a:ln>
        </p:spPr>
      </p:sp>
      <p:sp>
        <p:nvSpPr>
          <p:cNvPr id="18" name="AutoShape 18"/>
          <p:cNvSpPr/>
          <p:nvPr/>
        </p:nvSpPr>
        <p:spPr>
          <a:xfrm flipH="1" flipV="1">
            <a:off x="1085850" y="7289441"/>
            <a:ext cx="5403" cy="2997456"/>
          </a:xfrm>
          <a:prstGeom prst="line">
            <a:avLst/>
          </a:prstGeom>
          <a:ln w="114300" cap="flat">
            <a:solidFill>
              <a:srgbClr val="9FC3D0"/>
            </a:solidFill>
            <a:prstDash val="solid"/>
            <a:headEnd type="none" w="sm" len="sm"/>
            <a:tailEnd type="none" w="sm" len="sm"/>
          </a:ln>
        </p:spPr>
      </p:sp>
      <p:grpSp>
        <p:nvGrpSpPr>
          <p:cNvPr id="19" name="Group 19"/>
          <p:cNvGrpSpPr/>
          <p:nvPr/>
        </p:nvGrpSpPr>
        <p:grpSpPr>
          <a:xfrm>
            <a:off x="15859155" y="0"/>
            <a:ext cx="1562612" cy="1673225"/>
            <a:chOff x="0" y="0"/>
            <a:chExt cx="2083482" cy="2230967"/>
          </a:xfrm>
        </p:grpSpPr>
        <p:grpSp>
          <p:nvGrpSpPr>
            <p:cNvPr id="20" name="Group 20"/>
            <p:cNvGrpSpPr/>
            <p:nvPr/>
          </p:nvGrpSpPr>
          <p:grpSpPr>
            <a:xfrm>
              <a:off x="75599" y="0"/>
              <a:ext cx="1932284" cy="2230967"/>
              <a:chOff x="0" y="0"/>
              <a:chExt cx="703982" cy="812800"/>
            </a:xfrm>
          </p:grpSpPr>
          <p:sp>
            <p:nvSpPr>
              <p:cNvPr id="21" name="Freeform 21"/>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22" name="TextBox 22"/>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3" name="TextBox 23"/>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5</a:t>
              </a:r>
            </a:p>
          </p:txBody>
        </p:sp>
      </p:grpSp>
      <p:sp>
        <p:nvSpPr>
          <p:cNvPr id="24" name="Freeform 24"/>
          <p:cNvSpPr/>
          <p:nvPr/>
        </p:nvSpPr>
        <p:spPr>
          <a:xfrm>
            <a:off x="8534400" y="74917"/>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5" name="Freeform 25"/>
          <p:cNvSpPr/>
          <p:nvPr/>
        </p:nvSpPr>
        <p:spPr>
          <a:xfrm>
            <a:off x="1143000" y="8724900"/>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6" name="TextBox 15">
            <a:extLst>
              <a:ext uri="{FF2B5EF4-FFF2-40B4-BE49-F238E27FC236}">
                <a16:creationId xmlns:a16="http://schemas.microsoft.com/office/drawing/2014/main" id="{BEA1DB52-5468-98D5-681C-A7FB235EAC2F}"/>
              </a:ext>
            </a:extLst>
          </p:cNvPr>
          <p:cNvSpPr txBox="1"/>
          <p:nvPr/>
        </p:nvSpPr>
        <p:spPr>
          <a:xfrm rot="16200000">
            <a:off x="-2377344" y="4812705"/>
            <a:ext cx="6882108" cy="533299"/>
          </a:xfrm>
          <a:prstGeom prst="rect">
            <a:avLst/>
          </a:prstGeom>
        </p:spPr>
        <p:txBody>
          <a:bodyPr lIns="0" tIns="0" rIns="0" bIns="0" rtlCol="0" anchor="t">
            <a:spAutoFit/>
          </a:bodyPr>
          <a:lstStyle/>
          <a:p>
            <a:pPr algn="ctr">
              <a:lnSpc>
                <a:spcPts val="4376"/>
              </a:lnSpc>
            </a:pPr>
            <a:r>
              <a:rPr lang="en-US" sz="3126" dirty="0">
                <a:solidFill>
                  <a:srgbClr val="000000"/>
                </a:solidFill>
                <a:latin typeface="Alatsi Bold"/>
              </a:rPr>
              <a:t>Chicago Crime | 2022</a:t>
            </a:r>
          </a:p>
        </p:txBody>
      </p:sp>
      <p:sp>
        <p:nvSpPr>
          <p:cNvPr id="29" name="TextBox 28">
            <a:extLst>
              <a:ext uri="{FF2B5EF4-FFF2-40B4-BE49-F238E27FC236}">
                <a16:creationId xmlns:a16="http://schemas.microsoft.com/office/drawing/2014/main" id="{E3136E13-CF38-09BF-C1F9-725F8C40C61F}"/>
              </a:ext>
            </a:extLst>
          </p:cNvPr>
          <p:cNvSpPr txBox="1"/>
          <p:nvPr/>
        </p:nvSpPr>
        <p:spPr>
          <a:xfrm>
            <a:off x="1447800" y="3332857"/>
            <a:ext cx="16664210" cy="6001643"/>
          </a:xfrm>
          <a:prstGeom prst="rect">
            <a:avLst/>
          </a:prstGeom>
          <a:noFill/>
        </p:spPr>
        <p:txBody>
          <a:bodyPr wrap="square">
            <a:spAutoFit/>
          </a:bodyPr>
          <a:lstStyle/>
          <a:p>
            <a:pPr marL="514350" indent="-514350" algn="l">
              <a:buFont typeface="+mj-lt"/>
              <a:buAutoNum type="arabicPeriod"/>
            </a:pPr>
            <a:r>
              <a:rPr lang="en-US" sz="3200" b="0" i="0" dirty="0">
                <a:solidFill>
                  <a:srgbClr val="0D0D0D"/>
                </a:solidFill>
                <a:effectLst/>
                <a:latin typeface="Söhne"/>
              </a:rPr>
              <a:t>Monthly crime rates displayed fluctuations, with a notable drop observed in June.</a:t>
            </a:r>
          </a:p>
          <a:p>
            <a:pPr marL="514350" indent="-514350" algn="l">
              <a:buFont typeface="+mj-lt"/>
              <a:buAutoNum type="arabicPeriod"/>
            </a:pPr>
            <a:r>
              <a:rPr lang="en-US" sz="3200" b="0" i="0" dirty="0">
                <a:solidFill>
                  <a:srgbClr val="0D0D0D"/>
                </a:solidFill>
                <a:effectLst/>
                <a:latin typeface="Söhne"/>
              </a:rPr>
              <a:t>Strategies for crime reduction encompassed policing, community engagement, and addressing root causes.</a:t>
            </a:r>
          </a:p>
          <a:p>
            <a:pPr marL="514350" indent="-514350" algn="l">
              <a:buFont typeface="+mj-lt"/>
              <a:buAutoNum type="arabicPeriod"/>
            </a:pPr>
            <a:r>
              <a:rPr lang="en-US" sz="3200" b="0" i="0" dirty="0">
                <a:solidFill>
                  <a:srgbClr val="0D0D0D"/>
                </a:solidFill>
                <a:effectLst/>
                <a:latin typeface="Söhne"/>
              </a:rPr>
              <a:t>Tailored interventions are required for high-crime areas such as Apartment Street.</a:t>
            </a:r>
          </a:p>
          <a:p>
            <a:pPr marL="514350" indent="-514350" algn="l">
              <a:buFont typeface="+mj-lt"/>
              <a:buAutoNum type="arabicPeriod"/>
            </a:pPr>
            <a:r>
              <a:rPr lang="en-US" sz="3200" b="0" i="0" dirty="0">
                <a:solidFill>
                  <a:srgbClr val="0D0D0D"/>
                </a:solidFill>
                <a:effectLst/>
                <a:latin typeface="Söhne"/>
              </a:rPr>
              <a:t>Wards 42, 27, 28, 6, and 24 necessitate security enhancements.</a:t>
            </a:r>
          </a:p>
          <a:p>
            <a:pPr marL="514350" indent="-514350" algn="l">
              <a:buFont typeface="+mj-lt"/>
              <a:buAutoNum type="arabicPeriod"/>
            </a:pPr>
            <a:r>
              <a:rPr lang="en-US" sz="3200" b="0" i="0" dirty="0">
                <a:solidFill>
                  <a:srgbClr val="0D0D0D"/>
                </a:solidFill>
                <a:effectLst/>
                <a:latin typeface="Söhne"/>
              </a:rPr>
              <a:t>Crime rates varied by month and day, indicating the necessity for proactive measures.</a:t>
            </a:r>
          </a:p>
          <a:p>
            <a:pPr marL="514350" indent="-514350" algn="l">
              <a:buFont typeface="+mj-lt"/>
              <a:buAutoNum type="arabicPeriod"/>
            </a:pPr>
            <a:r>
              <a:rPr lang="en-US" sz="3200" b="0" i="0" dirty="0">
                <a:solidFill>
                  <a:srgbClr val="0D0D0D"/>
                </a:solidFill>
                <a:effectLst/>
                <a:latin typeface="Söhne"/>
              </a:rPr>
              <a:t>Arrest rates for domestic crimes were alarmingly low, highlighting an area for improvement.</a:t>
            </a:r>
          </a:p>
          <a:p>
            <a:pPr marL="514350" indent="-514350" algn="l">
              <a:buFont typeface="+mj-lt"/>
              <a:buAutoNum type="arabicPeriod"/>
            </a:pPr>
            <a:r>
              <a:rPr lang="en-US" sz="3200" b="0" i="0" dirty="0">
                <a:solidFill>
                  <a:srgbClr val="0D0D0D"/>
                </a:solidFill>
                <a:effectLst/>
                <a:latin typeface="Söhne"/>
              </a:rPr>
              <a:t>Common terms in crime descriptions provided insights into prevalent crime types.</a:t>
            </a:r>
          </a:p>
          <a:p>
            <a:pPr marL="514350" indent="-514350" algn="l">
              <a:buFont typeface="+mj-lt"/>
              <a:buAutoNum type="arabicPeriod"/>
            </a:pPr>
            <a:r>
              <a:rPr lang="en-US" sz="3200" b="0" i="0" dirty="0">
                <a:solidFill>
                  <a:srgbClr val="0D0D0D"/>
                </a:solidFill>
                <a:effectLst/>
                <a:latin typeface="Söhne"/>
              </a:rPr>
              <a:t>Resolution times varied based on crime type and location.</a:t>
            </a:r>
          </a:p>
          <a:p>
            <a:pPr marL="514350" indent="-514350" algn="l">
              <a:buFont typeface="+mj-lt"/>
              <a:buAutoNum type="arabicPeriod"/>
            </a:pPr>
            <a:r>
              <a:rPr lang="en-US" sz="3200" b="0" i="0" dirty="0">
                <a:solidFill>
                  <a:srgbClr val="0D0D0D"/>
                </a:solidFill>
                <a:effectLst/>
                <a:latin typeface="Söhne"/>
              </a:rPr>
              <a:t>Theft ranked as the most prevalent crime type, followed by battery and criminal damage.</a:t>
            </a:r>
          </a:p>
          <a:p>
            <a:pPr marL="514350" indent="-514350" algn="l">
              <a:buFont typeface="+mj-lt"/>
              <a:buAutoNum type="arabicPeriod"/>
            </a:pPr>
            <a:r>
              <a:rPr lang="en-US" sz="3200" b="0" i="0" dirty="0">
                <a:solidFill>
                  <a:srgbClr val="0D0D0D"/>
                </a:solidFill>
                <a:effectLst/>
                <a:latin typeface="Söhne"/>
              </a:rPr>
              <a:t>Power BI Gateway enables secure data access and real-time analytics.</a:t>
            </a:r>
          </a:p>
          <a:p>
            <a:pPr marL="514350" indent="-514350" algn="l">
              <a:buFont typeface="+mj-lt"/>
              <a:buAutoNum type="arabicPeriod"/>
            </a:pPr>
            <a:r>
              <a:rPr lang="en-US" sz="3200" b="0" i="0" dirty="0">
                <a:solidFill>
                  <a:srgbClr val="0D0D0D"/>
                </a:solidFill>
                <a:effectLst/>
                <a:latin typeface="Söhne"/>
              </a:rPr>
              <a:t>A many-to-one relationship exists between districts in crime data and </a:t>
            </a:r>
            <a:r>
              <a:rPr lang="en-US" sz="3200" b="0" i="0" dirty="0" err="1">
                <a:solidFill>
                  <a:srgbClr val="0D0D0D"/>
                </a:solidFill>
                <a:effectLst/>
                <a:latin typeface="Söhne"/>
              </a:rPr>
              <a:t>district_ids</a:t>
            </a:r>
            <a:r>
              <a:rPr lang="en-US" sz="3200" b="0" i="0" dirty="0">
                <a:solidFill>
                  <a:srgbClr val="0D0D0D"/>
                </a:solidFill>
                <a:effectLst/>
                <a:latin typeface="Söhne"/>
              </a:rPr>
              <a:t> in a new table</a:t>
            </a:r>
          </a:p>
        </p:txBody>
      </p:sp>
    </p:spTree>
    <p:extLst>
      <p:ext uri="{BB962C8B-B14F-4D97-AF65-F5344CB8AC3E}">
        <p14:creationId xmlns:p14="http://schemas.microsoft.com/office/powerpoint/2010/main" val="3221603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3918390" y="866775"/>
            <a:ext cx="10451219" cy="1450976"/>
          </a:xfrm>
          <a:prstGeom prst="rect">
            <a:avLst/>
          </a:prstGeom>
        </p:spPr>
        <p:txBody>
          <a:bodyPr lIns="0" tIns="0" rIns="0" bIns="0" rtlCol="0" anchor="t">
            <a:spAutoFit/>
          </a:bodyPr>
          <a:lstStyle/>
          <a:p>
            <a:pPr algn="ctr">
              <a:lnSpc>
                <a:spcPts val="11899"/>
              </a:lnSpc>
            </a:pPr>
            <a:r>
              <a:rPr lang="en-US" sz="8800" b="0" i="0" dirty="0">
                <a:solidFill>
                  <a:srgbClr val="0D0D0D"/>
                </a:solidFill>
                <a:effectLst/>
                <a:latin typeface="Söhne"/>
              </a:rPr>
              <a:t>Key Analysis Points</a:t>
            </a:r>
            <a:endParaRPr lang="en-US" sz="8499" dirty="0">
              <a:solidFill>
                <a:srgbClr val="000000"/>
              </a:solidFill>
              <a:latin typeface="Alatsi Bold"/>
            </a:endParaRPr>
          </a:p>
        </p:txBody>
      </p:sp>
      <p:grpSp>
        <p:nvGrpSpPr>
          <p:cNvPr id="3" name="Group 3"/>
          <p:cNvGrpSpPr/>
          <p:nvPr/>
        </p:nvGrpSpPr>
        <p:grpSpPr>
          <a:xfrm>
            <a:off x="13014282" y="2220553"/>
            <a:ext cx="4810650" cy="2903864"/>
            <a:chOff x="0" y="-192881"/>
            <a:chExt cx="8868713" cy="3871818"/>
          </a:xfrm>
        </p:grpSpPr>
        <p:grpSp>
          <p:nvGrpSpPr>
            <p:cNvPr id="4" name="Group 4"/>
            <p:cNvGrpSpPr/>
            <p:nvPr/>
          </p:nvGrpSpPr>
          <p:grpSpPr>
            <a:xfrm>
              <a:off x="0" y="-192881"/>
              <a:ext cx="8868713" cy="3480673"/>
              <a:chOff x="0" y="-38100"/>
              <a:chExt cx="1751844" cy="687540"/>
            </a:xfrm>
          </p:grpSpPr>
          <p:sp>
            <p:nvSpPr>
              <p:cNvPr id="5" name="Freeform 5"/>
              <p:cNvSpPr/>
              <p:nvPr/>
            </p:nvSpPr>
            <p:spPr>
              <a:xfrm>
                <a:off x="0" y="0"/>
                <a:ext cx="1751844" cy="649440"/>
              </a:xfrm>
              <a:custGeom>
                <a:avLst/>
                <a:gdLst/>
                <a:ahLst/>
                <a:cxnLst/>
                <a:rect l="l" t="t" r="r" b="b"/>
                <a:pathLst>
                  <a:path w="1751844" h="649440">
                    <a:moveTo>
                      <a:pt x="59360" y="0"/>
                    </a:moveTo>
                    <a:lnTo>
                      <a:pt x="1692484" y="0"/>
                    </a:lnTo>
                    <a:cubicBezTo>
                      <a:pt x="1725268" y="0"/>
                      <a:pt x="1751844" y="26577"/>
                      <a:pt x="1751844" y="59360"/>
                    </a:cubicBezTo>
                    <a:lnTo>
                      <a:pt x="1751844" y="590080"/>
                    </a:lnTo>
                    <a:cubicBezTo>
                      <a:pt x="1751844" y="622864"/>
                      <a:pt x="1725268" y="649440"/>
                      <a:pt x="1692484" y="649440"/>
                    </a:cubicBezTo>
                    <a:lnTo>
                      <a:pt x="59360" y="649440"/>
                    </a:lnTo>
                    <a:cubicBezTo>
                      <a:pt x="26577" y="649440"/>
                      <a:pt x="0" y="622864"/>
                      <a:pt x="0" y="590080"/>
                    </a:cubicBezTo>
                    <a:lnTo>
                      <a:pt x="0" y="59360"/>
                    </a:lnTo>
                    <a:cubicBezTo>
                      <a:pt x="0" y="26577"/>
                      <a:pt x="26577" y="0"/>
                      <a:pt x="59360" y="0"/>
                    </a:cubicBezTo>
                    <a:close/>
                  </a:path>
                </a:pathLst>
              </a:custGeom>
              <a:solidFill>
                <a:srgbClr val="E9C7C6"/>
              </a:solidFill>
            </p:spPr>
          </p:sp>
          <p:sp>
            <p:nvSpPr>
              <p:cNvPr id="6" name="TextBox 6"/>
              <p:cNvSpPr txBox="1"/>
              <p:nvPr/>
            </p:nvSpPr>
            <p:spPr>
              <a:xfrm>
                <a:off x="0" y="-38100"/>
                <a:ext cx="1751844" cy="687540"/>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695604" y="133351"/>
              <a:ext cx="7735509" cy="3545586"/>
            </a:xfrm>
            <a:prstGeom prst="rect">
              <a:avLst/>
            </a:prstGeom>
          </p:spPr>
          <p:txBody>
            <a:bodyPr lIns="0" tIns="0" rIns="0" bIns="0" rtlCol="0" anchor="t">
              <a:spAutoFit/>
            </a:bodyPr>
            <a:lstStyle/>
            <a:p>
              <a:pPr algn="ctr">
                <a:lnSpc>
                  <a:spcPts val="4193"/>
                </a:lnSpc>
              </a:pPr>
              <a:r>
                <a:rPr lang="en-US" sz="3600" b="1" dirty="0"/>
                <a:t>Arrest Rates</a:t>
              </a:r>
              <a:br>
                <a:rPr lang="en-US" sz="3600" b="1" dirty="0"/>
              </a:br>
              <a:br>
                <a:rPr lang="en-US" sz="3200" b="1" dirty="0"/>
              </a:br>
              <a:br>
                <a:rPr lang="en-US" sz="3200" b="1" dirty="0"/>
              </a:br>
              <a:r>
                <a:rPr lang="en-US" sz="5400" b="1" dirty="0">
                  <a:solidFill>
                    <a:srgbClr val="FF0000"/>
                  </a:solidFill>
                </a:rPr>
                <a:t>12.42%</a:t>
              </a:r>
              <a:br>
                <a:rPr lang="en-US" sz="3200" b="1" dirty="0"/>
              </a:br>
              <a:endParaRPr lang="en-US" sz="2995" dirty="0">
                <a:solidFill>
                  <a:srgbClr val="000000"/>
                </a:solidFill>
                <a:latin typeface="Alatsi Bold"/>
              </a:endParaRPr>
            </a:p>
          </p:txBody>
        </p:sp>
      </p:grpSp>
      <p:grpSp>
        <p:nvGrpSpPr>
          <p:cNvPr id="10" name="Group 10"/>
          <p:cNvGrpSpPr/>
          <p:nvPr/>
        </p:nvGrpSpPr>
        <p:grpSpPr>
          <a:xfrm>
            <a:off x="4583112" y="5089345"/>
            <a:ext cx="4855257" cy="2465844"/>
            <a:chOff x="0" y="0"/>
            <a:chExt cx="8868713" cy="3287792"/>
          </a:xfrm>
        </p:grpSpPr>
        <p:grpSp>
          <p:nvGrpSpPr>
            <p:cNvPr id="11" name="Group 11"/>
            <p:cNvGrpSpPr/>
            <p:nvPr/>
          </p:nvGrpSpPr>
          <p:grpSpPr>
            <a:xfrm>
              <a:off x="0" y="0"/>
              <a:ext cx="8868713" cy="3287792"/>
              <a:chOff x="0" y="0"/>
              <a:chExt cx="1751844" cy="649440"/>
            </a:xfrm>
          </p:grpSpPr>
          <p:sp>
            <p:nvSpPr>
              <p:cNvPr id="12" name="Freeform 12"/>
              <p:cNvSpPr/>
              <p:nvPr/>
            </p:nvSpPr>
            <p:spPr>
              <a:xfrm>
                <a:off x="0" y="0"/>
                <a:ext cx="1751844" cy="649440"/>
              </a:xfrm>
              <a:custGeom>
                <a:avLst/>
                <a:gdLst/>
                <a:ahLst/>
                <a:cxnLst/>
                <a:rect l="l" t="t" r="r" b="b"/>
                <a:pathLst>
                  <a:path w="1751844" h="649440">
                    <a:moveTo>
                      <a:pt x="59360" y="0"/>
                    </a:moveTo>
                    <a:lnTo>
                      <a:pt x="1692484" y="0"/>
                    </a:lnTo>
                    <a:cubicBezTo>
                      <a:pt x="1725268" y="0"/>
                      <a:pt x="1751844" y="26577"/>
                      <a:pt x="1751844" y="59360"/>
                    </a:cubicBezTo>
                    <a:lnTo>
                      <a:pt x="1751844" y="590080"/>
                    </a:lnTo>
                    <a:cubicBezTo>
                      <a:pt x="1751844" y="622864"/>
                      <a:pt x="1725268" y="649440"/>
                      <a:pt x="1692484" y="649440"/>
                    </a:cubicBezTo>
                    <a:lnTo>
                      <a:pt x="59360" y="649440"/>
                    </a:lnTo>
                    <a:cubicBezTo>
                      <a:pt x="26577" y="649440"/>
                      <a:pt x="0" y="622864"/>
                      <a:pt x="0" y="590080"/>
                    </a:cubicBezTo>
                    <a:lnTo>
                      <a:pt x="0" y="59360"/>
                    </a:lnTo>
                    <a:cubicBezTo>
                      <a:pt x="0" y="26577"/>
                      <a:pt x="26577" y="0"/>
                      <a:pt x="59360" y="0"/>
                    </a:cubicBezTo>
                    <a:close/>
                  </a:path>
                </a:pathLst>
              </a:custGeom>
              <a:solidFill>
                <a:srgbClr val="E9C7C6"/>
              </a:solidFill>
            </p:spPr>
          </p:sp>
          <p:sp>
            <p:nvSpPr>
              <p:cNvPr id="13" name="TextBox 13"/>
              <p:cNvSpPr txBox="1"/>
              <p:nvPr/>
            </p:nvSpPr>
            <p:spPr>
              <a:xfrm>
                <a:off x="0" y="-38100"/>
                <a:ext cx="1751844" cy="687540"/>
              </a:xfrm>
              <a:prstGeom prst="rect">
                <a:avLst/>
              </a:prstGeom>
            </p:spPr>
            <p:txBody>
              <a:bodyPr lIns="50800" tIns="50800" rIns="50800" bIns="50800" rtlCol="0" anchor="ctr"/>
              <a:lstStyle/>
              <a:p>
                <a:pPr algn="ctr">
                  <a:lnSpc>
                    <a:spcPts val="2659"/>
                  </a:lnSpc>
                </a:pPr>
                <a:endParaRPr/>
              </a:p>
            </p:txBody>
          </p:sp>
        </p:grpSp>
        <p:sp>
          <p:nvSpPr>
            <p:cNvPr id="14" name="TextBox 14"/>
            <p:cNvSpPr txBox="1"/>
            <p:nvPr/>
          </p:nvSpPr>
          <p:spPr>
            <a:xfrm>
              <a:off x="695604" y="133351"/>
              <a:ext cx="7735510" cy="2218300"/>
            </a:xfrm>
            <a:prstGeom prst="rect">
              <a:avLst/>
            </a:prstGeom>
          </p:spPr>
          <p:txBody>
            <a:bodyPr lIns="0" tIns="0" rIns="0" bIns="0" rtlCol="0" anchor="t">
              <a:spAutoFit/>
            </a:bodyPr>
            <a:lstStyle/>
            <a:p>
              <a:pPr algn="ctr">
                <a:lnSpc>
                  <a:spcPts val="4193"/>
                </a:lnSpc>
              </a:pPr>
              <a:r>
                <a:rPr lang="en-US" sz="3600" b="1" dirty="0"/>
                <a:t>Total Number of Crimes</a:t>
              </a:r>
              <a:br>
                <a:rPr lang="en-US" sz="2800" b="1" dirty="0"/>
              </a:br>
              <a:br>
                <a:rPr lang="en-US" sz="2800" b="1" dirty="0"/>
              </a:br>
              <a:r>
                <a:rPr lang="en-US" sz="5400" b="1" dirty="0">
                  <a:solidFill>
                    <a:srgbClr val="FF0000"/>
                  </a:solidFill>
                </a:rPr>
                <a:t>89898</a:t>
              </a:r>
              <a:endParaRPr lang="en-US" sz="2995" dirty="0">
                <a:solidFill>
                  <a:srgbClr val="FF0000"/>
                </a:solidFill>
                <a:latin typeface="Alatsi Bold"/>
              </a:endParaRPr>
            </a:p>
          </p:txBody>
        </p:sp>
      </p:grpSp>
      <p:sp>
        <p:nvSpPr>
          <p:cNvPr id="17" name="AutoShape 17"/>
          <p:cNvSpPr/>
          <p:nvPr/>
        </p:nvSpPr>
        <p:spPr>
          <a:xfrm flipH="1" flipV="1">
            <a:off x="1090490" y="-104525"/>
            <a:ext cx="5403" cy="2997456"/>
          </a:xfrm>
          <a:prstGeom prst="line">
            <a:avLst/>
          </a:prstGeom>
          <a:ln w="114300" cap="flat">
            <a:solidFill>
              <a:srgbClr val="9FC3D0"/>
            </a:solidFill>
            <a:prstDash val="solid"/>
            <a:headEnd type="none" w="sm" len="sm"/>
            <a:tailEnd type="none" w="sm" len="sm"/>
          </a:ln>
        </p:spPr>
      </p:sp>
      <p:sp>
        <p:nvSpPr>
          <p:cNvPr id="18" name="AutoShape 18"/>
          <p:cNvSpPr/>
          <p:nvPr/>
        </p:nvSpPr>
        <p:spPr>
          <a:xfrm flipH="1" flipV="1">
            <a:off x="1085850" y="7289441"/>
            <a:ext cx="5403" cy="2997456"/>
          </a:xfrm>
          <a:prstGeom prst="line">
            <a:avLst/>
          </a:prstGeom>
          <a:ln w="114300" cap="flat">
            <a:solidFill>
              <a:srgbClr val="9FC3D0"/>
            </a:solidFill>
            <a:prstDash val="solid"/>
            <a:headEnd type="none" w="sm" len="sm"/>
            <a:tailEnd type="none" w="sm" len="sm"/>
          </a:ln>
        </p:spPr>
      </p:sp>
      <p:grpSp>
        <p:nvGrpSpPr>
          <p:cNvPr id="19" name="Group 19"/>
          <p:cNvGrpSpPr/>
          <p:nvPr/>
        </p:nvGrpSpPr>
        <p:grpSpPr>
          <a:xfrm>
            <a:off x="15859155" y="0"/>
            <a:ext cx="1562612" cy="1673225"/>
            <a:chOff x="0" y="0"/>
            <a:chExt cx="2083482" cy="2230967"/>
          </a:xfrm>
        </p:grpSpPr>
        <p:grpSp>
          <p:nvGrpSpPr>
            <p:cNvPr id="20" name="Group 20"/>
            <p:cNvGrpSpPr/>
            <p:nvPr/>
          </p:nvGrpSpPr>
          <p:grpSpPr>
            <a:xfrm>
              <a:off x="75599" y="0"/>
              <a:ext cx="1932284" cy="2230967"/>
              <a:chOff x="0" y="0"/>
              <a:chExt cx="703982" cy="812800"/>
            </a:xfrm>
          </p:grpSpPr>
          <p:sp>
            <p:nvSpPr>
              <p:cNvPr id="21" name="Freeform 21"/>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22" name="TextBox 22"/>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3" name="TextBox 23"/>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6</a:t>
              </a:r>
            </a:p>
          </p:txBody>
        </p:sp>
      </p:grpSp>
      <p:sp>
        <p:nvSpPr>
          <p:cNvPr id="24" name="Freeform 24"/>
          <p:cNvSpPr/>
          <p:nvPr/>
        </p:nvSpPr>
        <p:spPr>
          <a:xfrm>
            <a:off x="8686800" y="-1143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5" name="Freeform 25"/>
          <p:cNvSpPr/>
          <p:nvPr/>
        </p:nvSpPr>
        <p:spPr>
          <a:xfrm>
            <a:off x="892058" y="9048108"/>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26" name="Group 10">
            <a:extLst>
              <a:ext uri="{FF2B5EF4-FFF2-40B4-BE49-F238E27FC236}">
                <a16:creationId xmlns:a16="http://schemas.microsoft.com/office/drawing/2014/main" id="{9E8E87C9-1C13-55E3-C00C-C8B5DC180721}"/>
              </a:ext>
            </a:extLst>
          </p:cNvPr>
          <p:cNvGrpSpPr/>
          <p:nvPr/>
        </p:nvGrpSpPr>
        <p:grpSpPr>
          <a:xfrm>
            <a:off x="1492425" y="2429062"/>
            <a:ext cx="4873948" cy="2465844"/>
            <a:chOff x="0" y="0"/>
            <a:chExt cx="8868713" cy="3287792"/>
          </a:xfrm>
        </p:grpSpPr>
        <p:grpSp>
          <p:nvGrpSpPr>
            <p:cNvPr id="27" name="Group 11">
              <a:extLst>
                <a:ext uri="{FF2B5EF4-FFF2-40B4-BE49-F238E27FC236}">
                  <a16:creationId xmlns:a16="http://schemas.microsoft.com/office/drawing/2014/main" id="{E1A5DD6B-5EC0-1BA8-9042-7485F5CB6207}"/>
                </a:ext>
              </a:extLst>
            </p:cNvPr>
            <p:cNvGrpSpPr/>
            <p:nvPr/>
          </p:nvGrpSpPr>
          <p:grpSpPr>
            <a:xfrm>
              <a:off x="0" y="0"/>
              <a:ext cx="8868713" cy="3287792"/>
              <a:chOff x="0" y="0"/>
              <a:chExt cx="1751844" cy="649440"/>
            </a:xfrm>
          </p:grpSpPr>
          <p:sp>
            <p:nvSpPr>
              <p:cNvPr id="29" name="Freeform 12">
                <a:extLst>
                  <a:ext uri="{FF2B5EF4-FFF2-40B4-BE49-F238E27FC236}">
                    <a16:creationId xmlns:a16="http://schemas.microsoft.com/office/drawing/2014/main" id="{A599B638-9FA4-12BB-48C3-8132632786EF}"/>
                  </a:ext>
                </a:extLst>
              </p:cNvPr>
              <p:cNvSpPr/>
              <p:nvPr/>
            </p:nvSpPr>
            <p:spPr>
              <a:xfrm>
                <a:off x="0" y="0"/>
                <a:ext cx="1751844" cy="649440"/>
              </a:xfrm>
              <a:custGeom>
                <a:avLst/>
                <a:gdLst/>
                <a:ahLst/>
                <a:cxnLst/>
                <a:rect l="l" t="t" r="r" b="b"/>
                <a:pathLst>
                  <a:path w="1751844" h="649440">
                    <a:moveTo>
                      <a:pt x="59360" y="0"/>
                    </a:moveTo>
                    <a:lnTo>
                      <a:pt x="1692484" y="0"/>
                    </a:lnTo>
                    <a:cubicBezTo>
                      <a:pt x="1725268" y="0"/>
                      <a:pt x="1751844" y="26577"/>
                      <a:pt x="1751844" y="59360"/>
                    </a:cubicBezTo>
                    <a:lnTo>
                      <a:pt x="1751844" y="590080"/>
                    </a:lnTo>
                    <a:cubicBezTo>
                      <a:pt x="1751844" y="622864"/>
                      <a:pt x="1725268" y="649440"/>
                      <a:pt x="1692484" y="649440"/>
                    </a:cubicBezTo>
                    <a:lnTo>
                      <a:pt x="59360" y="649440"/>
                    </a:lnTo>
                    <a:cubicBezTo>
                      <a:pt x="26577" y="649440"/>
                      <a:pt x="0" y="622864"/>
                      <a:pt x="0" y="590080"/>
                    </a:cubicBezTo>
                    <a:lnTo>
                      <a:pt x="0" y="59360"/>
                    </a:lnTo>
                    <a:cubicBezTo>
                      <a:pt x="0" y="26577"/>
                      <a:pt x="26577" y="0"/>
                      <a:pt x="59360" y="0"/>
                    </a:cubicBezTo>
                    <a:close/>
                  </a:path>
                </a:pathLst>
              </a:custGeom>
              <a:solidFill>
                <a:srgbClr val="E9C7C6"/>
              </a:solidFill>
            </p:spPr>
            <p:txBody>
              <a:bodyPr/>
              <a:lstStyle/>
              <a:p>
                <a:pPr algn="ctr"/>
                <a:r>
                  <a:rPr lang="en-US" sz="3600" b="1" dirty="0"/>
                  <a:t>Domestic Crime Proportions</a:t>
                </a:r>
                <a:br>
                  <a:rPr lang="en-US" sz="3600" b="1" dirty="0"/>
                </a:br>
                <a:br>
                  <a:rPr lang="en-US" sz="3600" b="1" dirty="0"/>
                </a:br>
                <a:r>
                  <a:rPr lang="en-US" sz="5400" b="1" dirty="0">
                    <a:solidFill>
                      <a:srgbClr val="FF0000"/>
                    </a:solidFill>
                  </a:rPr>
                  <a:t>20.20%</a:t>
                </a:r>
                <a:endParaRPr lang="en-US" b="1" dirty="0">
                  <a:solidFill>
                    <a:srgbClr val="FF0000"/>
                  </a:solidFill>
                </a:endParaRPr>
              </a:p>
            </p:txBody>
          </p:sp>
          <p:sp>
            <p:nvSpPr>
              <p:cNvPr id="30" name="TextBox 13">
                <a:extLst>
                  <a:ext uri="{FF2B5EF4-FFF2-40B4-BE49-F238E27FC236}">
                    <a16:creationId xmlns:a16="http://schemas.microsoft.com/office/drawing/2014/main" id="{A73DEA67-5323-217C-597D-94C4B9BED63F}"/>
                  </a:ext>
                </a:extLst>
              </p:cNvPr>
              <p:cNvSpPr txBox="1"/>
              <p:nvPr/>
            </p:nvSpPr>
            <p:spPr>
              <a:xfrm>
                <a:off x="0" y="-38100"/>
                <a:ext cx="1751844" cy="687540"/>
              </a:xfrm>
              <a:prstGeom prst="rect">
                <a:avLst/>
              </a:prstGeom>
            </p:spPr>
            <p:txBody>
              <a:bodyPr lIns="50800" tIns="50800" rIns="50800" bIns="50800" rtlCol="0" anchor="ctr"/>
              <a:lstStyle/>
              <a:p>
                <a:pPr algn="ctr">
                  <a:lnSpc>
                    <a:spcPts val="2659"/>
                  </a:lnSpc>
                </a:pPr>
                <a:endParaRPr/>
              </a:p>
            </p:txBody>
          </p:sp>
        </p:grpSp>
        <p:sp>
          <p:nvSpPr>
            <p:cNvPr id="28" name="TextBox 14">
              <a:extLst>
                <a:ext uri="{FF2B5EF4-FFF2-40B4-BE49-F238E27FC236}">
                  <a16:creationId xmlns:a16="http://schemas.microsoft.com/office/drawing/2014/main" id="{DD7065E8-706D-92FB-6F5F-8899ECB5F97D}"/>
                </a:ext>
              </a:extLst>
            </p:cNvPr>
            <p:cNvSpPr txBox="1"/>
            <p:nvPr/>
          </p:nvSpPr>
          <p:spPr>
            <a:xfrm>
              <a:off x="695604" y="133351"/>
              <a:ext cx="7735510" cy="673005"/>
            </a:xfrm>
            <a:prstGeom prst="rect">
              <a:avLst/>
            </a:prstGeom>
          </p:spPr>
          <p:txBody>
            <a:bodyPr lIns="0" tIns="0" rIns="0" bIns="0" rtlCol="0" anchor="t">
              <a:spAutoFit/>
            </a:bodyPr>
            <a:lstStyle/>
            <a:p>
              <a:pPr>
                <a:lnSpc>
                  <a:spcPts val="4193"/>
                </a:lnSpc>
              </a:pPr>
              <a:endParaRPr lang="en-US" sz="2995" dirty="0">
                <a:solidFill>
                  <a:srgbClr val="000000"/>
                </a:solidFill>
                <a:latin typeface="Alatsi Bold"/>
              </a:endParaRPr>
            </a:p>
          </p:txBody>
        </p:sp>
      </p:grpSp>
      <p:grpSp>
        <p:nvGrpSpPr>
          <p:cNvPr id="31" name="Group 10">
            <a:extLst>
              <a:ext uri="{FF2B5EF4-FFF2-40B4-BE49-F238E27FC236}">
                <a16:creationId xmlns:a16="http://schemas.microsoft.com/office/drawing/2014/main" id="{4D12E511-918C-9329-477A-D86AF5267650}"/>
              </a:ext>
            </a:extLst>
          </p:cNvPr>
          <p:cNvGrpSpPr/>
          <p:nvPr/>
        </p:nvGrpSpPr>
        <p:grpSpPr>
          <a:xfrm>
            <a:off x="7318052" y="2429062"/>
            <a:ext cx="4873948" cy="2465844"/>
            <a:chOff x="0" y="0"/>
            <a:chExt cx="8868713" cy="3287792"/>
          </a:xfrm>
        </p:grpSpPr>
        <p:grpSp>
          <p:nvGrpSpPr>
            <p:cNvPr id="32" name="Group 11">
              <a:extLst>
                <a:ext uri="{FF2B5EF4-FFF2-40B4-BE49-F238E27FC236}">
                  <a16:creationId xmlns:a16="http://schemas.microsoft.com/office/drawing/2014/main" id="{3F2F8FF2-A52F-CBE4-B11F-8B39AFF4F08C}"/>
                </a:ext>
              </a:extLst>
            </p:cNvPr>
            <p:cNvGrpSpPr/>
            <p:nvPr/>
          </p:nvGrpSpPr>
          <p:grpSpPr>
            <a:xfrm>
              <a:off x="0" y="0"/>
              <a:ext cx="8868713" cy="3287792"/>
              <a:chOff x="0" y="0"/>
              <a:chExt cx="1751844" cy="649440"/>
            </a:xfrm>
          </p:grpSpPr>
          <p:sp>
            <p:nvSpPr>
              <p:cNvPr id="34" name="Freeform 12">
                <a:extLst>
                  <a:ext uri="{FF2B5EF4-FFF2-40B4-BE49-F238E27FC236}">
                    <a16:creationId xmlns:a16="http://schemas.microsoft.com/office/drawing/2014/main" id="{1558D5ED-7AD9-85BE-D7EA-15C0827ECB7C}"/>
                  </a:ext>
                </a:extLst>
              </p:cNvPr>
              <p:cNvSpPr/>
              <p:nvPr/>
            </p:nvSpPr>
            <p:spPr>
              <a:xfrm>
                <a:off x="0" y="0"/>
                <a:ext cx="1751844" cy="649440"/>
              </a:xfrm>
              <a:custGeom>
                <a:avLst/>
                <a:gdLst/>
                <a:ahLst/>
                <a:cxnLst/>
                <a:rect l="l" t="t" r="r" b="b"/>
                <a:pathLst>
                  <a:path w="1751844" h="649440">
                    <a:moveTo>
                      <a:pt x="59360" y="0"/>
                    </a:moveTo>
                    <a:lnTo>
                      <a:pt x="1692484" y="0"/>
                    </a:lnTo>
                    <a:cubicBezTo>
                      <a:pt x="1725268" y="0"/>
                      <a:pt x="1751844" y="26577"/>
                      <a:pt x="1751844" y="59360"/>
                    </a:cubicBezTo>
                    <a:lnTo>
                      <a:pt x="1751844" y="590080"/>
                    </a:lnTo>
                    <a:cubicBezTo>
                      <a:pt x="1751844" y="622864"/>
                      <a:pt x="1725268" y="649440"/>
                      <a:pt x="1692484" y="649440"/>
                    </a:cubicBezTo>
                    <a:lnTo>
                      <a:pt x="59360" y="649440"/>
                    </a:lnTo>
                    <a:cubicBezTo>
                      <a:pt x="26577" y="649440"/>
                      <a:pt x="0" y="622864"/>
                      <a:pt x="0" y="590080"/>
                    </a:cubicBezTo>
                    <a:lnTo>
                      <a:pt x="0" y="59360"/>
                    </a:lnTo>
                    <a:cubicBezTo>
                      <a:pt x="0" y="26577"/>
                      <a:pt x="26577" y="0"/>
                      <a:pt x="59360" y="0"/>
                    </a:cubicBezTo>
                    <a:close/>
                  </a:path>
                </a:pathLst>
              </a:custGeom>
              <a:solidFill>
                <a:srgbClr val="E9C7C6"/>
              </a:solidFill>
            </p:spPr>
          </p:sp>
          <p:sp>
            <p:nvSpPr>
              <p:cNvPr id="35" name="TextBox 13">
                <a:extLst>
                  <a:ext uri="{FF2B5EF4-FFF2-40B4-BE49-F238E27FC236}">
                    <a16:creationId xmlns:a16="http://schemas.microsoft.com/office/drawing/2014/main" id="{BE13251E-FFE2-2276-9699-1C8DB46CB218}"/>
                  </a:ext>
                </a:extLst>
              </p:cNvPr>
              <p:cNvSpPr txBox="1"/>
              <p:nvPr/>
            </p:nvSpPr>
            <p:spPr>
              <a:xfrm>
                <a:off x="0" y="-38100"/>
                <a:ext cx="1751844" cy="687540"/>
              </a:xfrm>
              <a:prstGeom prst="rect">
                <a:avLst/>
              </a:prstGeom>
            </p:spPr>
            <p:txBody>
              <a:bodyPr lIns="50800" tIns="50800" rIns="50800" bIns="50800" rtlCol="0" anchor="ctr"/>
              <a:lstStyle/>
              <a:p>
                <a:pPr algn="ctr">
                  <a:lnSpc>
                    <a:spcPts val="2659"/>
                  </a:lnSpc>
                </a:pPr>
                <a:endParaRPr/>
              </a:p>
            </p:txBody>
          </p:sp>
        </p:grpSp>
        <p:sp>
          <p:nvSpPr>
            <p:cNvPr id="33" name="TextBox 14">
              <a:extLst>
                <a:ext uri="{FF2B5EF4-FFF2-40B4-BE49-F238E27FC236}">
                  <a16:creationId xmlns:a16="http://schemas.microsoft.com/office/drawing/2014/main" id="{2EDE0E46-0F89-C75B-005D-69BC5911C086}"/>
                </a:ext>
              </a:extLst>
            </p:cNvPr>
            <p:cNvSpPr txBox="1"/>
            <p:nvPr/>
          </p:nvSpPr>
          <p:spPr>
            <a:xfrm>
              <a:off x="695605" y="133351"/>
              <a:ext cx="7735511" cy="2936445"/>
            </a:xfrm>
            <a:prstGeom prst="rect">
              <a:avLst/>
            </a:prstGeom>
          </p:spPr>
          <p:txBody>
            <a:bodyPr lIns="0" tIns="0" rIns="0" bIns="0" rtlCol="0" anchor="t">
              <a:spAutoFit/>
            </a:bodyPr>
            <a:lstStyle/>
            <a:p>
              <a:pPr algn="ctr">
                <a:lnSpc>
                  <a:spcPts val="4193"/>
                </a:lnSpc>
              </a:pPr>
              <a:r>
                <a:rPr lang="en-US" sz="3600" b="1" dirty="0"/>
                <a:t>Total Type of Crimes</a:t>
              </a:r>
              <a:br>
                <a:rPr lang="en-US" sz="3600" b="1" dirty="0"/>
              </a:br>
              <a:br>
                <a:rPr lang="en-US" sz="3200" b="1" dirty="0"/>
              </a:br>
              <a:br>
                <a:rPr lang="en-US" sz="3200" b="1" dirty="0"/>
              </a:br>
              <a:r>
                <a:rPr lang="en-US" sz="5400" b="1" dirty="0">
                  <a:solidFill>
                    <a:srgbClr val="FF0000"/>
                  </a:solidFill>
                </a:rPr>
                <a:t>31</a:t>
              </a:r>
              <a:endParaRPr lang="en-US" sz="2995" dirty="0">
                <a:solidFill>
                  <a:srgbClr val="FF0000"/>
                </a:solidFill>
                <a:latin typeface="Alatsi Bold"/>
              </a:endParaRPr>
            </a:p>
          </p:txBody>
        </p:sp>
      </p:grpSp>
      <p:grpSp>
        <p:nvGrpSpPr>
          <p:cNvPr id="36" name="Group 10">
            <a:extLst>
              <a:ext uri="{FF2B5EF4-FFF2-40B4-BE49-F238E27FC236}">
                <a16:creationId xmlns:a16="http://schemas.microsoft.com/office/drawing/2014/main" id="{619B7639-B417-8E09-4D94-D1A08C5754BA}"/>
              </a:ext>
            </a:extLst>
          </p:cNvPr>
          <p:cNvGrpSpPr/>
          <p:nvPr/>
        </p:nvGrpSpPr>
        <p:grpSpPr>
          <a:xfrm>
            <a:off x="10515600" y="5066033"/>
            <a:ext cx="4576604" cy="2465844"/>
            <a:chOff x="0" y="0"/>
            <a:chExt cx="8868713" cy="3287792"/>
          </a:xfrm>
        </p:grpSpPr>
        <p:grpSp>
          <p:nvGrpSpPr>
            <p:cNvPr id="37" name="Group 11">
              <a:extLst>
                <a:ext uri="{FF2B5EF4-FFF2-40B4-BE49-F238E27FC236}">
                  <a16:creationId xmlns:a16="http://schemas.microsoft.com/office/drawing/2014/main" id="{00C8AC50-29A4-CF1A-596B-7E9812F1E051}"/>
                </a:ext>
              </a:extLst>
            </p:cNvPr>
            <p:cNvGrpSpPr/>
            <p:nvPr/>
          </p:nvGrpSpPr>
          <p:grpSpPr>
            <a:xfrm>
              <a:off x="0" y="0"/>
              <a:ext cx="8868713" cy="3287792"/>
              <a:chOff x="0" y="0"/>
              <a:chExt cx="1751844" cy="649440"/>
            </a:xfrm>
          </p:grpSpPr>
          <p:sp>
            <p:nvSpPr>
              <p:cNvPr id="39" name="Freeform 12">
                <a:extLst>
                  <a:ext uri="{FF2B5EF4-FFF2-40B4-BE49-F238E27FC236}">
                    <a16:creationId xmlns:a16="http://schemas.microsoft.com/office/drawing/2014/main" id="{893C217B-2E17-8EEE-24CA-8A5E59FD07E3}"/>
                  </a:ext>
                </a:extLst>
              </p:cNvPr>
              <p:cNvSpPr/>
              <p:nvPr/>
            </p:nvSpPr>
            <p:spPr>
              <a:xfrm>
                <a:off x="0" y="0"/>
                <a:ext cx="1751844" cy="649440"/>
              </a:xfrm>
              <a:custGeom>
                <a:avLst/>
                <a:gdLst/>
                <a:ahLst/>
                <a:cxnLst/>
                <a:rect l="l" t="t" r="r" b="b"/>
                <a:pathLst>
                  <a:path w="1751844" h="649440">
                    <a:moveTo>
                      <a:pt x="59360" y="0"/>
                    </a:moveTo>
                    <a:lnTo>
                      <a:pt x="1692484" y="0"/>
                    </a:lnTo>
                    <a:cubicBezTo>
                      <a:pt x="1725268" y="0"/>
                      <a:pt x="1751844" y="26577"/>
                      <a:pt x="1751844" y="59360"/>
                    </a:cubicBezTo>
                    <a:lnTo>
                      <a:pt x="1751844" y="590080"/>
                    </a:lnTo>
                    <a:cubicBezTo>
                      <a:pt x="1751844" y="622864"/>
                      <a:pt x="1725268" y="649440"/>
                      <a:pt x="1692484" y="649440"/>
                    </a:cubicBezTo>
                    <a:lnTo>
                      <a:pt x="59360" y="649440"/>
                    </a:lnTo>
                    <a:cubicBezTo>
                      <a:pt x="26577" y="649440"/>
                      <a:pt x="0" y="622864"/>
                      <a:pt x="0" y="590080"/>
                    </a:cubicBezTo>
                    <a:lnTo>
                      <a:pt x="0" y="59360"/>
                    </a:lnTo>
                    <a:cubicBezTo>
                      <a:pt x="0" y="26577"/>
                      <a:pt x="26577" y="0"/>
                      <a:pt x="59360" y="0"/>
                    </a:cubicBezTo>
                    <a:close/>
                  </a:path>
                </a:pathLst>
              </a:custGeom>
              <a:solidFill>
                <a:srgbClr val="E9C7C6"/>
              </a:solidFill>
            </p:spPr>
          </p:sp>
          <p:sp>
            <p:nvSpPr>
              <p:cNvPr id="40" name="TextBox 13">
                <a:extLst>
                  <a:ext uri="{FF2B5EF4-FFF2-40B4-BE49-F238E27FC236}">
                    <a16:creationId xmlns:a16="http://schemas.microsoft.com/office/drawing/2014/main" id="{B14DE405-76BE-2C33-0346-D4DDAC324ADD}"/>
                  </a:ext>
                </a:extLst>
              </p:cNvPr>
              <p:cNvSpPr txBox="1"/>
              <p:nvPr/>
            </p:nvSpPr>
            <p:spPr>
              <a:xfrm>
                <a:off x="0" y="-38100"/>
                <a:ext cx="1751844" cy="687540"/>
              </a:xfrm>
              <a:prstGeom prst="rect">
                <a:avLst/>
              </a:prstGeom>
            </p:spPr>
            <p:txBody>
              <a:bodyPr lIns="50800" tIns="50800" rIns="50800" bIns="50800" rtlCol="0" anchor="ctr"/>
              <a:lstStyle/>
              <a:p>
                <a:pPr algn="ctr">
                  <a:lnSpc>
                    <a:spcPts val="2659"/>
                  </a:lnSpc>
                </a:pPr>
                <a:endParaRPr/>
              </a:p>
            </p:txBody>
          </p:sp>
        </p:grpSp>
        <p:sp>
          <p:nvSpPr>
            <p:cNvPr id="38" name="TextBox 14">
              <a:extLst>
                <a:ext uri="{FF2B5EF4-FFF2-40B4-BE49-F238E27FC236}">
                  <a16:creationId xmlns:a16="http://schemas.microsoft.com/office/drawing/2014/main" id="{50593D29-3C52-7907-E5D5-C58AFAA6C21F}"/>
                </a:ext>
              </a:extLst>
            </p:cNvPr>
            <p:cNvSpPr txBox="1"/>
            <p:nvPr/>
          </p:nvSpPr>
          <p:spPr>
            <a:xfrm>
              <a:off x="695604" y="133351"/>
              <a:ext cx="7735510" cy="2935420"/>
            </a:xfrm>
            <a:prstGeom prst="rect">
              <a:avLst/>
            </a:prstGeom>
          </p:spPr>
          <p:txBody>
            <a:bodyPr lIns="0" tIns="0" rIns="0" bIns="0" rtlCol="0" anchor="t">
              <a:spAutoFit/>
            </a:bodyPr>
            <a:lstStyle/>
            <a:p>
              <a:pPr algn="ctr">
                <a:lnSpc>
                  <a:spcPts val="4193"/>
                </a:lnSpc>
              </a:pPr>
              <a:r>
                <a:rPr lang="en-US" sz="3600" dirty="0">
                  <a:solidFill>
                    <a:srgbClr val="000000"/>
                  </a:solidFill>
                  <a:latin typeface="Alatsi Bold"/>
                </a:rPr>
                <a:t>Average Days taken to resolve case</a:t>
              </a:r>
              <a:br>
                <a:rPr lang="en-US" sz="2995" dirty="0">
                  <a:solidFill>
                    <a:srgbClr val="000000"/>
                  </a:solidFill>
                  <a:latin typeface="Alatsi Bold"/>
                </a:rPr>
              </a:br>
              <a:br>
                <a:rPr lang="en-US" sz="2995" dirty="0">
                  <a:solidFill>
                    <a:srgbClr val="000000"/>
                  </a:solidFill>
                  <a:latin typeface="Alatsi Bold"/>
                </a:rPr>
              </a:br>
              <a:r>
                <a:rPr lang="en-US" sz="5400" dirty="0">
                  <a:solidFill>
                    <a:srgbClr val="FF0000"/>
                  </a:solidFill>
                  <a:latin typeface="Alatsi Bold"/>
                </a:rPr>
                <a:t>9.03</a:t>
              </a:r>
              <a:endParaRPr lang="en-US" sz="2995" dirty="0">
                <a:solidFill>
                  <a:srgbClr val="FF0000"/>
                </a:solidFill>
                <a:latin typeface="Alatsi Bold"/>
              </a:endParaRPr>
            </a:p>
          </p:txBody>
        </p:sp>
      </p:grpSp>
      <p:grpSp>
        <p:nvGrpSpPr>
          <p:cNvPr id="41" name="Group 10">
            <a:extLst>
              <a:ext uri="{FF2B5EF4-FFF2-40B4-BE49-F238E27FC236}">
                <a16:creationId xmlns:a16="http://schemas.microsoft.com/office/drawing/2014/main" id="{5EFF2D5E-7D6E-3C76-776F-DA740B8802FF}"/>
              </a:ext>
            </a:extLst>
          </p:cNvPr>
          <p:cNvGrpSpPr/>
          <p:nvPr/>
        </p:nvGrpSpPr>
        <p:grpSpPr>
          <a:xfrm>
            <a:off x="1492425" y="7627519"/>
            <a:ext cx="16795575" cy="2465844"/>
            <a:chOff x="0" y="0"/>
            <a:chExt cx="8868713" cy="3287792"/>
          </a:xfrm>
        </p:grpSpPr>
        <p:grpSp>
          <p:nvGrpSpPr>
            <p:cNvPr id="42" name="Group 11">
              <a:extLst>
                <a:ext uri="{FF2B5EF4-FFF2-40B4-BE49-F238E27FC236}">
                  <a16:creationId xmlns:a16="http://schemas.microsoft.com/office/drawing/2014/main" id="{0F6222D0-9129-0E2A-0C19-662D13E64590}"/>
                </a:ext>
              </a:extLst>
            </p:cNvPr>
            <p:cNvGrpSpPr/>
            <p:nvPr/>
          </p:nvGrpSpPr>
          <p:grpSpPr>
            <a:xfrm>
              <a:off x="0" y="0"/>
              <a:ext cx="8868713" cy="3287792"/>
              <a:chOff x="0" y="0"/>
              <a:chExt cx="1751844" cy="649440"/>
            </a:xfrm>
          </p:grpSpPr>
          <p:sp>
            <p:nvSpPr>
              <p:cNvPr id="44" name="Freeform 12">
                <a:extLst>
                  <a:ext uri="{FF2B5EF4-FFF2-40B4-BE49-F238E27FC236}">
                    <a16:creationId xmlns:a16="http://schemas.microsoft.com/office/drawing/2014/main" id="{357C78E1-67D1-4E67-2863-2E4E2E6F913C}"/>
                  </a:ext>
                </a:extLst>
              </p:cNvPr>
              <p:cNvSpPr/>
              <p:nvPr/>
            </p:nvSpPr>
            <p:spPr>
              <a:xfrm>
                <a:off x="0" y="0"/>
                <a:ext cx="1751844" cy="649440"/>
              </a:xfrm>
              <a:custGeom>
                <a:avLst/>
                <a:gdLst/>
                <a:ahLst/>
                <a:cxnLst/>
                <a:rect l="l" t="t" r="r" b="b"/>
                <a:pathLst>
                  <a:path w="1751844" h="649440">
                    <a:moveTo>
                      <a:pt x="59360" y="0"/>
                    </a:moveTo>
                    <a:lnTo>
                      <a:pt x="1692484" y="0"/>
                    </a:lnTo>
                    <a:cubicBezTo>
                      <a:pt x="1725268" y="0"/>
                      <a:pt x="1751844" y="26577"/>
                      <a:pt x="1751844" y="59360"/>
                    </a:cubicBezTo>
                    <a:lnTo>
                      <a:pt x="1751844" y="590080"/>
                    </a:lnTo>
                    <a:cubicBezTo>
                      <a:pt x="1751844" y="622864"/>
                      <a:pt x="1725268" y="649440"/>
                      <a:pt x="1692484" y="649440"/>
                    </a:cubicBezTo>
                    <a:lnTo>
                      <a:pt x="59360" y="649440"/>
                    </a:lnTo>
                    <a:cubicBezTo>
                      <a:pt x="26577" y="649440"/>
                      <a:pt x="0" y="622864"/>
                      <a:pt x="0" y="590080"/>
                    </a:cubicBezTo>
                    <a:lnTo>
                      <a:pt x="0" y="59360"/>
                    </a:lnTo>
                    <a:cubicBezTo>
                      <a:pt x="0" y="26577"/>
                      <a:pt x="26577" y="0"/>
                      <a:pt x="59360" y="0"/>
                    </a:cubicBezTo>
                    <a:close/>
                  </a:path>
                </a:pathLst>
              </a:custGeom>
              <a:solidFill>
                <a:srgbClr val="E9C7C6"/>
              </a:solidFill>
            </p:spPr>
          </p:sp>
          <p:sp>
            <p:nvSpPr>
              <p:cNvPr id="45" name="TextBox 13">
                <a:extLst>
                  <a:ext uri="{FF2B5EF4-FFF2-40B4-BE49-F238E27FC236}">
                    <a16:creationId xmlns:a16="http://schemas.microsoft.com/office/drawing/2014/main" id="{124DADAE-87D0-F49B-1AF7-B0C501AAE720}"/>
                  </a:ext>
                </a:extLst>
              </p:cNvPr>
              <p:cNvSpPr txBox="1"/>
              <p:nvPr/>
            </p:nvSpPr>
            <p:spPr>
              <a:xfrm>
                <a:off x="0" y="-38100"/>
                <a:ext cx="1751844" cy="687540"/>
              </a:xfrm>
              <a:prstGeom prst="rect">
                <a:avLst/>
              </a:prstGeom>
            </p:spPr>
            <p:txBody>
              <a:bodyPr lIns="50800" tIns="50800" rIns="50800" bIns="50800" rtlCol="0" anchor="ctr"/>
              <a:lstStyle/>
              <a:p>
                <a:pPr algn="ctr">
                  <a:lnSpc>
                    <a:spcPts val="2659"/>
                  </a:lnSpc>
                </a:pPr>
                <a:endParaRPr/>
              </a:p>
            </p:txBody>
          </p:sp>
        </p:grpSp>
        <p:sp>
          <p:nvSpPr>
            <p:cNvPr id="43" name="TextBox 14">
              <a:extLst>
                <a:ext uri="{FF2B5EF4-FFF2-40B4-BE49-F238E27FC236}">
                  <a16:creationId xmlns:a16="http://schemas.microsoft.com/office/drawing/2014/main" id="{7F57B067-1186-4323-BD72-A79E80B64659}"/>
                </a:ext>
              </a:extLst>
            </p:cNvPr>
            <p:cNvSpPr txBox="1"/>
            <p:nvPr/>
          </p:nvSpPr>
          <p:spPr>
            <a:xfrm>
              <a:off x="695604" y="133351"/>
              <a:ext cx="7735510" cy="2872581"/>
            </a:xfrm>
            <a:prstGeom prst="rect">
              <a:avLst/>
            </a:prstGeom>
          </p:spPr>
          <p:txBody>
            <a:bodyPr lIns="0" tIns="0" rIns="0" bIns="0" rtlCol="0" anchor="t">
              <a:spAutoFit/>
            </a:bodyPr>
            <a:lstStyle/>
            <a:p>
              <a:pPr>
                <a:lnSpc>
                  <a:spcPts val="4193"/>
                </a:lnSpc>
              </a:pPr>
              <a:r>
                <a:rPr lang="en-US" sz="3200" b="0" i="0" dirty="0">
                  <a:solidFill>
                    <a:srgbClr val="0D0D0D"/>
                  </a:solidFill>
                  <a:effectLst/>
                  <a:latin typeface="Söhne"/>
                </a:rPr>
                <a:t>Key observations derived from the data analysis indicate that Patrol Officer 511 handles fewer cases, theft crimes prevail, May experiences a surge in crime incidents, apartments report a significant number of cases, particularly domestic incidents, accompanied by a lower arrest rate.</a:t>
              </a:r>
              <a:endParaRPr lang="en-US" sz="3200" dirty="0">
                <a:solidFill>
                  <a:srgbClr val="000000"/>
                </a:solidFill>
                <a:latin typeface="Alatsi Bold"/>
              </a:endParaRPr>
            </a:p>
          </p:txBody>
        </p:sp>
      </p:grpSp>
      <p:sp>
        <p:nvSpPr>
          <p:cNvPr id="46" name="TextBox 15">
            <a:extLst>
              <a:ext uri="{FF2B5EF4-FFF2-40B4-BE49-F238E27FC236}">
                <a16:creationId xmlns:a16="http://schemas.microsoft.com/office/drawing/2014/main" id="{8B4DA6E9-6B09-975E-548C-527F9523529D}"/>
              </a:ext>
            </a:extLst>
          </p:cNvPr>
          <p:cNvSpPr txBox="1"/>
          <p:nvPr/>
        </p:nvSpPr>
        <p:spPr>
          <a:xfrm rot="16200000">
            <a:off x="-2377344" y="4812705"/>
            <a:ext cx="6882108" cy="533299"/>
          </a:xfrm>
          <a:prstGeom prst="rect">
            <a:avLst/>
          </a:prstGeom>
        </p:spPr>
        <p:txBody>
          <a:bodyPr lIns="0" tIns="0" rIns="0" bIns="0" rtlCol="0" anchor="t">
            <a:spAutoFit/>
          </a:bodyPr>
          <a:lstStyle/>
          <a:p>
            <a:pPr algn="ctr">
              <a:lnSpc>
                <a:spcPts val="4376"/>
              </a:lnSpc>
            </a:pPr>
            <a:r>
              <a:rPr lang="en-US" sz="3126" dirty="0">
                <a:solidFill>
                  <a:srgbClr val="000000"/>
                </a:solidFill>
                <a:latin typeface="Alatsi Bold"/>
              </a:rPr>
              <a:t>Chicago Crime | 2022</a:t>
            </a:r>
          </a:p>
        </p:txBody>
      </p:sp>
    </p:spTree>
    <p:extLst>
      <p:ext uri="{BB962C8B-B14F-4D97-AF65-F5344CB8AC3E}">
        <p14:creationId xmlns:p14="http://schemas.microsoft.com/office/powerpoint/2010/main" val="1626929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028700" y="866775"/>
            <a:ext cx="16230600" cy="1450976"/>
          </a:xfrm>
          <a:prstGeom prst="rect">
            <a:avLst/>
          </a:prstGeom>
        </p:spPr>
        <p:txBody>
          <a:bodyPr lIns="0" tIns="0" rIns="0" bIns="0" rtlCol="0" anchor="t">
            <a:spAutoFit/>
          </a:bodyPr>
          <a:lstStyle/>
          <a:p>
            <a:pPr algn="ctr">
              <a:lnSpc>
                <a:spcPts val="11899"/>
              </a:lnSpc>
            </a:pPr>
            <a:r>
              <a:rPr lang="en-US" sz="8499" dirty="0">
                <a:solidFill>
                  <a:srgbClr val="000000"/>
                </a:solidFill>
                <a:latin typeface="Alatsi Bold"/>
              </a:rPr>
              <a:t>Conclusion</a:t>
            </a:r>
          </a:p>
        </p:txBody>
      </p:sp>
      <p:grpSp>
        <p:nvGrpSpPr>
          <p:cNvPr id="3" name="Group 3"/>
          <p:cNvGrpSpPr/>
          <p:nvPr/>
        </p:nvGrpSpPr>
        <p:grpSpPr>
          <a:xfrm>
            <a:off x="1808363" y="3038299"/>
            <a:ext cx="15412837" cy="4627904"/>
            <a:chOff x="138171" y="-63120"/>
            <a:chExt cx="20550449" cy="6170539"/>
          </a:xfrm>
        </p:grpSpPr>
        <p:sp>
          <p:nvSpPr>
            <p:cNvPr id="10" name="TextBox 10"/>
            <p:cNvSpPr txBox="1"/>
            <p:nvPr/>
          </p:nvSpPr>
          <p:spPr>
            <a:xfrm>
              <a:off x="138171" y="2811123"/>
              <a:ext cx="1197475" cy="1266560"/>
            </a:xfrm>
            <a:prstGeom prst="rect">
              <a:avLst/>
            </a:prstGeom>
          </p:spPr>
          <p:txBody>
            <a:bodyPr lIns="50800" tIns="50800" rIns="50800" bIns="50800" rtlCol="0" anchor="ctr"/>
            <a:lstStyle/>
            <a:p>
              <a:pPr algn="ctr">
                <a:lnSpc>
                  <a:spcPts val="2659"/>
                </a:lnSpc>
              </a:pPr>
              <a:endParaRPr/>
            </a:p>
          </p:txBody>
        </p:sp>
        <p:sp>
          <p:nvSpPr>
            <p:cNvPr id="16" name="TextBox 16"/>
            <p:cNvSpPr txBox="1"/>
            <p:nvPr/>
          </p:nvSpPr>
          <p:spPr>
            <a:xfrm>
              <a:off x="1711697" y="-63120"/>
              <a:ext cx="18976923" cy="690019"/>
            </a:xfrm>
            <a:prstGeom prst="rect">
              <a:avLst/>
            </a:prstGeom>
          </p:spPr>
          <p:txBody>
            <a:bodyPr lIns="0" tIns="0" rIns="0" bIns="0" rtlCol="0" anchor="t">
              <a:spAutoFit/>
            </a:bodyPr>
            <a:lstStyle/>
            <a:p>
              <a:pPr>
                <a:lnSpc>
                  <a:spcPts val="4322"/>
                </a:lnSpc>
              </a:pPr>
              <a:endParaRPr lang="en-US" sz="3087" dirty="0">
                <a:solidFill>
                  <a:srgbClr val="000000"/>
                </a:solidFill>
                <a:latin typeface="Alatsi Bold"/>
              </a:endParaRPr>
            </a:p>
          </p:txBody>
        </p:sp>
        <p:sp>
          <p:nvSpPr>
            <p:cNvPr id="17" name="TextBox 17"/>
            <p:cNvSpPr txBox="1"/>
            <p:nvPr/>
          </p:nvSpPr>
          <p:spPr>
            <a:xfrm>
              <a:off x="1711697" y="2677140"/>
              <a:ext cx="18976923" cy="690019"/>
            </a:xfrm>
            <a:prstGeom prst="rect">
              <a:avLst/>
            </a:prstGeom>
          </p:spPr>
          <p:txBody>
            <a:bodyPr lIns="0" tIns="0" rIns="0" bIns="0" rtlCol="0" anchor="t">
              <a:spAutoFit/>
            </a:bodyPr>
            <a:lstStyle/>
            <a:p>
              <a:pPr>
                <a:lnSpc>
                  <a:spcPts val="4322"/>
                </a:lnSpc>
              </a:pPr>
              <a:endParaRPr lang="en-US" sz="3087" dirty="0">
                <a:solidFill>
                  <a:srgbClr val="000000"/>
                </a:solidFill>
                <a:latin typeface="Alatsi Bold"/>
              </a:endParaRPr>
            </a:p>
          </p:txBody>
        </p:sp>
        <p:sp>
          <p:nvSpPr>
            <p:cNvPr id="18" name="TextBox 18"/>
            <p:cNvSpPr txBox="1"/>
            <p:nvPr/>
          </p:nvSpPr>
          <p:spPr>
            <a:xfrm>
              <a:off x="1711697" y="5417400"/>
              <a:ext cx="18976923" cy="690019"/>
            </a:xfrm>
            <a:prstGeom prst="rect">
              <a:avLst/>
            </a:prstGeom>
          </p:spPr>
          <p:txBody>
            <a:bodyPr lIns="0" tIns="0" rIns="0" bIns="0" rtlCol="0" anchor="t">
              <a:spAutoFit/>
            </a:bodyPr>
            <a:lstStyle/>
            <a:p>
              <a:pPr>
                <a:lnSpc>
                  <a:spcPts val="4322"/>
                </a:lnSpc>
              </a:pPr>
              <a:endParaRPr lang="en-US" sz="3087" dirty="0">
                <a:solidFill>
                  <a:srgbClr val="000000"/>
                </a:solidFill>
                <a:latin typeface="Alatsi Bold"/>
              </a:endParaRPr>
            </a:p>
          </p:txBody>
        </p:sp>
      </p:grpSp>
      <p:grpSp>
        <p:nvGrpSpPr>
          <p:cNvPr id="19" name="Group 19"/>
          <p:cNvGrpSpPr/>
          <p:nvPr/>
        </p:nvGrpSpPr>
        <p:grpSpPr>
          <a:xfrm>
            <a:off x="627362" y="0"/>
            <a:ext cx="937061" cy="10287000"/>
            <a:chOff x="0" y="0"/>
            <a:chExt cx="246798" cy="2709333"/>
          </a:xfrm>
        </p:grpSpPr>
        <p:sp>
          <p:nvSpPr>
            <p:cNvPr id="20" name="Freeform 20"/>
            <p:cNvSpPr/>
            <p:nvPr/>
          </p:nvSpPr>
          <p:spPr>
            <a:xfrm>
              <a:off x="0" y="0"/>
              <a:ext cx="246798" cy="2709333"/>
            </a:xfrm>
            <a:custGeom>
              <a:avLst/>
              <a:gdLst/>
              <a:ahLst/>
              <a:cxnLst/>
              <a:rect l="l" t="t" r="r" b="b"/>
              <a:pathLst>
                <a:path w="246798" h="2709333">
                  <a:moveTo>
                    <a:pt x="0" y="0"/>
                  </a:moveTo>
                  <a:lnTo>
                    <a:pt x="246798" y="0"/>
                  </a:lnTo>
                  <a:lnTo>
                    <a:pt x="246798" y="2709333"/>
                  </a:lnTo>
                  <a:lnTo>
                    <a:pt x="0" y="2709333"/>
                  </a:lnTo>
                  <a:close/>
                </a:path>
              </a:pathLst>
            </a:custGeom>
            <a:solidFill>
              <a:srgbClr val="F6F3EB"/>
            </a:solidFill>
          </p:spPr>
        </p:sp>
        <p:sp>
          <p:nvSpPr>
            <p:cNvPr id="21" name="TextBox 21"/>
            <p:cNvSpPr txBox="1"/>
            <p:nvPr/>
          </p:nvSpPr>
          <p:spPr>
            <a:xfrm>
              <a:off x="0" y="-38100"/>
              <a:ext cx="246798" cy="2747433"/>
            </a:xfrm>
            <a:prstGeom prst="rect">
              <a:avLst/>
            </a:prstGeom>
          </p:spPr>
          <p:txBody>
            <a:bodyPr lIns="50800" tIns="50800" rIns="50800" bIns="50800" rtlCol="0" anchor="ctr"/>
            <a:lstStyle/>
            <a:p>
              <a:pPr algn="ctr">
                <a:lnSpc>
                  <a:spcPts val="2659"/>
                </a:lnSpc>
              </a:pPr>
              <a:endParaRPr/>
            </a:p>
          </p:txBody>
        </p:sp>
      </p:grpSp>
      <p:sp>
        <p:nvSpPr>
          <p:cNvPr id="23" name="AutoShape 23"/>
          <p:cNvSpPr/>
          <p:nvPr/>
        </p:nvSpPr>
        <p:spPr>
          <a:xfrm flipH="1" flipV="1">
            <a:off x="1085850" y="7289441"/>
            <a:ext cx="5403" cy="2997456"/>
          </a:xfrm>
          <a:prstGeom prst="line">
            <a:avLst/>
          </a:prstGeom>
          <a:ln w="114300" cap="flat">
            <a:solidFill>
              <a:srgbClr val="9FC3D0"/>
            </a:solidFill>
            <a:prstDash val="solid"/>
            <a:headEnd type="none" w="sm" len="sm"/>
            <a:tailEnd type="none" w="sm" len="sm"/>
          </a:ln>
        </p:spPr>
      </p:sp>
      <p:sp>
        <p:nvSpPr>
          <p:cNvPr id="24" name="AutoShape 24"/>
          <p:cNvSpPr/>
          <p:nvPr/>
        </p:nvSpPr>
        <p:spPr>
          <a:xfrm flipH="1" flipV="1">
            <a:off x="1090490" y="-104525"/>
            <a:ext cx="5403" cy="2997456"/>
          </a:xfrm>
          <a:prstGeom prst="line">
            <a:avLst/>
          </a:prstGeom>
          <a:ln w="114300" cap="flat">
            <a:solidFill>
              <a:srgbClr val="9FC3D0"/>
            </a:solidFill>
            <a:prstDash val="solid"/>
            <a:headEnd type="none" w="sm" len="sm"/>
            <a:tailEnd type="none" w="sm" len="sm"/>
          </a:ln>
        </p:spPr>
      </p:sp>
      <p:grpSp>
        <p:nvGrpSpPr>
          <p:cNvPr id="25" name="Group 25"/>
          <p:cNvGrpSpPr/>
          <p:nvPr/>
        </p:nvGrpSpPr>
        <p:grpSpPr>
          <a:xfrm>
            <a:off x="15859155" y="0"/>
            <a:ext cx="1562612" cy="1673225"/>
            <a:chOff x="0" y="0"/>
            <a:chExt cx="2083482" cy="2230967"/>
          </a:xfrm>
        </p:grpSpPr>
        <p:grpSp>
          <p:nvGrpSpPr>
            <p:cNvPr id="26" name="Group 26"/>
            <p:cNvGrpSpPr/>
            <p:nvPr/>
          </p:nvGrpSpPr>
          <p:grpSpPr>
            <a:xfrm>
              <a:off x="75599" y="0"/>
              <a:ext cx="1932284" cy="2230967"/>
              <a:chOff x="0" y="0"/>
              <a:chExt cx="703982" cy="812800"/>
            </a:xfrm>
          </p:grpSpPr>
          <p:sp>
            <p:nvSpPr>
              <p:cNvPr id="27" name="Freeform 27"/>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28" name="TextBox 28"/>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9" name="TextBox 29"/>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7</a:t>
              </a:r>
            </a:p>
          </p:txBody>
        </p:sp>
      </p:grpSp>
      <p:sp>
        <p:nvSpPr>
          <p:cNvPr id="30" name="Freeform 30"/>
          <p:cNvSpPr/>
          <p:nvPr/>
        </p:nvSpPr>
        <p:spPr>
          <a:xfrm>
            <a:off x="9697545" y="8788169"/>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1" name="Freeform 31"/>
          <p:cNvSpPr/>
          <p:nvPr/>
        </p:nvSpPr>
        <p:spPr>
          <a:xfrm>
            <a:off x="1564423" y="-1641171"/>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3" name="TextBox 32">
            <a:extLst>
              <a:ext uri="{FF2B5EF4-FFF2-40B4-BE49-F238E27FC236}">
                <a16:creationId xmlns:a16="http://schemas.microsoft.com/office/drawing/2014/main" id="{79811744-C634-32E0-2056-C4D5C868976A}"/>
              </a:ext>
            </a:extLst>
          </p:cNvPr>
          <p:cNvSpPr txBox="1"/>
          <p:nvPr/>
        </p:nvSpPr>
        <p:spPr>
          <a:xfrm>
            <a:off x="1342195" y="2682518"/>
            <a:ext cx="16793405" cy="7478970"/>
          </a:xfrm>
          <a:prstGeom prst="rect">
            <a:avLst/>
          </a:prstGeom>
          <a:noFill/>
        </p:spPr>
        <p:txBody>
          <a:bodyPr wrap="square">
            <a:spAutoFit/>
          </a:bodyPr>
          <a:lstStyle/>
          <a:p>
            <a:pPr algn="l">
              <a:buFont typeface="Arial" panose="020B0604020202020204" pitchFamily="34" charset="0"/>
              <a:buChar char="•"/>
            </a:pPr>
            <a:r>
              <a:rPr lang="en-US" sz="3200" b="0" i="0" dirty="0">
                <a:solidFill>
                  <a:srgbClr val="0D0D0D"/>
                </a:solidFill>
                <a:effectLst/>
                <a:latin typeface="Söhne"/>
              </a:rPr>
              <a:t>Chicago's government initiated a focused effort to tackle the city's persistent crime problems by deploying high-performing police officers in a decisive operation over the past year.</a:t>
            </a:r>
          </a:p>
          <a:p>
            <a:pPr algn="l">
              <a:buFont typeface="Arial" panose="020B0604020202020204" pitchFamily="34" charset="0"/>
              <a:buChar char="•"/>
            </a:pPr>
            <a:r>
              <a:rPr lang="en-US" sz="3200" b="0" i="0" dirty="0">
                <a:solidFill>
                  <a:srgbClr val="0D0D0D"/>
                </a:solidFill>
                <a:effectLst/>
                <a:latin typeface="Söhne"/>
              </a:rPr>
              <a:t>The evaluation of this initiative involves analyzing various aspects of crime data to assess its impact and pinpoint areas requiring improvement.</a:t>
            </a:r>
          </a:p>
          <a:p>
            <a:pPr algn="l">
              <a:buFont typeface="Arial" panose="020B0604020202020204" pitchFamily="34" charset="0"/>
              <a:buChar char="•"/>
            </a:pPr>
            <a:r>
              <a:rPr lang="en-US" sz="3200" b="0" i="0" dirty="0">
                <a:solidFill>
                  <a:srgbClr val="0D0D0D"/>
                </a:solidFill>
                <a:effectLst/>
                <a:latin typeface="Söhne"/>
              </a:rPr>
              <a:t>Through meticulous examination, intriguing insights into crime trends have been uncovered, including a notable increase in crime rates until May, followed by a significant decline in June, indicating potential fluctuations warranting further investigation.</a:t>
            </a:r>
          </a:p>
          <a:p>
            <a:pPr algn="l">
              <a:buFont typeface="Arial" panose="020B0604020202020204" pitchFamily="34" charset="0"/>
              <a:buChar char="•"/>
            </a:pPr>
            <a:r>
              <a:rPr lang="en-US" sz="3200" b="0" i="0" dirty="0">
                <a:solidFill>
                  <a:srgbClr val="0D0D0D"/>
                </a:solidFill>
                <a:effectLst/>
                <a:latin typeface="Söhne"/>
              </a:rPr>
              <a:t>The findings underscore the importance of adopting a nuanced approach to crime reduction, emphasizing strategic interventions tailored to specific crime types and localities.</a:t>
            </a:r>
          </a:p>
          <a:p>
            <a:pPr algn="l">
              <a:buFont typeface="Arial" panose="020B0604020202020204" pitchFamily="34" charset="0"/>
              <a:buChar char="•"/>
            </a:pPr>
            <a:r>
              <a:rPr lang="en-US" sz="3200" b="0" i="0" dirty="0">
                <a:solidFill>
                  <a:srgbClr val="0D0D0D"/>
                </a:solidFill>
                <a:effectLst/>
                <a:latin typeface="Söhne"/>
              </a:rPr>
              <a:t>Theft emerges as a prevalent concern, necessitating targeted measures to mitigate its occurrence and enhance arrest rates.</a:t>
            </a:r>
          </a:p>
          <a:p>
            <a:pPr algn="l">
              <a:buFont typeface="Arial" panose="020B0604020202020204" pitchFamily="34" charset="0"/>
              <a:buChar char="•"/>
            </a:pPr>
            <a:r>
              <a:rPr lang="en-US" sz="3200" b="0" i="0" dirty="0">
                <a:solidFill>
                  <a:srgbClr val="0D0D0D"/>
                </a:solidFill>
                <a:effectLst/>
                <a:latin typeface="Söhne"/>
              </a:rPr>
              <a:t>Disparities in arrest rates for domestic crimes have been highlighted, signifying challenges in effectively addressing this complex issue.</a:t>
            </a:r>
          </a:p>
          <a:p>
            <a:pPr algn="l">
              <a:buFont typeface="Arial" panose="020B0604020202020204" pitchFamily="34" charset="0"/>
              <a:buChar char="•"/>
            </a:pPr>
            <a:r>
              <a:rPr lang="en-US" sz="3200" b="0" i="0" dirty="0">
                <a:solidFill>
                  <a:srgbClr val="0D0D0D"/>
                </a:solidFill>
                <a:effectLst/>
                <a:latin typeface="Söhne"/>
              </a:rPr>
              <a:t>By leveraging these insights, evidence-based strategies can be formulated to prioritize public safety and drive meaningful progress in reducing crime rates across Chicago</a:t>
            </a:r>
          </a:p>
        </p:txBody>
      </p:sp>
      <p:sp>
        <p:nvSpPr>
          <p:cNvPr id="34" name="TextBox 15">
            <a:extLst>
              <a:ext uri="{FF2B5EF4-FFF2-40B4-BE49-F238E27FC236}">
                <a16:creationId xmlns:a16="http://schemas.microsoft.com/office/drawing/2014/main" id="{6169728A-9992-23A7-5F37-D2353B1DB936}"/>
              </a:ext>
            </a:extLst>
          </p:cNvPr>
          <p:cNvSpPr txBox="1"/>
          <p:nvPr/>
        </p:nvSpPr>
        <p:spPr>
          <a:xfrm rot="16200000">
            <a:off x="-2377344" y="4812705"/>
            <a:ext cx="6882108" cy="533299"/>
          </a:xfrm>
          <a:prstGeom prst="rect">
            <a:avLst/>
          </a:prstGeom>
        </p:spPr>
        <p:txBody>
          <a:bodyPr lIns="0" tIns="0" rIns="0" bIns="0" rtlCol="0" anchor="t">
            <a:spAutoFit/>
          </a:bodyPr>
          <a:lstStyle/>
          <a:p>
            <a:pPr algn="ctr">
              <a:lnSpc>
                <a:spcPts val="4376"/>
              </a:lnSpc>
            </a:pPr>
            <a:r>
              <a:rPr lang="en-US" sz="3126" dirty="0">
                <a:solidFill>
                  <a:srgbClr val="000000"/>
                </a:solidFill>
                <a:latin typeface="Alatsi Bold"/>
              </a:rPr>
              <a:t>Chicago Crime | 2022</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5" name="TextBox 5"/>
          <p:cNvSpPr txBox="1"/>
          <p:nvPr/>
        </p:nvSpPr>
        <p:spPr>
          <a:xfrm>
            <a:off x="609600" y="38100"/>
            <a:ext cx="16230600" cy="1386918"/>
          </a:xfrm>
          <a:prstGeom prst="rect">
            <a:avLst/>
          </a:prstGeom>
        </p:spPr>
        <p:txBody>
          <a:bodyPr lIns="0" tIns="0" rIns="0" bIns="0" rtlCol="0" anchor="t">
            <a:spAutoFit/>
          </a:bodyPr>
          <a:lstStyle/>
          <a:p>
            <a:pPr algn="ctr">
              <a:lnSpc>
                <a:spcPts val="11899"/>
              </a:lnSpc>
            </a:pPr>
            <a:r>
              <a:rPr lang="en-US" sz="6000" dirty="0">
                <a:solidFill>
                  <a:srgbClr val="000000"/>
                </a:solidFill>
                <a:latin typeface="Alatsi Bold"/>
              </a:rPr>
              <a:t>Main Tab</a:t>
            </a:r>
            <a:endParaRPr lang="en-US" sz="8499" dirty="0">
              <a:solidFill>
                <a:srgbClr val="000000"/>
              </a:solidFill>
              <a:latin typeface="Alatsi Bold"/>
            </a:endParaRPr>
          </a:p>
        </p:txBody>
      </p:sp>
      <p:sp>
        <p:nvSpPr>
          <p:cNvPr id="10" name="Freeform 10"/>
          <p:cNvSpPr/>
          <p:nvPr/>
        </p:nvSpPr>
        <p:spPr>
          <a:xfrm>
            <a:off x="13764167" y="5827621"/>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AutoShape 15"/>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16" name="AutoShape 16"/>
          <p:cNvSpPr/>
          <p:nvPr/>
        </p:nvSpPr>
        <p:spPr>
          <a:xfrm>
            <a:off x="11430169" y="9061267"/>
            <a:ext cx="7105264" cy="19050"/>
          </a:xfrm>
          <a:prstGeom prst="line">
            <a:avLst/>
          </a:prstGeom>
          <a:ln w="114300" cap="flat">
            <a:solidFill>
              <a:srgbClr val="9FC3D0"/>
            </a:solidFill>
            <a:prstDash val="solid"/>
            <a:headEnd type="none" w="sm" len="sm"/>
            <a:tailEnd type="none" w="sm" len="sm"/>
          </a:ln>
        </p:spPr>
      </p:sp>
      <p:grpSp>
        <p:nvGrpSpPr>
          <p:cNvPr id="17" name="Group 17"/>
          <p:cNvGrpSpPr/>
          <p:nvPr/>
        </p:nvGrpSpPr>
        <p:grpSpPr>
          <a:xfrm>
            <a:off x="15859155" y="0"/>
            <a:ext cx="1562612" cy="1673225"/>
            <a:chOff x="0" y="0"/>
            <a:chExt cx="2083482" cy="2230967"/>
          </a:xfrm>
        </p:grpSpPr>
        <p:grpSp>
          <p:nvGrpSpPr>
            <p:cNvPr id="18" name="Group 18"/>
            <p:cNvGrpSpPr/>
            <p:nvPr/>
          </p:nvGrpSpPr>
          <p:grpSpPr>
            <a:xfrm>
              <a:off x="75599" y="0"/>
              <a:ext cx="1932284" cy="2230967"/>
              <a:chOff x="0" y="0"/>
              <a:chExt cx="703982" cy="812800"/>
            </a:xfrm>
          </p:grpSpPr>
          <p:sp>
            <p:nvSpPr>
              <p:cNvPr id="19" name="Freeform 19"/>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20" name="TextBox 20"/>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1" name="TextBox 21"/>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8</a:t>
              </a:r>
            </a:p>
          </p:txBody>
        </p:sp>
      </p:grpSp>
      <p:sp>
        <p:nvSpPr>
          <p:cNvPr id="22" name="Freeform 22"/>
          <p:cNvSpPr/>
          <p:nvPr/>
        </p:nvSpPr>
        <p:spPr>
          <a:xfrm>
            <a:off x="-2628900" y="-1449083"/>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3" name="TextBox 15">
            <a:extLst>
              <a:ext uri="{FF2B5EF4-FFF2-40B4-BE49-F238E27FC236}">
                <a16:creationId xmlns:a16="http://schemas.microsoft.com/office/drawing/2014/main" id="{F4D5FD25-211A-1C0D-3EC6-0A82C18969FC}"/>
              </a:ext>
            </a:extLst>
          </p:cNvPr>
          <p:cNvSpPr txBox="1"/>
          <p:nvPr/>
        </p:nvSpPr>
        <p:spPr>
          <a:xfrm>
            <a:off x="5703797" y="8813667"/>
            <a:ext cx="6882108" cy="533299"/>
          </a:xfrm>
          <a:prstGeom prst="rect">
            <a:avLst/>
          </a:prstGeom>
        </p:spPr>
        <p:txBody>
          <a:bodyPr lIns="0" tIns="0" rIns="0" bIns="0" rtlCol="0" anchor="t">
            <a:spAutoFit/>
          </a:bodyPr>
          <a:lstStyle/>
          <a:p>
            <a:pPr algn="ctr">
              <a:lnSpc>
                <a:spcPts val="4376"/>
              </a:lnSpc>
            </a:pPr>
            <a:r>
              <a:rPr lang="en-US" sz="3126" dirty="0">
                <a:solidFill>
                  <a:srgbClr val="000000"/>
                </a:solidFill>
                <a:latin typeface="Alatsi Bold"/>
              </a:rPr>
              <a:t>Chicago Crime | 2022</a:t>
            </a:r>
          </a:p>
        </p:txBody>
      </p:sp>
      <p:pic>
        <p:nvPicPr>
          <p:cNvPr id="25" name="Picture 24">
            <a:extLst>
              <a:ext uri="{FF2B5EF4-FFF2-40B4-BE49-F238E27FC236}">
                <a16:creationId xmlns:a16="http://schemas.microsoft.com/office/drawing/2014/main" id="{CDBDF4C1-223B-9D83-46A4-74BEE682CFE5}"/>
              </a:ext>
            </a:extLst>
          </p:cNvPr>
          <p:cNvPicPr>
            <a:picLocks noChangeAspect="1"/>
          </p:cNvPicPr>
          <p:nvPr/>
        </p:nvPicPr>
        <p:blipFill>
          <a:blip r:embed="rId4"/>
          <a:stretch>
            <a:fillRect/>
          </a:stretch>
        </p:blipFill>
        <p:spPr>
          <a:xfrm>
            <a:off x="381000" y="1739969"/>
            <a:ext cx="17526000" cy="707369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TotalTime>
  <Words>1000</Words>
  <Application>Microsoft Office PowerPoint</Application>
  <PresentationFormat>Custom</PresentationFormat>
  <Paragraphs>80</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Calibri</vt:lpstr>
      <vt:lpstr>Söhne</vt:lpstr>
      <vt:lpstr>Alatsi Bold</vt:lpstr>
      <vt:lpstr>Arial</vt:lpstr>
      <vt:lpstr>Open Sans Bold</vt:lpstr>
      <vt:lpstr>Alatsi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Beige Pastel Minimalist Thesis Defense Presentation</dc:title>
  <dc:creator>Himanshu Kumar Jha</dc:creator>
  <cp:lastModifiedBy>HIMANSHU KUMAR JHA</cp:lastModifiedBy>
  <cp:revision>2</cp:revision>
  <dcterms:created xsi:type="dcterms:W3CDTF">2006-08-16T00:00:00Z</dcterms:created>
  <dcterms:modified xsi:type="dcterms:W3CDTF">2024-04-02T13:16:47Z</dcterms:modified>
  <dc:identifier>DAGBQgbY9Cg</dc:identifier>
</cp:coreProperties>
</file>