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8" r:id="rId13"/>
    <p:sldId id="269" r:id="rId14"/>
    <p:sldId id="265" r:id="rId15"/>
    <p:sldId id="266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5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1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4A03-8070-467C-8868-AD673C31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132" y="519425"/>
            <a:ext cx="7137263" cy="14857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Courier Management System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BAD27-B488-4F0B-B509-F3A8C862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1918_Himashul </a:t>
            </a:r>
            <a:r>
              <a:rPr lang="en-US" sz="1500" dirty="0" err="1">
                <a:solidFill>
                  <a:srgbClr val="FFFFFF"/>
                </a:solidFill>
              </a:rPr>
              <a:t>keshri</a:t>
            </a:r>
            <a:endParaRPr lang="en-IN" sz="15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87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E4A924-7ED7-49E3-B2E5-0FCEAC8F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1" y="634647"/>
            <a:ext cx="9324807" cy="50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6B719-F155-4FD3-9866-DB8624944DF1}"/>
              </a:ext>
            </a:extLst>
          </p:cNvPr>
          <p:cNvSpPr txBox="1"/>
          <p:nvPr/>
        </p:nvSpPr>
        <p:spPr>
          <a:xfrm>
            <a:off x="1914861" y="16136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3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C7CB7D9-2541-4680-A5A3-CC6BE8135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361480"/>
            <a:ext cx="8251115" cy="59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1B5226-FE95-4CC4-8D45-0C39D089A67A}"/>
              </a:ext>
            </a:extLst>
          </p:cNvPr>
          <p:cNvSpPr txBox="1"/>
          <p:nvPr/>
        </p:nvSpPr>
        <p:spPr>
          <a:xfrm>
            <a:off x="827313" y="609599"/>
            <a:ext cx="10559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9"/>
                </a:solidFill>
                <a:effectLst/>
                <a:latin typeface="ff4"/>
              </a:rPr>
              <a:t>Implementation of Table Creation page: </a:t>
            </a:r>
          </a:p>
          <a:p>
            <a:pPr algn="l"/>
            <a:r>
              <a:rPr lang="en-US" sz="2400" b="0" i="0" dirty="0">
                <a:solidFill>
                  <a:srgbClr val="000009"/>
                </a:solidFill>
                <a:effectLst/>
                <a:latin typeface="ff1"/>
              </a:rPr>
              <a:t>The tables created are: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9"/>
                </a:solidFill>
                <a:latin typeface="ff1"/>
              </a:rPr>
              <a:t>Booking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9"/>
                </a:solidFill>
                <a:effectLst/>
                <a:latin typeface="ff1"/>
              </a:rPr>
              <a:t>Show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9"/>
                </a:solidFill>
                <a:latin typeface="ff1"/>
              </a:rPr>
              <a:t>Staff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9"/>
                </a:solidFill>
                <a:effectLst/>
                <a:latin typeface="ff1"/>
              </a:rPr>
              <a:t>Shedule</a:t>
            </a:r>
            <a:endParaRPr lang="en-US" sz="2400" b="0" i="0" dirty="0">
              <a:solidFill>
                <a:srgbClr val="000009"/>
              </a:solidFill>
              <a:effectLst/>
              <a:latin typeface="ff1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9"/>
                </a:solidFill>
                <a:latin typeface="ff1"/>
              </a:rPr>
              <a:t>Login management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9"/>
                </a:solidFill>
                <a:latin typeface="ff1"/>
              </a:rPr>
              <a:t>Tariff calculate</a:t>
            </a:r>
          </a:p>
          <a:p>
            <a:pPr algn="l"/>
            <a:r>
              <a:rPr lang="en-US" sz="2400" dirty="0">
                <a:solidFill>
                  <a:srgbClr val="000009"/>
                </a:solidFill>
                <a:latin typeface="ff1"/>
              </a:rPr>
              <a:t>                                                                       some are left to create……</a:t>
            </a:r>
            <a:r>
              <a:rPr lang="en-US" sz="2400" b="0" i="0" dirty="0">
                <a:solidFill>
                  <a:srgbClr val="000009"/>
                </a:solidFill>
                <a:effectLst/>
                <a:latin typeface="ff1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9"/>
              </a:solidFill>
              <a:effectLst/>
              <a:latin typeface="ff5"/>
            </a:endParaRPr>
          </a:p>
        </p:txBody>
      </p:sp>
    </p:spTree>
    <p:extLst>
      <p:ext uri="{BB962C8B-B14F-4D97-AF65-F5344CB8AC3E}">
        <p14:creationId xmlns:p14="http://schemas.microsoft.com/office/powerpoint/2010/main" val="129085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6B47756-4243-4822-8D80-3914A61B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8" y="597455"/>
            <a:ext cx="9383485" cy="56630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Booking(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AWB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streetadd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streetadd2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scountry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spostal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smobile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Rstreetadd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Rstreetadd2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Rcountry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Rpostal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Rmobile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weight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models.FloatField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shiptype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=SHIP_TYPE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'type'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cost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models.FloatField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AAE8E-82B3-41CE-97A7-51AAD58122DD}"/>
              </a:ext>
            </a:extLst>
          </p:cNvPr>
          <p:cNvSpPr txBox="1"/>
          <p:nvPr/>
        </p:nvSpPr>
        <p:spPr>
          <a:xfrm>
            <a:off x="1175658" y="22812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Booking Shipment Table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25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3AF5-7B26-4EF9-879A-CD139A35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  <a:t></a:t>
            </a:r>
            <a:r>
              <a:rPr lang="en-IN" sz="6600" b="0" i="0" dirty="0">
                <a:solidFill>
                  <a:srgbClr val="000009"/>
                </a:solidFill>
                <a:effectLst/>
                <a:latin typeface="ff6"/>
              </a:rPr>
              <a:t> </a:t>
            </a:r>
            <a:r>
              <a:rPr lang="en-IN" sz="6600" b="0" i="0" dirty="0">
                <a:solidFill>
                  <a:srgbClr val="000000"/>
                </a:solidFill>
                <a:effectLst/>
                <a:latin typeface="ff4"/>
              </a:rPr>
              <a:t>Hardware specification </a:t>
            </a:r>
            <a:b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EAFA-D581-48B3-AB5E-4E247359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Processor : i5 Core Processor </a:t>
            </a:r>
          </a:p>
          <a:p>
            <a:pPr algn="l"/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Clock speed : 3.2GHz </a:t>
            </a:r>
          </a:p>
          <a:p>
            <a:pPr algn="l"/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Monitor : 1024 * 768 Resolution </a:t>
            </a:r>
            <a:r>
              <a:rPr lang="en-IN" sz="11200" b="0" i="0" dirty="0" err="1">
                <a:solidFill>
                  <a:srgbClr val="000000"/>
                </a:solidFill>
                <a:effectLst/>
                <a:latin typeface="ff1"/>
              </a:rPr>
              <a:t>Color</a:t>
            </a:r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 </a:t>
            </a:r>
          </a:p>
          <a:p>
            <a:pPr algn="l"/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RAM : 8 GB </a:t>
            </a:r>
          </a:p>
          <a:p>
            <a:pPr algn="l"/>
            <a:r>
              <a:rPr lang="en-IN" sz="11200" b="0" i="0" dirty="0">
                <a:solidFill>
                  <a:srgbClr val="000000"/>
                </a:solidFill>
                <a:effectLst/>
                <a:latin typeface="ff1"/>
              </a:rPr>
              <a:t>Input Output Console for interaction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96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7120-C444-4B16-B89E-DAC328B2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1450757"/>
          </a:xfrm>
        </p:spPr>
        <p:txBody>
          <a:bodyPr>
            <a:noAutofit/>
          </a:bodyPr>
          <a:lstStyle/>
          <a:p>
            <a:b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</a:br>
            <a:b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</a:br>
            <a:b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</a:br>
            <a: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  <a:t></a:t>
            </a:r>
            <a:r>
              <a:rPr lang="en-IN" sz="6600" b="0" i="0" dirty="0">
                <a:solidFill>
                  <a:srgbClr val="000009"/>
                </a:solidFill>
                <a:effectLst/>
                <a:latin typeface="ff6"/>
              </a:rPr>
              <a:t> </a:t>
            </a:r>
            <a:r>
              <a:rPr lang="en-IN" sz="6600" b="0" i="0" dirty="0">
                <a:solidFill>
                  <a:srgbClr val="000000"/>
                </a:solidFill>
                <a:effectLst/>
                <a:latin typeface="ff4"/>
              </a:rPr>
              <a:t>Software specification </a:t>
            </a:r>
            <a:br>
              <a:rPr lang="en-IN" sz="6600" b="0" i="0" dirty="0">
                <a:solidFill>
                  <a:srgbClr val="000009"/>
                </a:solidFill>
                <a:effectLst/>
                <a:latin typeface="ff7"/>
              </a:rPr>
            </a:br>
            <a:br>
              <a:rPr lang="en-IN" sz="6600" b="0" i="0" dirty="0">
                <a:solidFill>
                  <a:srgbClr val="000000"/>
                </a:solidFill>
                <a:effectLst/>
                <a:latin typeface="ff1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8A03-A4F8-4DE9-8E34-E56FB00B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  <a:t>Backend : MySQL Libraries using 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ff1"/>
              </a:rPr>
              <a:t>Xampp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  <a:t>Editor : PyCharm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  <a:t>Frontend : Django web frame work server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ff1"/>
              </a:rPr>
              <a:t>Operating system : Windows10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4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FA0E-EFFA-4D07-A600-06C00CB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BB6B-7B7B-41EF-B523-073C435E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search using key AWB number</a:t>
            </a:r>
          </a:p>
          <a:p>
            <a:r>
              <a:rPr lang="en-US" dirty="0"/>
              <a:t>Count orders from booking </a:t>
            </a:r>
          </a:p>
          <a:p>
            <a:r>
              <a:rPr lang="en-US" dirty="0"/>
              <a:t>Count pending Delivery  from schedule table</a:t>
            </a:r>
          </a:p>
        </p:txBody>
      </p:sp>
    </p:spTree>
    <p:extLst>
      <p:ext uri="{BB962C8B-B14F-4D97-AF65-F5344CB8AC3E}">
        <p14:creationId xmlns:p14="http://schemas.microsoft.com/office/powerpoint/2010/main" val="16092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61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3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4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44D-0119-4DBE-A757-CCE0B5C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B80FB-C8DB-4948-BF90-9A188675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aim to demonstrate the use of create, read, update and delete MySQL operations through this project.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starts by adding details of Booking shipment from different  branch and staffs working in their respective branches. The staff then adds sender and receiver details of that parcel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Booking details. Then, the parcel is scheduled for delivery. Now, when the parcel is received by the receiver branch, they deliver the parcel and delivery status is shown.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9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3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91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8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E07A-CD2C-4F29-9923-15B2FA64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0F6F-C026-468F-9DDC-F4972AB1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there are three user </a:t>
            </a:r>
          </a:p>
          <a:p>
            <a:r>
              <a:rPr lang="en-US" dirty="0"/>
              <a:t>1. public Users which have no login access they have only option of tracking consignment</a:t>
            </a:r>
          </a:p>
          <a:p>
            <a:r>
              <a:rPr lang="en-US" dirty="0"/>
              <a:t>2. Staff user have login access but created/Approved by admin</a:t>
            </a:r>
          </a:p>
          <a:p>
            <a:r>
              <a:rPr lang="en-US" dirty="0"/>
              <a:t>       Data entry staff : can manage the shipment Booking CURD Operation </a:t>
            </a:r>
          </a:p>
          <a:p>
            <a:r>
              <a:rPr lang="en-US" dirty="0"/>
              <a:t>       Delivery- Boy staff : can upload the status of delivery </a:t>
            </a:r>
          </a:p>
          <a:p>
            <a:r>
              <a:rPr lang="en-US" dirty="0"/>
              <a:t>3. Admin user have full access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7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E789-2CF8-4AB9-8FE5-EFE6B971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94" y="-37882"/>
            <a:ext cx="10058400" cy="1450757"/>
          </a:xfrm>
        </p:spPr>
        <p:txBody>
          <a:bodyPr/>
          <a:lstStyle/>
          <a:p>
            <a:r>
              <a:rPr lang="en-US" dirty="0"/>
              <a:t>Login Form Module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08F1A-6E27-4D0E-93AC-D7151D3EAD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30" y="1972521"/>
            <a:ext cx="5254625" cy="403225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522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8688-28EE-4EB7-9B20-7E9DA9A3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80197"/>
          </a:xfrm>
        </p:spPr>
        <p:txBody>
          <a:bodyPr/>
          <a:lstStyle/>
          <a:p>
            <a:r>
              <a:rPr lang="en-US" dirty="0"/>
              <a:t>Dash Board of Staff User</a:t>
            </a:r>
            <a:endParaRPr lang="en-IN" dirty="0"/>
          </a:p>
        </p:txBody>
      </p:sp>
      <p:pic>
        <p:nvPicPr>
          <p:cNvPr id="4" name="Content Placeholder 3" descr="CRM - Google Chrome">
            <a:extLst>
              <a:ext uri="{FF2B5EF4-FFF2-40B4-BE49-F238E27FC236}">
                <a16:creationId xmlns:a16="http://schemas.microsoft.com/office/drawing/2014/main" id="{7629F1FA-7E8E-41C4-A800-CC2F6FA95A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894677"/>
            <a:ext cx="10398034" cy="55517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71345-34F1-4231-9D1C-71B72C054A3C}"/>
              </a:ext>
            </a:extLst>
          </p:cNvPr>
          <p:cNvSpPr/>
          <p:nvPr/>
        </p:nvSpPr>
        <p:spPr>
          <a:xfrm>
            <a:off x="771990" y="860116"/>
            <a:ext cx="11134164" cy="780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B032-51B4-46AE-854B-3E75D2B3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Shipment Booking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6F7AB-ABAA-4CEF-A314-A4DA62135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1" y="1602591"/>
            <a:ext cx="7621067" cy="4647602"/>
          </a:xfrm>
        </p:spPr>
      </p:pic>
    </p:spTree>
    <p:extLst>
      <p:ext uri="{BB962C8B-B14F-4D97-AF65-F5344CB8AC3E}">
        <p14:creationId xmlns:p14="http://schemas.microsoft.com/office/powerpoint/2010/main" val="258013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D195DC-E443-4A34-ABD4-352B79D7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60" y="0"/>
            <a:ext cx="6264540" cy="6641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525A6-18AA-48CE-9215-FB9A3886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3" y="216202"/>
            <a:ext cx="5551714" cy="64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BC5-90C1-4F82-83F2-305828D9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BEB13-C421-48A5-97DD-A6423405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603"/>
            <a:ext cx="6630983" cy="5832901"/>
          </a:xfrm>
        </p:spPr>
      </p:pic>
    </p:spTree>
    <p:extLst>
      <p:ext uri="{BB962C8B-B14F-4D97-AF65-F5344CB8AC3E}">
        <p14:creationId xmlns:p14="http://schemas.microsoft.com/office/powerpoint/2010/main" val="41365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3D43-E8C1-462F-B170-AE18DF87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61849"/>
            <a:ext cx="10058400" cy="1450757"/>
          </a:xfrm>
        </p:spPr>
        <p:txBody>
          <a:bodyPr/>
          <a:lstStyle/>
          <a:p>
            <a:r>
              <a:rPr lang="en-US" dirty="0"/>
              <a:t>Database show module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1E539-E791-4B0B-BEBA-4153ABFE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64" y="1622626"/>
            <a:ext cx="10442271" cy="3788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F2873-6884-4007-983A-DF490AEC4414}"/>
              </a:ext>
            </a:extLst>
          </p:cNvPr>
          <p:cNvSpPr txBox="1"/>
          <p:nvPr/>
        </p:nvSpPr>
        <p:spPr>
          <a:xfrm>
            <a:off x="7153835" y="5766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948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577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ff1</vt:lpstr>
      <vt:lpstr>ff4</vt:lpstr>
      <vt:lpstr>ff5</vt:lpstr>
      <vt:lpstr>ff6</vt:lpstr>
      <vt:lpstr>ff7</vt:lpstr>
      <vt:lpstr>JetBrains Mono</vt:lpstr>
      <vt:lpstr>Univers</vt:lpstr>
      <vt:lpstr>Univers Condensed</vt:lpstr>
      <vt:lpstr>Wingdings</vt:lpstr>
      <vt:lpstr>RetrospectVTI</vt:lpstr>
      <vt:lpstr>Courier Management System </vt:lpstr>
      <vt:lpstr>User Manual</vt:lpstr>
      <vt:lpstr>Login Module</vt:lpstr>
      <vt:lpstr>Login Form Module</vt:lpstr>
      <vt:lpstr>Dash Board of Staff User</vt:lpstr>
      <vt:lpstr>Shipment Booking Form</vt:lpstr>
      <vt:lpstr>PowerPoint Presentation</vt:lpstr>
      <vt:lpstr>PowerPoint Presentation</vt:lpstr>
      <vt:lpstr>Database show module</vt:lpstr>
      <vt:lpstr>PowerPoint Presentation</vt:lpstr>
      <vt:lpstr>PowerPoint Presentation</vt:lpstr>
      <vt:lpstr>PowerPoint Presentation</vt:lpstr>
      <vt:lpstr>PowerPoint Presentation</vt:lpstr>
      <vt:lpstr> Hardware specification  </vt:lpstr>
      <vt:lpstr>    Software specification   </vt:lpstr>
      <vt:lpstr>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HIMANSHUL</dc:creator>
  <cp:lastModifiedBy>HIMANSHUL</cp:lastModifiedBy>
  <cp:revision>18</cp:revision>
  <dcterms:created xsi:type="dcterms:W3CDTF">2020-11-24T11:58:53Z</dcterms:created>
  <dcterms:modified xsi:type="dcterms:W3CDTF">2020-11-26T03:10:32Z</dcterms:modified>
</cp:coreProperties>
</file>