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67" r:id="rId2"/>
    <p:sldId id="256" r:id="rId3"/>
    <p:sldId id="268" r:id="rId4"/>
    <p:sldId id="270" r:id="rId5"/>
    <p:sldId id="260" r:id="rId6"/>
    <p:sldId id="261" r:id="rId7"/>
    <p:sldId id="262" r:id="rId8"/>
    <p:sldId id="263" r:id="rId9"/>
    <p:sldId id="269" r:id="rId10"/>
    <p:sldId id="280" r:id="rId11"/>
    <p:sldId id="281" r:id="rId12"/>
    <p:sldId id="282" r:id="rId13"/>
    <p:sldId id="283" r:id="rId14"/>
    <p:sldId id="285" r:id="rId15"/>
    <p:sldId id="286" r:id="rId16"/>
    <p:sldId id="287" r:id="rId17"/>
    <p:sldId id="293" r:id="rId18"/>
    <p:sldId id="284" r:id="rId19"/>
    <p:sldId id="291" r:id="rId20"/>
    <p:sldId id="292" r:id="rId21"/>
    <p:sldId id="288" r:id="rId22"/>
    <p:sldId id="289" r:id="rId23"/>
    <p:sldId id="290" r:id="rId24"/>
    <p:sldId id="265" r:id="rId25"/>
    <p:sldId id="26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4AADAF-6AD6-483A-8F95-FB91143543FD}"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9D32B791-CDCA-4A1F-B107-E99F1E779BD1}">
      <dgm:prSet phldrT="[Text]"/>
      <dgm:spPr/>
      <dgm:t>
        <a:bodyPr/>
        <a:lstStyle/>
        <a:p>
          <a:r>
            <a:rPr lang="en-US" dirty="0"/>
            <a:t>User Request</a:t>
          </a:r>
        </a:p>
      </dgm:t>
    </dgm:pt>
    <dgm:pt modelId="{61BAF27F-79CB-40F3-B1B8-BED505F31805}" type="parTrans" cxnId="{87654F9A-58F7-4242-8A84-088373C6DF2E}">
      <dgm:prSet/>
      <dgm:spPr/>
      <dgm:t>
        <a:bodyPr/>
        <a:lstStyle/>
        <a:p>
          <a:endParaRPr lang="en-US"/>
        </a:p>
      </dgm:t>
    </dgm:pt>
    <dgm:pt modelId="{FD8F61D5-A26D-4C73-AB94-C6E2F1B427F3}" type="sibTrans" cxnId="{87654F9A-58F7-4242-8A84-088373C6DF2E}">
      <dgm:prSet/>
      <dgm:spPr/>
      <dgm:t>
        <a:bodyPr/>
        <a:lstStyle/>
        <a:p>
          <a:endParaRPr lang="en-US"/>
        </a:p>
      </dgm:t>
    </dgm:pt>
    <dgm:pt modelId="{34583862-5647-44EC-A0F7-C8221B475724}">
      <dgm:prSet phldrT="[Text]"/>
      <dgm:spPr/>
      <dgm:t>
        <a:bodyPr/>
        <a:lstStyle/>
        <a:p>
          <a:r>
            <a:rPr lang="en-US" dirty="0"/>
            <a:t>Request Delivers to Admin</a:t>
          </a:r>
        </a:p>
      </dgm:t>
    </dgm:pt>
    <dgm:pt modelId="{8B1D6C05-F77D-4A8E-9C34-3C01E517D21F}" type="parTrans" cxnId="{8894CD8D-7DAE-4888-9CD4-7B5A67332D14}">
      <dgm:prSet/>
      <dgm:spPr/>
      <dgm:t>
        <a:bodyPr/>
        <a:lstStyle/>
        <a:p>
          <a:endParaRPr lang="en-US"/>
        </a:p>
      </dgm:t>
    </dgm:pt>
    <dgm:pt modelId="{A06614F6-6E02-442E-BE94-0B22DBC7B218}" type="sibTrans" cxnId="{8894CD8D-7DAE-4888-9CD4-7B5A67332D14}">
      <dgm:prSet/>
      <dgm:spPr/>
      <dgm:t>
        <a:bodyPr/>
        <a:lstStyle/>
        <a:p>
          <a:endParaRPr lang="en-US"/>
        </a:p>
      </dgm:t>
    </dgm:pt>
    <dgm:pt modelId="{D6C8CEAE-36B0-44E7-86A3-4A7FA803DCF7}">
      <dgm:prSet phldrT="[Text]"/>
      <dgm:spPr/>
      <dgm:t>
        <a:bodyPr/>
        <a:lstStyle/>
        <a:p>
          <a:r>
            <a:rPr lang="en-US" dirty="0"/>
            <a:t>Admin Request for Quotation from Contractor</a:t>
          </a:r>
        </a:p>
      </dgm:t>
    </dgm:pt>
    <dgm:pt modelId="{C7F55AEE-A193-4F3D-AE9A-42C021573E2B}" type="parTrans" cxnId="{90374EE4-0D18-4D1F-BD24-FAF3C2405FEC}">
      <dgm:prSet/>
      <dgm:spPr/>
      <dgm:t>
        <a:bodyPr/>
        <a:lstStyle/>
        <a:p>
          <a:endParaRPr lang="en-US"/>
        </a:p>
      </dgm:t>
    </dgm:pt>
    <dgm:pt modelId="{EA653FBA-7B6F-49CD-B272-6AAF8786608C}" type="sibTrans" cxnId="{90374EE4-0D18-4D1F-BD24-FAF3C2405FEC}">
      <dgm:prSet/>
      <dgm:spPr/>
      <dgm:t>
        <a:bodyPr/>
        <a:lstStyle/>
        <a:p>
          <a:endParaRPr lang="en-US"/>
        </a:p>
      </dgm:t>
    </dgm:pt>
    <dgm:pt modelId="{4292F232-A4D8-434F-9B9D-F41AAF81BB2A}">
      <dgm:prSet phldrT="[Text]"/>
      <dgm:spPr/>
      <dgm:t>
        <a:bodyPr/>
        <a:lstStyle/>
        <a:p>
          <a:r>
            <a:rPr lang="en-US" dirty="0"/>
            <a:t>Contractor Sends Quotation with the Materials used</a:t>
          </a:r>
        </a:p>
      </dgm:t>
    </dgm:pt>
    <dgm:pt modelId="{632714BA-73D8-4A7D-934D-0850A9EC1CF7}" type="parTrans" cxnId="{37FE5606-2A94-4354-A374-BBE10BC1586B}">
      <dgm:prSet/>
      <dgm:spPr/>
      <dgm:t>
        <a:bodyPr/>
        <a:lstStyle/>
        <a:p>
          <a:endParaRPr lang="en-US"/>
        </a:p>
      </dgm:t>
    </dgm:pt>
    <dgm:pt modelId="{4EE92243-BED1-48B1-A570-38183808BF4C}" type="sibTrans" cxnId="{37FE5606-2A94-4354-A374-BBE10BC1586B}">
      <dgm:prSet/>
      <dgm:spPr/>
      <dgm:t>
        <a:bodyPr/>
        <a:lstStyle/>
        <a:p>
          <a:endParaRPr lang="en-US"/>
        </a:p>
      </dgm:t>
    </dgm:pt>
    <dgm:pt modelId="{8DDCAFC5-DDFB-4119-A2F4-C17A471F8295}">
      <dgm:prSet phldrT="[Text]"/>
      <dgm:spPr/>
      <dgm:t>
        <a:bodyPr/>
        <a:lstStyle/>
        <a:p>
          <a:r>
            <a:rPr lang="en-US" dirty="0"/>
            <a:t>Admin selects contractor and send conformation request to user</a:t>
          </a:r>
        </a:p>
      </dgm:t>
    </dgm:pt>
    <dgm:pt modelId="{A4FAB65A-EA78-4EED-B6C6-92AD66AD4C36}" type="parTrans" cxnId="{0EE940A5-CBCA-407E-A9AD-E9EBEB351FE5}">
      <dgm:prSet/>
      <dgm:spPr/>
      <dgm:t>
        <a:bodyPr/>
        <a:lstStyle/>
        <a:p>
          <a:endParaRPr lang="en-US"/>
        </a:p>
      </dgm:t>
    </dgm:pt>
    <dgm:pt modelId="{DFA4EA17-CD90-46C4-AA8F-7FE7B31135E2}" type="sibTrans" cxnId="{0EE940A5-CBCA-407E-A9AD-E9EBEB351FE5}">
      <dgm:prSet/>
      <dgm:spPr/>
      <dgm:t>
        <a:bodyPr/>
        <a:lstStyle/>
        <a:p>
          <a:endParaRPr lang="en-US"/>
        </a:p>
      </dgm:t>
    </dgm:pt>
    <dgm:pt modelId="{291F3C92-3846-427B-8E97-0D7C8353FC32}">
      <dgm:prSet phldrT="[Text]"/>
      <dgm:spPr/>
      <dgm:t>
        <a:bodyPr/>
        <a:lstStyle/>
        <a:p>
          <a:r>
            <a:rPr lang="en-US" dirty="0"/>
            <a:t>User accepts and gives feedback after completion of work</a:t>
          </a:r>
        </a:p>
      </dgm:t>
    </dgm:pt>
    <dgm:pt modelId="{06A0C124-32FA-4E63-A6D3-E8DA338CE71F}" type="parTrans" cxnId="{B54D212C-AFDE-4406-9001-C25835C2901E}">
      <dgm:prSet/>
      <dgm:spPr/>
      <dgm:t>
        <a:bodyPr/>
        <a:lstStyle/>
        <a:p>
          <a:endParaRPr lang="en-US"/>
        </a:p>
      </dgm:t>
    </dgm:pt>
    <dgm:pt modelId="{41471EC5-E259-4524-AB6E-EA5940292841}" type="sibTrans" cxnId="{B54D212C-AFDE-4406-9001-C25835C2901E}">
      <dgm:prSet/>
      <dgm:spPr/>
      <dgm:t>
        <a:bodyPr/>
        <a:lstStyle/>
        <a:p>
          <a:endParaRPr lang="en-US"/>
        </a:p>
      </dgm:t>
    </dgm:pt>
    <dgm:pt modelId="{895798E5-A778-4813-B8C9-7FF3446FA4EF}" type="pres">
      <dgm:prSet presAssocID="{FA4AADAF-6AD6-483A-8F95-FB91143543FD}" presName="linearFlow" presStyleCnt="0">
        <dgm:presLayoutVars>
          <dgm:resizeHandles val="exact"/>
        </dgm:presLayoutVars>
      </dgm:prSet>
      <dgm:spPr/>
    </dgm:pt>
    <dgm:pt modelId="{1CD5F001-5D21-4FEA-891B-CE6FC8DF2C3F}" type="pres">
      <dgm:prSet presAssocID="{9D32B791-CDCA-4A1F-B107-E99F1E779BD1}" presName="node" presStyleLbl="node1" presStyleIdx="0" presStyleCnt="6">
        <dgm:presLayoutVars>
          <dgm:bulletEnabled val="1"/>
        </dgm:presLayoutVars>
      </dgm:prSet>
      <dgm:spPr/>
    </dgm:pt>
    <dgm:pt modelId="{792DDBA5-9508-43A5-9AD5-6D2622CF1F77}" type="pres">
      <dgm:prSet presAssocID="{FD8F61D5-A26D-4C73-AB94-C6E2F1B427F3}" presName="sibTrans" presStyleLbl="sibTrans2D1" presStyleIdx="0" presStyleCnt="5"/>
      <dgm:spPr/>
    </dgm:pt>
    <dgm:pt modelId="{1BFACBA8-15E3-48C0-AB8C-C7D4B92B6961}" type="pres">
      <dgm:prSet presAssocID="{FD8F61D5-A26D-4C73-AB94-C6E2F1B427F3}" presName="connectorText" presStyleLbl="sibTrans2D1" presStyleIdx="0" presStyleCnt="5"/>
      <dgm:spPr/>
    </dgm:pt>
    <dgm:pt modelId="{46BAA240-8A21-40EF-BFF6-8615511774B1}" type="pres">
      <dgm:prSet presAssocID="{34583862-5647-44EC-A0F7-C8221B475724}" presName="node" presStyleLbl="node1" presStyleIdx="1" presStyleCnt="6">
        <dgm:presLayoutVars>
          <dgm:bulletEnabled val="1"/>
        </dgm:presLayoutVars>
      </dgm:prSet>
      <dgm:spPr/>
    </dgm:pt>
    <dgm:pt modelId="{90730938-99FB-4B45-A904-0B26C3A3322D}" type="pres">
      <dgm:prSet presAssocID="{A06614F6-6E02-442E-BE94-0B22DBC7B218}" presName="sibTrans" presStyleLbl="sibTrans2D1" presStyleIdx="1" presStyleCnt="5"/>
      <dgm:spPr/>
    </dgm:pt>
    <dgm:pt modelId="{42D10C30-33CE-4410-9851-8B728F9F3D39}" type="pres">
      <dgm:prSet presAssocID="{A06614F6-6E02-442E-BE94-0B22DBC7B218}" presName="connectorText" presStyleLbl="sibTrans2D1" presStyleIdx="1" presStyleCnt="5"/>
      <dgm:spPr/>
    </dgm:pt>
    <dgm:pt modelId="{2908ED99-FF95-43AB-AEB3-01C616412337}" type="pres">
      <dgm:prSet presAssocID="{D6C8CEAE-36B0-44E7-86A3-4A7FA803DCF7}" presName="node" presStyleLbl="node1" presStyleIdx="2" presStyleCnt="6">
        <dgm:presLayoutVars>
          <dgm:bulletEnabled val="1"/>
        </dgm:presLayoutVars>
      </dgm:prSet>
      <dgm:spPr/>
    </dgm:pt>
    <dgm:pt modelId="{CA58ACFD-B364-4C7C-8DA3-B9CD3020C988}" type="pres">
      <dgm:prSet presAssocID="{EA653FBA-7B6F-49CD-B272-6AAF8786608C}" presName="sibTrans" presStyleLbl="sibTrans2D1" presStyleIdx="2" presStyleCnt="5"/>
      <dgm:spPr/>
    </dgm:pt>
    <dgm:pt modelId="{1695173E-4E93-4C51-BD7B-370B1E3E35F0}" type="pres">
      <dgm:prSet presAssocID="{EA653FBA-7B6F-49CD-B272-6AAF8786608C}" presName="connectorText" presStyleLbl="sibTrans2D1" presStyleIdx="2" presStyleCnt="5"/>
      <dgm:spPr/>
    </dgm:pt>
    <dgm:pt modelId="{F60D5773-4BE5-48CE-B167-A7222456253F}" type="pres">
      <dgm:prSet presAssocID="{4292F232-A4D8-434F-9B9D-F41AAF81BB2A}" presName="node" presStyleLbl="node1" presStyleIdx="3" presStyleCnt="6">
        <dgm:presLayoutVars>
          <dgm:bulletEnabled val="1"/>
        </dgm:presLayoutVars>
      </dgm:prSet>
      <dgm:spPr/>
    </dgm:pt>
    <dgm:pt modelId="{8F250190-4628-4056-BA75-E64B439DCF9B}" type="pres">
      <dgm:prSet presAssocID="{4EE92243-BED1-48B1-A570-38183808BF4C}" presName="sibTrans" presStyleLbl="sibTrans2D1" presStyleIdx="3" presStyleCnt="5"/>
      <dgm:spPr/>
    </dgm:pt>
    <dgm:pt modelId="{55976CF0-A603-492F-9F06-25E41ECD9F87}" type="pres">
      <dgm:prSet presAssocID="{4EE92243-BED1-48B1-A570-38183808BF4C}" presName="connectorText" presStyleLbl="sibTrans2D1" presStyleIdx="3" presStyleCnt="5"/>
      <dgm:spPr/>
    </dgm:pt>
    <dgm:pt modelId="{82544436-3CA6-4201-B2CB-E61F5BC169D2}" type="pres">
      <dgm:prSet presAssocID="{8DDCAFC5-DDFB-4119-A2F4-C17A471F8295}" presName="node" presStyleLbl="node1" presStyleIdx="4" presStyleCnt="6">
        <dgm:presLayoutVars>
          <dgm:bulletEnabled val="1"/>
        </dgm:presLayoutVars>
      </dgm:prSet>
      <dgm:spPr/>
    </dgm:pt>
    <dgm:pt modelId="{8A823870-1A2D-4915-BCF4-166E3E9A9A10}" type="pres">
      <dgm:prSet presAssocID="{DFA4EA17-CD90-46C4-AA8F-7FE7B31135E2}" presName="sibTrans" presStyleLbl="sibTrans2D1" presStyleIdx="4" presStyleCnt="5"/>
      <dgm:spPr/>
    </dgm:pt>
    <dgm:pt modelId="{07AA722B-337A-4429-8591-8883787229DF}" type="pres">
      <dgm:prSet presAssocID="{DFA4EA17-CD90-46C4-AA8F-7FE7B31135E2}" presName="connectorText" presStyleLbl="sibTrans2D1" presStyleIdx="4" presStyleCnt="5"/>
      <dgm:spPr/>
    </dgm:pt>
    <dgm:pt modelId="{9B8CB853-1DC9-42B5-96C6-08FC857E9360}" type="pres">
      <dgm:prSet presAssocID="{291F3C92-3846-427B-8E97-0D7C8353FC32}" presName="node" presStyleLbl="node1" presStyleIdx="5" presStyleCnt="6">
        <dgm:presLayoutVars>
          <dgm:bulletEnabled val="1"/>
        </dgm:presLayoutVars>
      </dgm:prSet>
      <dgm:spPr/>
    </dgm:pt>
  </dgm:ptLst>
  <dgm:cxnLst>
    <dgm:cxn modelId="{37FE5606-2A94-4354-A374-BBE10BC1586B}" srcId="{FA4AADAF-6AD6-483A-8F95-FB91143543FD}" destId="{4292F232-A4D8-434F-9B9D-F41AAF81BB2A}" srcOrd="3" destOrd="0" parTransId="{632714BA-73D8-4A7D-934D-0850A9EC1CF7}" sibTransId="{4EE92243-BED1-48B1-A570-38183808BF4C}"/>
    <dgm:cxn modelId="{B6502F0C-A6C7-45EA-9954-197285D15401}" type="presOf" srcId="{34583862-5647-44EC-A0F7-C8221B475724}" destId="{46BAA240-8A21-40EF-BFF6-8615511774B1}" srcOrd="0" destOrd="0" presId="urn:microsoft.com/office/officeart/2005/8/layout/process2"/>
    <dgm:cxn modelId="{1C10E80E-BAEB-4130-BC72-4FF112F92601}" type="presOf" srcId="{DFA4EA17-CD90-46C4-AA8F-7FE7B31135E2}" destId="{07AA722B-337A-4429-8591-8883787229DF}" srcOrd="1" destOrd="0" presId="urn:microsoft.com/office/officeart/2005/8/layout/process2"/>
    <dgm:cxn modelId="{9FC58F1F-4AD9-457A-A3CD-DE0760308F1D}" type="presOf" srcId="{8DDCAFC5-DDFB-4119-A2F4-C17A471F8295}" destId="{82544436-3CA6-4201-B2CB-E61F5BC169D2}" srcOrd="0" destOrd="0" presId="urn:microsoft.com/office/officeart/2005/8/layout/process2"/>
    <dgm:cxn modelId="{BECFBF21-9501-4265-B76A-CF22B8717B4E}" type="presOf" srcId="{291F3C92-3846-427B-8E97-0D7C8353FC32}" destId="{9B8CB853-1DC9-42B5-96C6-08FC857E9360}" srcOrd="0" destOrd="0" presId="urn:microsoft.com/office/officeart/2005/8/layout/process2"/>
    <dgm:cxn modelId="{319ED824-8E8B-4A8A-83C1-42BE426B7988}" type="presOf" srcId="{4292F232-A4D8-434F-9B9D-F41AAF81BB2A}" destId="{F60D5773-4BE5-48CE-B167-A7222456253F}" srcOrd="0" destOrd="0" presId="urn:microsoft.com/office/officeart/2005/8/layout/process2"/>
    <dgm:cxn modelId="{B54D212C-AFDE-4406-9001-C25835C2901E}" srcId="{FA4AADAF-6AD6-483A-8F95-FB91143543FD}" destId="{291F3C92-3846-427B-8E97-0D7C8353FC32}" srcOrd="5" destOrd="0" parTransId="{06A0C124-32FA-4E63-A6D3-E8DA338CE71F}" sibTransId="{41471EC5-E259-4524-AB6E-EA5940292841}"/>
    <dgm:cxn modelId="{FF57C369-0D80-4107-BCEE-D1EA5ED3DBC0}" type="presOf" srcId="{4EE92243-BED1-48B1-A570-38183808BF4C}" destId="{55976CF0-A603-492F-9F06-25E41ECD9F87}" srcOrd="1" destOrd="0" presId="urn:microsoft.com/office/officeart/2005/8/layout/process2"/>
    <dgm:cxn modelId="{5C932652-AEEA-40DE-BBFC-A9517BA0DCC1}" type="presOf" srcId="{FD8F61D5-A26D-4C73-AB94-C6E2F1B427F3}" destId="{1BFACBA8-15E3-48C0-AB8C-C7D4B92B6961}" srcOrd="1" destOrd="0" presId="urn:microsoft.com/office/officeart/2005/8/layout/process2"/>
    <dgm:cxn modelId="{6C446652-8DD8-480F-80B8-810A4B792ADE}" type="presOf" srcId="{A06614F6-6E02-442E-BE94-0B22DBC7B218}" destId="{42D10C30-33CE-4410-9851-8B728F9F3D39}" srcOrd="1" destOrd="0" presId="urn:microsoft.com/office/officeart/2005/8/layout/process2"/>
    <dgm:cxn modelId="{B48E1154-72B1-4A4C-A634-28F7300991C1}" type="presOf" srcId="{FA4AADAF-6AD6-483A-8F95-FB91143543FD}" destId="{895798E5-A778-4813-B8C9-7FF3446FA4EF}" srcOrd="0" destOrd="0" presId="urn:microsoft.com/office/officeart/2005/8/layout/process2"/>
    <dgm:cxn modelId="{273F607C-927B-4A0A-87DA-DACDD6D8300B}" type="presOf" srcId="{D6C8CEAE-36B0-44E7-86A3-4A7FA803DCF7}" destId="{2908ED99-FF95-43AB-AEB3-01C616412337}" srcOrd="0" destOrd="0" presId="urn:microsoft.com/office/officeart/2005/8/layout/process2"/>
    <dgm:cxn modelId="{CA458D84-93EA-49A1-A54D-2E5925674ED2}" type="presOf" srcId="{A06614F6-6E02-442E-BE94-0B22DBC7B218}" destId="{90730938-99FB-4B45-A904-0B26C3A3322D}" srcOrd="0" destOrd="0" presId="urn:microsoft.com/office/officeart/2005/8/layout/process2"/>
    <dgm:cxn modelId="{94106885-DC69-40C1-A39F-AE5C3EA3CF6A}" type="presOf" srcId="{EA653FBA-7B6F-49CD-B272-6AAF8786608C}" destId="{1695173E-4E93-4C51-BD7B-370B1E3E35F0}" srcOrd="1" destOrd="0" presId="urn:microsoft.com/office/officeart/2005/8/layout/process2"/>
    <dgm:cxn modelId="{1AF99A88-0BEE-4651-82AD-5F822B3A7903}" type="presOf" srcId="{FD8F61D5-A26D-4C73-AB94-C6E2F1B427F3}" destId="{792DDBA5-9508-43A5-9AD5-6D2622CF1F77}" srcOrd="0" destOrd="0" presId="urn:microsoft.com/office/officeart/2005/8/layout/process2"/>
    <dgm:cxn modelId="{8894CD8D-7DAE-4888-9CD4-7B5A67332D14}" srcId="{FA4AADAF-6AD6-483A-8F95-FB91143543FD}" destId="{34583862-5647-44EC-A0F7-C8221B475724}" srcOrd="1" destOrd="0" parTransId="{8B1D6C05-F77D-4A8E-9C34-3C01E517D21F}" sibTransId="{A06614F6-6E02-442E-BE94-0B22DBC7B218}"/>
    <dgm:cxn modelId="{87654F9A-58F7-4242-8A84-088373C6DF2E}" srcId="{FA4AADAF-6AD6-483A-8F95-FB91143543FD}" destId="{9D32B791-CDCA-4A1F-B107-E99F1E779BD1}" srcOrd="0" destOrd="0" parTransId="{61BAF27F-79CB-40F3-B1B8-BED505F31805}" sibTransId="{FD8F61D5-A26D-4C73-AB94-C6E2F1B427F3}"/>
    <dgm:cxn modelId="{0EE940A5-CBCA-407E-A9AD-E9EBEB351FE5}" srcId="{FA4AADAF-6AD6-483A-8F95-FB91143543FD}" destId="{8DDCAFC5-DDFB-4119-A2F4-C17A471F8295}" srcOrd="4" destOrd="0" parTransId="{A4FAB65A-EA78-4EED-B6C6-92AD66AD4C36}" sibTransId="{DFA4EA17-CD90-46C4-AA8F-7FE7B31135E2}"/>
    <dgm:cxn modelId="{D0C628B3-4A05-495E-88AF-D702B682EAF3}" type="presOf" srcId="{DFA4EA17-CD90-46C4-AA8F-7FE7B31135E2}" destId="{8A823870-1A2D-4915-BCF4-166E3E9A9A10}" srcOrd="0" destOrd="0" presId="urn:microsoft.com/office/officeart/2005/8/layout/process2"/>
    <dgm:cxn modelId="{AB2B90CB-3F1A-455A-97E5-1B99A697B144}" type="presOf" srcId="{EA653FBA-7B6F-49CD-B272-6AAF8786608C}" destId="{CA58ACFD-B364-4C7C-8DA3-B9CD3020C988}" srcOrd="0" destOrd="0" presId="urn:microsoft.com/office/officeart/2005/8/layout/process2"/>
    <dgm:cxn modelId="{C609E3D1-D45C-4007-B9DB-BD126ED6C8BD}" type="presOf" srcId="{9D32B791-CDCA-4A1F-B107-E99F1E779BD1}" destId="{1CD5F001-5D21-4FEA-891B-CE6FC8DF2C3F}" srcOrd="0" destOrd="0" presId="urn:microsoft.com/office/officeart/2005/8/layout/process2"/>
    <dgm:cxn modelId="{B079C2E0-0EC9-4745-8661-51A924693375}" type="presOf" srcId="{4EE92243-BED1-48B1-A570-38183808BF4C}" destId="{8F250190-4628-4056-BA75-E64B439DCF9B}" srcOrd="0" destOrd="0" presId="urn:microsoft.com/office/officeart/2005/8/layout/process2"/>
    <dgm:cxn modelId="{90374EE4-0D18-4D1F-BD24-FAF3C2405FEC}" srcId="{FA4AADAF-6AD6-483A-8F95-FB91143543FD}" destId="{D6C8CEAE-36B0-44E7-86A3-4A7FA803DCF7}" srcOrd="2" destOrd="0" parTransId="{C7F55AEE-A193-4F3D-AE9A-42C021573E2B}" sibTransId="{EA653FBA-7B6F-49CD-B272-6AAF8786608C}"/>
    <dgm:cxn modelId="{CCBE005A-0AE1-4F66-94B6-97CB0E0A50F4}" type="presParOf" srcId="{895798E5-A778-4813-B8C9-7FF3446FA4EF}" destId="{1CD5F001-5D21-4FEA-891B-CE6FC8DF2C3F}" srcOrd="0" destOrd="0" presId="urn:microsoft.com/office/officeart/2005/8/layout/process2"/>
    <dgm:cxn modelId="{691B81B3-FB1F-4725-A3A8-549CE34FDA83}" type="presParOf" srcId="{895798E5-A778-4813-B8C9-7FF3446FA4EF}" destId="{792DDBA5-9508-43A5-9AD5-6D2622CF1F77}" srcOrd="1" destOrd="0" presId="urn:microsoft.com/office/officeart/2005/8/layout/process2"/>
    <dgm:cxn modelId="{966B6EDD-A218-4006-A01C-3D0865D95F9C}" type="presParOf" srcId="{792DDBA5-9508-43A5-9AD5-6D2622CF1F77}" destId="{1BFACBA8-15E3-48C0-AB8C-C7D4B92B6961}" srcOrd="0" destOrd="0" presId="urn:microsoft.com/office/officeart/2005/8/layout/process2"/>
    <dgm:cxn modelId="{50E0CC53-D121-4434-914B-AF570EED13B3}" type="presParOf" srcId="{895798E5-A778-4813-B8C9-7FF3446FA4EF}" destId="{46BAA240-8A21-40EF-BFF6-8615511774B1}" srcOrd="2" destOrd="0" presId="urn:microsoft.com/office/officeart/2005/8/layout/process2"/>
    <dgm:cxn modelId="{8F7E16CC-BEE3-46D7-8970-7955C77BB0EE}" type="presParOf" srcId="{895798E5-A778-4813-B8C9-7FF3446FA4EF}" destId="{90730938-99FB-4B45-A904-0B26C3A3322D}" srcOrd="3" destOrd="0" presId="urn:microsoft.com/office/officeart/2005/8/layout/process2"/>
    <dgm:cxn modelId="{02089B15-60FF-481A-8190-5B803EB87A47}" type="presParOf" srcId="{90730938-99FB-4B45-A904-0B26C3A3322D}" destId="{42D10C30-33CE-4410-9851-8B728F9F3D39}" srcOrd="0" destOrd="0" presId="urn:microsoft.com/office/officeart/2005/8/layout/process2"/>
    <dgm:cxn modelId="{AFA3F89A-2B4B-4880-8176-436EB926A642}" type="presParOf" srcId="{895798E5-A778-4813-B8C9-7FF3446FA4EF}" destId="{2908ED99-FF95-43AB-AEB3-01C616412337}" srcOrd="4" destOrd="0" presId="urn:microsoft.com/office/officeart/2005/8/layout/process2"/>
    <dgm:cxn modelId="{9112EB72-6709-463B-BFA9-30EDC36BC5DF}" type="presParOf" srcId="{895798E5-A778-4813-B8C9-7FF3446FA4EF}" destId="{CA58ACFD-B364-4C7C-8DA3-B9CD3020C988}" srcOrd="5" destOrd="0" presId="urn:microsoft.com/office/officeart/2005/8/layout/process2"/>
    <dgm:cxn modelId="{19823E95-CFF0-4427-9A12-3CF8576261A1}" type="presParOf" srcId="{CA58ACFD-B364-4C7C-8DA3-B9CD3020C988}" destId="{1695173E-4E93-4C51-BD7B-370B1E3E35F0}" srcOrd="0" destOrd="0" presId="urn:microsoft.com/office/officeart/2005/8/layout/process2"/>
    <dgm:cxn modelId="{5F6E9821-1DB4-4B8F-A776-551D22AD616E}" type="presParOf" srcId="{895798E5-A778-4813-B8C9-7FF3446FA4EF}" destId="{F60D5773-4BE5-48CE-B167-A7222456253F}" srcOrd="6" destOrd="0" presId="urn:microsoft.com/office/officeart/2005/8/layout/process2"/>
    <dgm:cxn modelId="{F7573234-4270-4799-A492-BB0C0C8F1BC6}" type="presParOf" srcId="{895798E5-A778-4813-B8C9-7FF3446FA4EF}" destId="{8F250190-4628-4056-BA75-E64B439DCF9B}" srcOrd="7" destOrd="0" presId="urn:microsoft.com/office/officeart/2005/8/layout/process2"/>
    <dgm:cxn modelId="{D7C77D22-4DF4-4CDB-B7F2-B872E30A6EA4}" type="presParOf" srcId="{8F250190-4628-4056-BA75-E64B439DCF9B}" destId="{55976CF0-A603-492F-9F06-25E41ECD9F87}" srcOrd="0" destOrd="0" presId="urn:microsoft.com/office/officeart/2005/8/layout/process2"/>
    <dgm:cxn modelId="{5888CC89-BFD0-4AF4-BF4E-4FB4EDDF8DED}" type="presParOf" srcId="{895798E5-A778-4813-B8C9-7FF3446FA4EF}" destId="{82544436-3CA6-4201-B2CB-E61F5BC169D2}" srcOrd="8" destOrd="0" presId="urn:microsoft.com/office/officeart/2005/8/layout/process2"/>
    <dgm:cxn modelId="{4F9CF744-564B-40AB-8487-980B12A18909}" type="presParOf" srcId="{895798E5-A778-4813-B8C9-7FF3446FA4EF}" destId="{8A823870-1A2D-4915-BCF4-166E3E9A9A10}" srcOrd="9" destOrd="0" presId="urn:microsoft.com/office/officeart/2005/8/layout/process2"/>
    <dgm:cxn modelId="{CC5A06F9-0633-430A-BDC6-97235CB6899F}" type="presParOf" srcId="{8A823870-1A2D-4915-BCF4-166E3E9A9A10}" destId="{07AA722B-337A-4429-8591-8883787229DF}" srcOrd="0" destOrd="0" presId="urn:microsoft.com/office/officeart/2005/8/layout/process2"/>
    <dgm:cxn modelId="{C1BF3C44-2A7C-4BD6-92CC-75D07F58FA78}" type="presParOf" srcId="{895798E5-A778-4813-B8C9-7FF3446FA4EF}" destId="{9B8CB853-1DC9-42B5-96C6-08FC857E9360}"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1D2645-CFD5-4154-918C-1061832B9824}"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B6A99E72-053D-4CE9-BC4F-B112B3C77F5D}">
      <dgm:prSet phldrT="[Text]"/>
      <dgm:spPr/>
      <dgm:t>
        <a:bodyPr/>
        <a:lstStyle/>
        <a:p>
          <a:r>
            <a:rPr lang="en-US" dirty="0"/>
            <a:t>Admin</a:t>
          </a:r>
        </a:p>
      </dgm:t>
    </dgm:pt>
    <dgm:pt modelId="{445C88D2-ED01-4089-B2B9-5FC622F07A42}" type="parTrans" cxnId="{8CCCD5F1-01FF-406C-B9CD-EE93DBE5ED4F}">
      <dgm:prSet/>
      <dgm:spPr/>
      <dgm:t>
        <a:bodyPr/>
        <a:lstStyle/>
        <a:p>
          <a:endParaRPr lang="en-US"/>
        </a:p>
      </dgm:t>
    </dgm:pt>
    <dgm:pt modelId="{241A07D2-5D77-48AA-8366-A5CF4DAAACCF}" type="sibTrans" cxnId="{8CCCD5F1-01FF-406C-B9CD-EE93DBE5ED4F}">
      <dgm:prSet/>
      <dgm:spPr/>
      <dgm:t>
        <a:bodyPr/>
        <a:lstStyle/>
        <a:p>
          <a:endParaRPr lang="en-US"/>
        </a:p>
      </dgm:t>
    </dgm:pt>
    <dgm:pt modelId="{82B36F46-9309-4E61-8D0F-4C5DAC4196AD}">
      <dgm:prSet phldrT="[Text]"/>
      <dgm:spPr/>
      <dgm:t>
        <a:bodyPr/>
        <a:lstStyle/>
        <a:p>
          <a:r>
            <a:rPr lang="en-US" dirty="0"/>
            <a:t>Contractor</a:t>
          </a:r>
        </a:p>
      </dgm:t>
    </dgm:pt>
    <dgm:pt modelId="{BCB70757-B394-4FFE-85BD-3B588A1FB0A8}" type="parTrans" cxnId="{FAB8180E-5F94-4327-9D3B-681D0D06A0AF}">
      <dgm:prSet/>
      <dgm:spPr/>
      <dgm:t>
        <a:bodyPr/>
        <a:lstStyle/>
        <a:p>
          <a:endParaRPr lang="en-US"/>
        </a:p>
      </dgm:t>
    </dgm:pt>
    <dgm:pt modelId="{56B73D1A-6DEF-4C9D-AAE0-E8B1AC973C83}" type="sibTrans" cxnId="{FAB8180E-5F94-4327-9D3B-681D0D06A0AF}">
      <dgm:prSet/>
      <dgm:spPr/>
      <dgm:t>
        <a:bodyPr/>
        <a:lstStyle/>
        <a:p>
          <a:endParaRPr lang="en-US"/>
        </a:p>
      </dgm:t>
    </dgm:pt>
    <dgm:pt modelId="{2BF45662-CFFE-4734-AC5F-358599998797}">
      <dgm:prSet phldrT="[Text]"/>
      <dgm:spPr/>
      <dgm:t>
        <a:bodyPr/>
        <a:lstStyle/>
        <a:p>
          <a:r>
            <a:rPr lang="en-US" dirty="0"/>
            <a:t>User</a:t>
          </a:r>
        </a:p>
      </dgm:t>
    </dgm:pt>
    <dgm:pt modelId="{56D5DF67-BC9B-4686-B57E-165F1E0F15D4}" type="parTrans" cxnId="{5AB26CE3-0B5F-4033-98A5-07A49C4DEAFA}">
      <dgm:prSet/>
      <dgm:spPr/>
      <dgm:t>
        <a:bodyPr/>
        <a:lstStyle/>
        <a:p>
          <a:endParaRPr lang="en-US"/>
        </a:p>
      </dgm:t>
    </dgm:pt>
    <dgm:pt modelId="{7AD02D39-224A-4EF2-A7FF-BEBB933A8716}" type="sibTrans" cxnId="{5AB26CE3-0B5F-4033-98A5-07A49C4DEAFA}">
      <dgm:prSet/>
      <dgm:spPr/>
      <dgm:t>
        <a:bodyPr/>
        <a:lstStyle/>
        <a:p>
          <a:endParaRPr lang="en-US"/>
        </a:p>
      </dgm:t>
    </dgm:pt>
    <dgm:pt modelId="{A5C7239F-A81E-4F3F-93AC-EF84CF8D9AE1}">
      <dgm:prSet/>
      <dgm:spPr/>
      <dgm:t>
        <a:bodyPr/>
        <a:lstStyle/>
        <a:p>
          <a:r>
            <a:rPr lang="en-IN" dirty="0"/>
            <a:t>Engineer</a:t>
          </a:r>
        </a:p>
      </dgm:t>
    </dgm:pt>
    <dgm:pt modelId="{0205A664-202E-452D-A6BA-A5159F14BDC5}" type="parTrans" cxnId="{B45774C3-E5B0-4AAB-8571-00E9316A9FEF}">
      <dgm:prSet/>
      <dgm:spPr/>
      <dgm:t>
        <a:bodyPr/>
        <a:lstStyle/>
        <a:p>
          <a:endParaRPr lang="en-IN"/>
        </a:p>
      </dgm:t>
    </dgm:pt>
    <dgm:pt modelId="{17CEBBD6-FD9B-447D-AEEE-D9E7F403227A}" type="sibTrans" cxnId="{B45774C3-E5B0-4AAB-8571-00E9316A9FEF}">
      <dgm:prSet/>
      <dgm:spPr/>
      <dgm:t>
        <a:bodyPr/>
        <a:lstStyle/>
        <a:p>
          <a:endParaRPr lang="en-IN"/>
        </a:p>
      </dgm:t>
    </dgm:pt>
    <dgm:pt modelId="{A4E6E78E-6231-4578-9415-EA83F4624A6A}" type="pres">
      <dgm:prSet presAssocID="{0F1D2645-CFD5-4154-918C-1061832B9824}" presName="linearFlow" presStyleCnt="0">
        <dgm:presLayoutVars>
          <dgm:resizeHandles val="exact"/>
        </dgm:presLayoutVars>
      </dgm:prSet>
      <dgm:spPr/>
    </dgm:pt>
    <dgm:pt modelId="{E0D5BC69-48D1-488B-8805-780521DD7E2C}" type="pres">
      <dgm:prSet presAssocID="{B6A99E72-053D-4CE9-BC4F-B112B3C77F5D}" presName="node" presStyleLbl="node1" presStyleIdx="0" presStyleCnt="4" custLinFactNeighborX="0" custLinFactNeighborY="-7500">
        <dgm:presLayoutVars>
          <dgm:bulletEnabled val="1"/>
        </dgm:presLayoutVars>
      </dgm:prSet>
      <dgm:spPr/>
    </dgm:pt>
    <dgm:pt modelId="{65200D81-1F4D-4982-82E8-4BA4E7879592}" type="pres">
      <dgm:prSet presAssocID="{241A07D2-5D77-48AA-8366-A5CF4DAAACCF}" presName="sibTrans" presStyleLbl="sibTrans2D1" presStyleIdx="0" presStyleCnt="3"/>
      <dgm:spPr/>
    </dgm:pt>
    <dgm:pt modelId="{C71537BD-6DA2-4285-9D90-2BEC3C887618}" type="pres">
      <dgm:prSet presAssocID="{241A07D2-5D77-48AA-8366-A5CF4DAAACCF}" presName="connectorText" presStyleLbl="sibTrans2D1" presStyleIdx="0" presStyleCnt="3"/>
      <dgm:spPr/>
    </dgm:pt>
    <dgm:pt modelId="{D630B7D2-FE1D-4916-9097-5E442E74462E}" type="pres">
      <dgm:prSet presAssocID="{82B36F46-9309-4E61-8D0F-4C5DAC4196AD}" presName="node" presStyleLbl="node1" presStyleIdx="1" presStyleCnt="4">
        <dgm:presLayoutVars>
          <dgm:bulletEnabled val="1"/>
        </dgm:presLayoutVars>
      </dgm:prSet>
      <dgm:spPr/>
    </dgm:pt>
    <dgm:pt modelId="{448D5FE5-1F15-4A2D-89F8-C3C028452FDD}" type="pres">
      <dgm:prSet presAssocID="{56B73D1A-6DEF-4C9D-AAE0-E8B1AC973C83}" presName="sibTrans" presStyleLbl="sibTrans2D1" presStyleIdx="1" presStyleCnt="3"/>
      <dgm:spPr/>
    </dgm:pt>
    <dgm:pt modelId="{57A740F0-F79C-4931-B6E8-584982F3775C}" type="pres">
      <dgm:prSet presAssocID="{56B73D1A-6DEF-4C9D-AAE0-E8B1AC973C83}" presName="connectorText" presStyleLbl="sibTrans2D1" presStyleIdx="1" presStyleCnt="3"/>
      <dgm:spPr/>
    </dgm:pt>
    <dgm:pt modelId="{6F14D640-31E5-48A5-829E-B47FDFC3ED4A}" type="pres">
      <dgm:prSet presAssocID="{A5C7239F-A81E-4F3F-93AC-EF84CF8D9AE1}" presName="node" presStyleLbl="node1" presStyleIdx="2" presStyleCnt="4">
        <dgm:presLayoutVars>
          <dgm:bulletEnabled val="1"/>
        </dgm:presLayoutVars>
      </dgm:prSet>
      <dgm:spPr/>
    </dgm:pt>
    <dgm:pt modelId="{3731F8EF-6327-4BA5-9D3F-8EE6BB07131D}" type="pres">
      <dgm:prSet presAssocID="{17CEBBD6-FD9B-447D-AEEE-D9E7F403227A}" presName="sibTrans" presStyleLbl="sibTrans2D1" presStyleIdx="2" presStyleCnt="3"/>
      <dgm:spPr/>
    </dgm:pt>
    <dgm:pt modelId="{C6A6F9DB-9948-41C0-BF5A-61E4996DEAC2}" type="pres">
      <dgm:prSet presAssocID="{17CEBBD6-FD9B-447D-AEEE-D9E7F403227A}" presName="connectorText" presStyleLbl="sibTrans2D1" presStyleIdx="2" presStyleCnt="3"/>
      <dgm:spPr/>
    </dgm:pt>
    <dgm:pt modelId="{52FE8A87-54E8-47CF-8081-46AF6DE59C53}" type="pres">
      <dgm:prSet presAssocID="{2BF45662-CFFE-4734-AC5F-358599998797}" presName="node" presStyleLbl="node1" presStyleIdx="3" presStyleCnt="4">
        <dgm:presLayoutVars>
          <dgm:bulletEnabled val="1"/>
        </dgm:presLayoutVars>
      </dgm:prSet>
      <dgm:spPr/>
    </dgm:pt>
  </dgm:ptLst>
  <dgm:cxnLst>
    <dgm:cxn modelId="{FAB8180E-5F94-4327-9D3B-681D0D06A0AF}" srcId="{0F1D2645-CFD5-4154-918C-1061832B9824}" destId="{82B36F46-9309-4E61-8D0F-4C5DAC4196AD}" srcOrd="1" destOrd="0" parTransId="{BCB70757-B394-4FFE-85BD-3B588A1FB0A8}" sibTransId="{56B73D1A-6DEF-4C9D-AAE0-E8B1AC973C83}"/>
    <dgm:cxn modelId="{62CA4112-4243-41E5-81A9-1D71BCA66475}" type="presOf" srcId="{17CEBBD6-FD9B-447D-AEEE-D9E7F403227A}" destId="{C6A6F9DB-9948-41C0-BF5A-61E4996DEAC2}" srcOrd="1" destOrd="0" presId="urn:microsoft.com/office/officeart/2005/8/layout/process2"/>
    <dgm:cxn modelId="{F8FDDA1A-C45D-41F4-9DCE-538DFC07EC3B}" type="presOf" srcId="{56B73D1A-6DEF-4C9D-AAE0-E8B1AC973C83}" destId="{448D5FE5-1F15-4A2D-89F8-C3C028452FDD}" srcOrd="0" destOrd="0" presId="urn:microsoft.com/office/officeart/2005/8/layout/process2"/>
    <dgm:cxn modelId="{0AB61E76-38DD-4943-A396-D074C68BCE41}" type="presOf" srcId="{2BF45662-CFFE-4734-AC5F-358599998797}" destId="{52FE8A87-54E8-47CF-8081-46AF6DE59C53}" srcOrd="0" destOrd="0" presId="urn:microsoft.com/office/officeart/2005/8/layout/process2"/>
    <dgm:cxn modelId="{F5153D57-3664-484C-8DB1-8D7A22627FD4}" type="presOf" srcId="{B6A99E72-053D-4CE9-BC4F-B112B3C77F5D}" destId="{E0D5BC69-48D1-488B-8805-780521DD7E2C}" srcOrd="0" destOrd="0" presId="urn:microsoft.com/office/officeart/2005/8/layout/process2"/>
    <dgm:cxn modelId="{2B134F86-1F09-4E85-83CA-F3BF5FDB627A}" type="presOf" srcId="{82B36F46-9309-4E61-8D0F-4C5DAC4196AD}" destId="{D630B7D2-FE1D-4916-9097-5E442E74462E}" srcOrd="0" destOrd="0" presId="urn:microsoft.com/office/officeart/2005/8/layout/process2"/>
    <dgm:cxn modelId="{119E0F96-8A68-4F04-89E9-29EE2D82D069}" type="presOf" srcId="{A5C7239F-A81E-4F3F-93AC-EF84CF8D9AE1}" destId="{6F14D640-31E5-48A5-829E-B47FDFC3ED4A}" srcOrd="0" destOrd="0" presId="urn:microsoft.com/office/officeart/2005/8/layout/process2"/>
    <dgm:cxn modelId="{E5A9DB9E-E35E-4DE7-99EB-9C2F62A0E88C}" type="presOf" srcId="{241A07D2-5D77-48AA-8366-A5CF4DAAACCF}" destId="{65200D81-1F4D-4982-82E8-4BA4E7879592}" srcOrd="0" destOrd="0" presId="urn:microsoft.com/office/officeart/2005/8/layout/process2"/>
    <dgm:cxn modelId="{47BF34A0-D398-4246-9B16-CA8B0F7FE65E}" type="presOf" srcId="{17CEBBD6-FD9B-447D-AEEE-D9E7F403227A}" destId="{3731F8EF-6327-4BA5-9D3F-8EE6BB07131D}" srcOrd="0" destOrd="0" presId="urn:microsoft.com/office/officeart/2005/8/layout/process2"/>
    <dgm:cxn modelId="{B45774C3-E5B0-4AAB-8571-00E9316A9FEF}" srcId="{0F1D2645-CFD5-4154-918C-1061832B9824}" destId="{A5C7239F-A81E-4F3F-93AC-EF84CF8D9AE1}" srcOrd="2" destOrd="0" parTransId="{0205A664-202E-452D-A6BA-A5159F14BDC5}" sibTransId="{17CEBBD6-FD9B-447D-AEEE-D9E7F403227A}"/>
    <dgm:cxn modelId="{A5A920DA-C6DA-4D12-B15E-7CC2FB0090F7}" type="presOf" srcId="{0F1D2645-CFD5-4154-918C-1061832B9824}" destId="{A4E6E78E-6231-4578-9415-EA83F4624A6A}" srcOrd="0" destOrd="0" presId="urn:microsoft.com/office/officeart/2005/8/layout/process2"/>
    <dgm:cxn modelId="{38DD58DB-155E-45A9-8042-E552B4FBB43F}" type="presOf" srcId="{56B73D1A-6DEF-4C9D-AAE0-E8B1AC973C83}" destId="{57A740F0-F79C-4931-B6E8-584982F3775C}" srcOrd="1" destOrd="0" presId="urn:microsoft.com/office/officeart/2005/8/layout/process2"/>
    <dgm:cxn modelId="{5AB26CE3-0B5F-4033-98A5-07A49C4DEAFA}" srcId="{0F1D2645-CFD5-4154-918C-1061832B9824}" destId="{2BF45662-CFFE-4734-AC5F-358599998797}" srcOrd="3" destOrd="0" parTransId="{56D5DF67-BC9B-4686-B57E-165F1E0F15D4}" sibTransId="{7AD02D39-224A-4EF2-A7FF-BEBB933A8716}"/>
    <dgm:cxn modelId="{FDF7FAEA-22C4-4C09-8504-F42887023A0D}" type="presOf" srcId="{241A07D2-5D77-48AA-8366-A5CF4DAAACCF}" destId="{C71537BD-6DA2-4285-9D90-2BEC3C887618}" srcOrd="1" destOrd="0" presId="urn:microsoft.com/office/officeart/2005/8/layout/process2"/>
    <dgm:cxn modelId="{8CCCD5F1-01FF-406C-B9CD-EE93DBE5ED4F}" srcId="{0F1D2645-CFD5-4154-918C-1061832B9824}" destId="{B6A99E72-053D-4CE9-BC4F-B112B3C77F5D}" srcOrd="0" destOrd="0" parTransId="{445C88D2-ED01-4089-B2B9-5FC622F07A42}" sibTransId="{241A07D2-5D77-48AA-8366-A5CF4DAAACCF}"/>
    <dgm:cxn modelId="{FB644CD5-92C8-4EAB-8096-8BE854F29E5C}" type="presParOf" srcId="{A4E6E78E-6231-4578-9415-EA83F4624A6A}" destId="{E0D5BC69-48D1-488B-8805-780521DD7E2C}" srcOrd="0" destOrd="0" presId="urn:microsoft.com/office/officeart/2005/8/layout/process2"/>
    <dgm:cxn modelId="{68EFC693-5E2A-41C0-9B30-A803425EBE14}" type="presParOf" srcId="{A4E6E78E-6231-4578-9415-EA83F4624A6A}" destId="{65200D81-1F4D-4982-82E8-4BA4E7879592}" srcOrd="1" destOrd="0" presId="urn:microsoft.com/office/officeart/2005/8/layout/process2"/>
    <dgm:cxn modelId="{A0107E29-499C-4B85-9164-A617BB9594BD}" type="presParOf" srcId="{65200D81-1F4D-4982-82E8-4BA4E7879592}" destId="{C71537BD-6DA2-4285-9D90-2BEC3C887618}" srcOrd="0" destOrd="0" presId="urn:microsoft.com/office/officeart/2005/8/layout/process2"/>
    <dgm:cxn modelId="{4D8A7E9A-6E58-409C-817C-9AA0950D47CE}" type="presParOf" srcId="{A4E6E78E-6231-4578-9415-EA83F4624A6A}" destId="{D630B7D2-FE1D-4916-9097-5E442E74462E}" srcOrd="2" destOrd="0" presId="urn:microsoft.com/office/officeart/2005/8/layout/process2"/>
    <dgm:cxn modelId="{6C5A2E25-9044-4B50-8853-A082275F53E1}" type="presParOf" srcId="{A4E6E78E-6231-4578-9415-EA83F4624A6A}" destId="{448D5FE5-1F15-4A2D-89F8-C3C028452FDD}" srcOrd="3" destOrd="0" presId="urn:microsoft.com/office/officeart/2005/8/layout/process2"/>
    <dgm:cxn modelId="{DEA6DB9B-24C5-4B46-9AEF-CD928E6AAB6C}" type="presParOf" srcId="{448D5FE5-1F15-4A2D-89F8-C3C028452FDD}" destId="{57A740F0-F79C-4931-B6E8-584982F3775C}" srcOrd="0" destOrd="0" presId="urn:microsoft.com/office/officeart/2005/8/layout/process2"/>
    <dgm:cxn modelId="{747A23FE-CD16-454A-86C8-D73D8B745FBE}" type="presParOf" srcId="{A4E6E78E-6231-4578-9415-EA83F4624A6A}" destId="{6F14D640-31E5-48A5-829E-B47FDFC3ED4A}" srcOrd="4" destOrd="0" presId="urn:microsoft.com/office/officeart/2005/8/layout/process2"/>
    <dgm:cxn modelId="{EB1B2F04-5948-409A-9DC9-E69E043BBFAC}" type="presParOf" srcId="{A4E6E78E-6231-4578-9415-EA83F4624A6A}" destId="{3731F8EF-6327-4BA5-9D3F-8EE6BB07131D}" srcOrd="5" destOrd="0" presId="urn:microsoft.com/office/officeart/2005/8/layout/process2"/>
    <dgm:cxn modelId="{9722455C-0C14-4CD6-AE76-19DAD48DD68D}" type="presParOf" srcId="{3731F8EF-6327-4BA5-9D3F-8EE6BB07131D}" destId="{C6A6F9DB-9948-41C0-BF5A-61E4996DEAC2}" srcOrd="0" destOrd="0" presId="urn:microsoft.com/office/officeart/2005/8/layout/process2"/>
    <dgm:cxn modelId="{CE3F7176-3454-46D0-B889-DC718A1B5461}" type="presParOf" srcId="{A4E6E78E-6231-4578-9415-EA83F4624A6A}" destId="{52FE8A87-54E8-47CF-8081-46AF6DE59C53}"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5F001-5D21-4FEA-891B-CE6FC8DF2C3F}">
      <dsp:nvSpPr>
        <dsp:cNvPr id="0" name=""/>
        <dsp:cNvSpPr/>
      </dsp:nvSpPr>
      <dsp:spPr>
        <a:xfrm>
          <a:off x="3583068" y="2539"/>
          <a:ext cx="2336451" cy="7524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User Request</a:t>
          </a:r>
        </a:p>
      </dsp:txBody>
      <dsp:txXfrm>
        <a:off x="3605106" y="24577"/>
        <a:ext cx="2292375" cy="708361"/>
      </dsp:txXfrm>
    </dsp:sp>
    <dsp:sp modelId="{792DDBA5-9508-43A5-9AD5-6D2622CF1F77}">
      <dsp:nvSpPr>
        <dsp:cNvPr id="0" name=""/>
        <dsp:cNvSpPr/>
      </dsp:nvSpPr>
      <dsp:spPr>
        <a:xfrm rot="5400000">
          <a:off x="4610212" y="773788"/>
          <a:ext cx="282164" cy="3385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4649715" y="802005"/>
        <a:ext cx="203159" cy="197515"/>
      </dsp:txXfrm>
    </dsp:sp>
    <dsp:sp modelId="{46BAA240-8A21-40EF-BFF6-8615511774B1}">
      <dsp:nvSpPr>
        <dsp:cNvPr id="0" name=""/>
        <dsp:cNvSpPr/>
      </dsp:nvSpPr>
      <dsp:spPr>
        <a:xfrm>
          <a:off x="3583068" y="1131196"/>
          <a:ext cx="2336451" cy="7524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Request Delivers to Admin</a:t>
          </a:r>
        </a:p>
      </dsp:txBody>
      <dsp:txXfrm>
        <a:off x="3605106" y="1153234"/>
        <a:ext cx="2292375" cy="708361"/>
      </dsp:txXfrm>
    </dsp:sp>
    <dsp:sp modelId="{90730938-99FB-4B45-A904-0B26C3A3322D}">
      <dsp:nvSpPr>
        <dsp:cNvPr id="0" name=""/>
        <dsp:cNvSpPr/>
      </dsp:nvSpPr>
      <dsp:spPr>
        <a:xfrm rot="5400000">
          <a:off x="4610212" y="1902444"/>
          <a:ext cx="282164" cy="3385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4649715" y="1930661"/>
        <a:ext cx="203159" cy="197515"/>
      </dsp:txXfrm>
    </dsp:sp>
    <dsp:sp modelId="{2908ED99-FF95-43AB-AEB3-01C616412337}">
      <dsp:nvSpPr>
        <dsp:cNvPr id="0" name=""/>
        <dsp:cNvSpPr/>
      </dsp:nvSpPr>
      <dsp:spPr>
        <a:xfrm>
          <a:off x="3583068" y="2259852"/>
          <a:ext cx="2336451" cy="7524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Admin Request for Quotation from Contractor</a:t>
          </a:r>
        </a:p>
      </dsp:txBody>
      <dsp:txXfrm>
        <a:off x="3605106" y="2281890"/>
        <a:ext cx="2292375" cy="708361"/>
      </dsp:txXfrm>
    </dsp:sp>
    <dsp:sp modelId="{CA58ACFD-B364-4C7C-8DA3-B9CD3020C988}">
      <dsp:nvSpPr>
        <dsp:cNvPr id="0" name=""/>
        <dsp:cNvSpPr/>
      </dsp:nvSpPr>
      <dsp:spPr>
        <a:xfrm rot="5400000">
          <a:off x="4610212" y="3031101"/>
          <a:ext cx="282164" cy="3385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4649715" y="3059318"/>
        <a:ext cx="203159" cy="197515"/>
      </dsp:txXfrm>
    </dsp:sp>
    <dsp:sp modelId="{F60D5773-4BE5-48CE-B167-A7222456253F}">
      <dsp:nvSpPr>
        <dsp:cNvPr id="0" name=""/>
        <dsp:cNvSpPr/>
      </dsp:nvSpPr>
      <dsp:spPr>
        <a:xfrm>
          <a:off x="3583068" y="3388509"/>
          <a:ext cx="2336451" cy="7524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Contractor Sends Quotation with the Materials used</a:t>
          </a:r>
        </a:p>
      </dsp:txBody>
      <dsp:txXfrm>
        <a:off x="3605106" y="3410547"/>
        <a:ext cx="2292375" cy="708361"/>
      </dsp:txXfrm>
    </dsp:sp>
    <dsp:sp modelId="{8F250190-4628-4056-BA75-E64B439DCF9B}">
      <dsp:nvSpPr>
        <dsp:cNvPr id="0" name=""/>
        <dsp:cNvSpPr/>
      </dsp:nvSpPr>
      <dsp:spPr>
        <a:xfrm rot="5400000">
          <a:off x="4610212" y="4159758"/>
          <a:ext cx="282164" cy="3385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4649715" y="4187975"/>
        <a:ext cx="203159" cy="197515"/>
      </dsp:txXfrm>
    </dsp:sp>
    <dsp:sp modelId="{82544436-3CA6-4201-B2CB-E61F5BC169D2}">
      <dsp:nvSpPr>
        <dsp:cNvPr id="0" name=""/>
        <dsp:cNvSpPr/>
      </dsp:nvSpPr>
      <dsp:spPr>
        <a:xfrm>
          <a:off x="3583068" y="4517166"/>
          <a:ext cx="2336451" cy="7524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Admin selects contractor and send conformation request to user</a:t>
          </a:r>
        </a:p>
      </dsp:txBody>
      <dsp:txXfrm>
        <a:off x="3605106" y="4539204"/>
        <a:ext cx="2292375" cy="708361"/>
      </dsp:txXfrm>
    </dsp:sp>
    <dsp:sp modelId="{8A823870-1A2D-4915-BCF4-166E3E9A9A10}">
      <dsp:nvSpPr>
        <dsp:cNvPr id="0" name=""/>
        <dsp:cNvSpPr/>
      </dsp:nvSpPr>
      <dsp:spPr>
        <a:xfrm rot="5400000">
          <a:off x="4610212" y="5288414"/>
          <a:ext cx="282164" cy="3385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4649715" y="5316631"/>
        <a:ext cx="203159" cy="197515"/>
      </dsp:txXfrm>
    </dsp:sp>
    <dsp:sp modelId="{9B8CB853-1DC9-42B5-96C6-08FC857E9360}">
      <dsp:nvSpPr>
        <dsp:cNvPr id="0" name=""/>
        <dsp:cNvSpPr/>
      </dsp:nvSpPr>
      <dsp:spPr>
        <a:xfrm>
          <a:off x="3583068" y="5645822"/>
          <a:ext cx="2336451" cy="7524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User accepts and gives feedback after completion of work</a:t>
          </a:r>
        </a:p>
      </dsp:txBody>
      <dsp:txXfrm>
        <a:off x="3605106" y="5667860"/>
        <a:ext cx="2292375" cy="7083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D5BC69-48D1-488B-8805-780521DD7E2C}">
      <dsp:nvSpPr>
        <dsp:cNvPr id="0" name=""/>
        <dsp:cNvSpPr/>
      </dsp:nvSpPr>
      <dsp:spPr>
        <a:xfrm>
          <a:off x="3029910" y="0"/>
          <a:ext cx="2068178" cy="11489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Admin</a:t>
          </a:r>
        </a:p>
      </dsp:txBody>
      <dsp:txXfrm>
        <a:off x="3063563" y="33653"/>
        <a:ext cx="2000872" cy="1081682"/>
      </dsp:txXfrm>
    </dsp:sp>
    <dsp:sp modelId="{65200D81-1F4D-4982-82E8-4BA4E7879592}">
      <dsp:nvSpPr>
        <dsp:cNvPr id="0" name=""/>
        <dsp:cNvSpPr/>
      </dsp:nvSpPr>
      <dsp:spPr>
        <a:xfrm rot="5400000">
          <a:off x="3847406" y="1179257"/>
          <a:ext cx="433187" cy="5170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5400000">
        <a:off x="3908887" y="1221185"/>
        <a:ext cx="310226" cy="303231"/>
      </dsp:txXfrm>
    </dsp:sp>
    <dsp:sp modelId="{D630B7D2-FE1D-4916-9097-5E442E74462E}">
      <dsp:nvSpPr>
        <dsp:cNvPr id="0" name=""/>
        <dsp:cNvSpPr/>
      </dsp:nvSpPr>
      <dsp:spPr>
        <a:xfrm>
          <a:off x="3029910" y="1726571"/>
          <a:ext cx="2068178" cy="11489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Contractor</a:t>
          </a:r>
        </a:p>
      </dsp:txBody>
      <dsp:txXfrm>
        <a:off x="3063563" y="1760224"/>
        <a:ext cx="2000872" cy="1081682"/>
      </dsp:txXfrm>
    </dsp:sp>
    <dsp:sp modelId="{448D5FE5-1F15-4A2D-89F8-C3C028452FDD}">
      <dsp:nvSpPr>
        <dsp:cNvPr id="0" name=""/>
        <dsp:cNvSpPr/>
      </dsp:nvSpPr>
      <dsp:spPr>
        <a:xfrm rot="5400000">
          <a:off x="3848564" y="2904284"/>
          <a:ext cx="430870" cy="5170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5400000">
        <a:off x="3908887" y="2947371"/>
        <a:ext cx="310226" cy="301609"/>
      </dsp:txXfrm>
    </dsp:sp>
    <dsp:sp modelId="{6F14D640-31E5-48A5-829E-B47FDFC3ED4A}">
      <dsp:nvSpPr>
        <dsp:cNvPr id="0" name=""/>
        <dsp:cNvSpPr/>
      </dsp:nvSpPr>
      <dsp:spPr>
        <a:xfrm>
          <a:off x="3029910" y="3450053"/>
          <a:ext cx="2068178" cy="11489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Engineer</a:t>
          </a:r>
        </a:p>
      </dsp:txBody>
      <dsp:txXfrm>
        <a:off x="3063563" y="3483706"/>
        <a:ext cx="2000872" cy="1081682"/>
      </dsp:txXfrm>
    </dsp:sp>
    <dsp:sp modelId="{3731F8EF-6327-4BA5-9D3F-8EE6BB07131D}">
      <dsp:nvSpPr>
        <dsp:cNvPr id="0" name=""/>
        <dsp:cNvSpPr/>
      </dsp:nvSpPr>
      <dsp:spPr>
        <a:xfrm rot="5400000">
          <a:off x="3848564" y="4627766"/>
          <a:ext cx="430870" cy="5170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rot="-5400000">
        <a:off x="3908887" y="4670853"/>
        <a:ext cx="310226" cy="301609"/>
      </dsp:txXfrm>
    </dsp:sp>
    <dsp:sp modelId="{52FE8A87-54E8-47CF-8081-46AF6DE59C53}">
      <dsp:nvSpPr>
        <dsp:cNvPr id="0" name=""/>
        <dsp:cNvSpPr/>
      </dsp:nvSpPr>
      <dsp:spPr>
        <a:xfrm>
          <a:off x="3029910" y="5173536"/>
          <a:ext cx="2068178" cy="11489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User</a:t>
          </a:r>
        </a:p>
      </dsp:txBody>
      <dsp:txXfrm>
        <a:off x="3063563" y="5207189"/>
        <a:ext cx="2000872" cy="10816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0AD0AD8-D0AC-4877-8139-99C2C44658B2}" type="datetimeFigureOut">
              <a:rPr lang="en-IN" smtClean="0"/>
              <a:t>17-04-2018</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E8994945-2D49-4F21-BB74-1E94845EBF68}" type="slidenum">
              <a:rPr lang="en-IN" smtClean="0"/>
              <a:t>‹#›</a:t>
            </a:fld>
            <a:endParaRPr lang="en-IN"/>
          </a:p>
        </p:txBody>
      </p:sp>
    </p:spTree>
    <p:extLst>
      <p:ext uri="{BB962C8B-B14F-4D97-AF65-F5344CB8AC3E}">
        <p14:creationId xmlns:p14="http://schemas.microsoft.com/office/powerpoint/2010/main" val="2561023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AD0AD8-D0AC-4877-8139-99C2C44658B2}" type="datetimeFigureOut">
              <a:rPr lang="en-IN" smtClean="0"/>
              <a:t>17-04-2018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994945-2D49-4F21-BB74-1E94845EBF68}" type="slidenum">
              <a:rPr lang="en-IN" smtClean="0"/>
              <a:t>‹#›</a:t>
            </a:fld>
            <a:endParaRPr lang="en-IN"/>
          </a:p>
        </p:txBody>
      </p:sp>
    </p:spTree>
    <p:extLst>
      <p:ext uri="{BB962C8B-B14F-4D97-AF65-F5344CB8AC3E}">
        <p14:creationId xmlns:p14="http://schemas.microsoft.com/office/powerpoint/2010/main" val="2180679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0AD0AD8-D0AC-4877-8139-99C2C44658B2}" type="datetimeFigureOut">
              <a:rPr lang="en-IN" smtClean="0"/>
              <a:t>17-04-2018</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8994945-2D49-4F21-BB74-1E94845EBF68}" type="slidenum">
              <a:rPr lang="en-IN" smtClean="0"/>
              <a:t>‹#›</a:t>
            </a:fld>
            <a:endParaRPr lang="en-IN"/>
          </a:p>
        </p:txBody>
      </p:sp>
    </p:spTree>
    <p:extLst>
      <p:ext uri="{BB962C8B-B14F-4D97-AF65-F5344CB8AC3E}">
        <p14:creationId xmlns:p14="http://schemas.microsoft.com/office/powerpoint/2010/main" val="909248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0AD0AD8-D0AC-4877-8139-99C2C44658B2}" type="datetimeFigureOut">
              <a:rPr lang="en-IN" smtClean="0"/>
              <a:t>17-04-2018</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8994945-2D49-4F21-BB74-1E94845EBF68}"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39546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0AD0AD8-D0AC-4877-8139-99C2C44658B2}" type="datetimeFigureOut">
              <a:rPr lang="en-IN" smtClean="0"/>
              <a:t>17-04-2018</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8994945-2D49-4F21-BB74-1E94845EBF68}" type="slidenum">
              <a:rPr lang="en-IN" smtClean="0"/>
              <a:t>‹#›</a:t>
            </a:fld>
            <a:endParaRPr lang="en-IN"/>
          </a:p>
        </p:txBody>
      </p:sp>
    </p:spTree>
    <p:extLst>
      <p:ext uri="{BB962C8B-B14F-4D97-AF65-F5344CB8AC3E}">
        <p14:creationId xmlns:p14="http://schemas.microsoft.com/office/powerpoint/2010/main" val="2129641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0AD0AD8-D0AC-4877-8139-99C2C44658B2}" type="datetimeFigureOut">
              <a:rPr lang="en-IN" smtClean="0"/>
              <a:t>17-04-2018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994945-2D49-4F21-BB74-1E94845EBF68}" type="slidenum">
              <a:rPr lang="en-IN" smtClean="0"/>
              <a:t>‹#›</a:t>
            </a:fld>
            <a:endParaRPr lang="en-IN"/>
          </a:p>
        </p:txBody>
      </p:sp>
    </p:spTree>
    <p:extLst>
      <p:ext uri="{BB962C8B-B14F-4D97-AF65-F5344CB8AC3E}">
        <p14:creationId xmlns:p14="http://schemas.microsoft.com/office/powerpoint/2010/main" val="2651359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0AD0AD8-D0AC-4877-8139-99C2C44658B2}" type="datetimeFigureOut">
              <a:rPr lang="en-IN" smtClean="0"/>
              <a:t>17-04-2018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994945-2D49-4F21-BB74-1E94845EBF68}" type="slidenum">
              <a:rPr lang="en-IN" smtClean="0"/>
              <a:t>‹#›</a:t>
            </a:fld>
            <a:endParaRPr lang="en-IN"/>
          </a:p>
        </p:txBody>
      </p:sp>
    </p:spTree>
    <p:extLst>
      <p:ext uri="{BB962C8B-B14F-4D97-AF65-F5344CB8AC3E}">
        <p14:creationId xmlns:p14="http://schemas.microsoft.com/office/powerpoint/2010/main" val="4285392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AD0AD8-D0AC-4877-8139-99C2C44658B2}" type="datetimeFigureOut">
              <a:rPr lang="en-IN" smtClean="0"/>
              <a:t>17-04-2018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94945-2D49-4F21-BB74-1E94845EBF68}" type="slidenum">
              <a:rPr lang="en-IN" smtClean="0"/>
              <a:t>‹#›</a:t>
            </a:fld>
            <a:endParaRPr lang="en-IN"/>
          </a:p>
        </p:txBody>
      </p:sp>
    </p:spTree>
    <p:extLst>
      <p:ext uri="{BB962C8B-B14F-4D97-AF65-F5344CB8AC3E}">
        <p14:creationId xmlns:p14="http://schemas.microsoft.com/office/powerpoint/2010/main" val="3304535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0AD0AD8-D0AC-4877-8139-99C2C44658B2}" type="datetimeFigureOut">
              <a:rPr lang="en-IN" smtClean="0"/>
              <a:t>17-04-2018</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8994945-2D49-4F21-BB74-1E94845EBF68}" type="slidenum">
              <a:rPr lang="en-IN" smtClean="0"/>
              <a:t>‹#›</a:t>
            </a:fld>
            <a:endParaRPr lang="en-IN"/>
          </a:p>
        </p:txBody>
      </p:sp>
    </p:spTree>
    <p:extLst>
      <p:ext uri="{BB962C8B-B14F-4D97-AF65-F5344CB8AC3E}">
        <p14:creationId xmlns:p14="http://schemas.microsoft.com/office/powerpoint/2010/main" val="357158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AD0AD8-D0AC-4877-8139-99C2C44658B2}" type="datetimeFigureOut">
              <a:rPr lang="en-IN" smtClean="0"/>
              <a:t>17-04-2018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94945-2D49-4F21-BB74-1E94845EBF68}" type="slidenum">
              <a:rPr lang="en-IN" smtClean="0"/>
              <a:t>‹#›</a:t>
            </a:fld>
            <a:endParaRPr lang="en-IN"/>
          </a:p>
        </p:txBody>
      </p:sp>
    </p:spTree>
    <p:extLst>
      <p:ext uri="{BB962C8B-B14F-4D97-AF65-F5344CB8AC3E}">
        <p14:creationId xmlns:p14="http://schemas.microsoft.com/office/powerpoint/2010/main" val="149277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0AD0AD8-D0AC-4877-8139-99C2C44658B2}" type="datetimeFigureOut">
              <a:rPr lang="en-IN" smtClean="0"/>
              <a:t>17-04-2018</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8994945-2D49-4F21-BB74-1E94845EBF68}" type="slidenum">
              <a:rPr lang="en-IN" smtClean="0"/>
              <a:t>‹#›</a:t>
            </a:fld>
            <a:endParaRPr lang="en-IN"/>
          </a:p>
        </p:txBody>
      </p:sp>
    </p:spTree>
    <p:extLst>
      <p:ext uri="{BB962C8B-B14F-4D97-AF65-F5344CB8AC3E}">
        <p14:creationId xmlns:p14="http://schemas.microsoft.com/office/powerpoint/2010/main" val="2847229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AD0AD8-D0AC-4877-8139-99C2C44658B2}" type="datetimeFigureOut">
              <a:rPr lang="en-IN" smtClean="0"/>
              <a:t>17-04-2018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994945-2D49-4F21-BB74-1E94845EBF68}" type="slidenum">
              <a:rPr lang="en-IN" smtClean="0"/>
              <a:t>‹#›</a:t>
            </a:fld>
            <a:endParaRPr lang="en-IN"/>
          </a:p>
        </p:txBody>
      </p:sp>
    </p:spTree>
    <p:extLst>
      <p:ext uri="{BB962C8B-B14F-4D97-AF65-F5344CB8AC3E}">
        <p14:creationId xmlns:p14="http://schemas.microsoft.com/office/powerpoint/2010/main" val="442942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AD0AD8-D0AC-4877-8139-99C2C44658B2}" type="datetimeFigureOut">
              <a:rPr lang="en-IN" smtClean="0"/>
              <a:t>17-04-2018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994945-2D49-4F21-BB74-1E94845EBF68}" type="slidenum">
              <a:rPr lang="en-IN" smtClean="0"/>
              <a:t>‹#›</a:t>
            </a:fld>
            <a:endParaRPr lang="en-IN"/>
          </a:p>
        </p:txBody>
      </p:sp>
    </p:spTree>
    <p:extLst>
      <p:ext uri="{BB962C8B-B14F-4D97-AF65-F5344CB8AC3E}">
        <p14:creationId xmlns:p14="http://schemas.microsoft.com/office/powerpoint/2010/main" val="78318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AD0AD8-D0AC-4877-8139-99C2C44658B2}" type="datetimeFigureOut">
              <a:rPr lang="en-IN" smtClean="0"/>
              <a:t>17-04-2018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994945-2D49-4F21-BB74-1E94845EBF68}" type="slidenum">
              <a:rPr lang="en-IN" smtClean="0"/>
              <a:t>‹#›</a:t>
            </a:fld>
            <a:endParaRPr lang="en-IN"/>
          </a:p>
        </p:txBody>
      </p:sp>
    </p:spTree>
    <p:extLst>
      <p:ext uri="{BB962C8B-B14F-4D97-AF65-F5344CB8AC3E}">
        <p14:creationId xmlns:p14="http://schemas.microsoft.com/office/powerpoint/2010/main" val="512249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AD0AD8-D0AC-4877-8139-99C2C44658B2}" type="datetimeFigureOut">
              <a:rPr lang="en-IN" smtClean="0"/>
              <a:t>17-04-2018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994945-2D49-4F21-BB74-1E94845EBF68}" type="slidenum">
              <a:rPr lang="en-IN" smtClean="0"/>
              <a:t>‹#›</a:t>
            </a:fld>
            <a:endParaRPr lang="en-IN"/>
          </a:p>
        </p:txBody>
      </p:sp>
    </p:spTree>
    <p:extLst>
      <p:ext uri="{BB962C8B-B14F-4D97-AF65-F5344CB8AC3E}">
        <p14:creationId xmlns:p14="http://schemas.microsoft.com/office/powerpoint/2010/main" val="2902370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AD0AD8-D0AC-4877-8139-99C2C44658B2}" type="datetimeFigureOut">
              <a:rPr lang="en-IN" smtClean="0"/>
              <a:t>17-04-2018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994945-2D49-4F21-BB74-1E94845EBF68}" type="slidenum">
              <a:rPr lang="en-IN" smtClean="0"/>
              <a:t>‹#›</a:t>
            </a:fld>
            <a:endParaRPr lang="en-IN"/>
          </a:p>
        </p:txBody>
      </p:sp>
    </p:spTree>
    <p:extLst>
      <p:ext uri="{BB962C8B-B14F-4D97-AF65-F5344CB8AC3E}">
        <p14:creationId xmlns:p14="http://schemas.microsoft.com/office/powerpoint/2010/main" val="3212080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AD0AD8-D0AC-4877-8139-99C2C44658B2}" type="datetimeFigureOut">
              <a:rPr lang="en-IN" smtClean="0"/>
              <a:t>17-04-2018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994945-2D49-4F21-BB74-1E94845EBF68}" type="slidenum">
              <a:rPr lang="en-IN" smtClean="0"/>
              <a:t>‹#›</a:t>
            </a:fld>
            <a:endParaRPr lang="en-IN"/>
          </a:p>
        </p:txBody>
      </p:sp>
    </p:spTree>
    <p:extLst>
      <p:ext uri="{BB962C8B-B14F-4D97-AF65-F5344CB8AC3E}">
        <p14:creationId xmlns:p14="http://schemas.microsoft.com/office/powerpoint/2010/main" val="285523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0AD0AD8-D0AC-4877-8139-99C2C44658B2}" type="datetimeFigureOut">
              <a:rPr lang="en-IN" smtClean="0"/>
              <a:t>17-04-2018</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994945-2D49-4F21-BB74-1E94845EBF68}" type="slidenum">
              <a:rPr lang="en-IN" smtClean="0"/>
              <a:t>‹#›</a:t>
            </a:fld>
            <a:endParaRPr lang="en-IN"/>
          </a:p>
        </p:txBody>
      </p:sp>
    </p:spTree>
    <p:extLst>
      <p:ext uri="{BB962C8B-B14F-4D97-AF65-F5344CB8AC3E}">
        <p14:creationId xmlns:p14="http://schemas.microsoft.com/office/powerpoint/2010/main" val="105164664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mailto:Prajapatn95@gmail.com" TargetMode="External"/><Relationship Id="rId2" Type="http://schemas.openxmlformats.org/officeDocument/2006/relationships/hyperlink" Target="mailto:Murtazamehmudji@gmail.com" TargetMode="External"/><Relationship Id="rId1" Type="http://schemas.openxmlformats.org/officeDocument/2006/relationships/slideLayout" Target="../slideLayouts/slideLayout1.xml"/><Relationship Id="rId5" Type="http://schemas.openxmlformats.org/officeDocument/2006/relationships/hyperlink" Target="mailto:Mandloi.parth@gmail.com" TargetMode="External"/><Relationship Id="rId4" Type="http://schemas.openxmlformats.org/officeDocument/2006/relationships/hyperlink" Target="mailto:Rajnishpratap01@gmail.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2552" y="372718"/>
            <a:ext cx="9144000" cy="719137"/>
          </a:xfrm>
        </p:spPr>
        <p:txBody>
          <a:bodyPr>
            <a:noAutofit/>
          </a:bodyPr>
          <a:lstStyle/>
          <a:p>
            <a:r>
              <a:rPr lang="en-IN" sz="4800" dirty="0"/>
              <a:t>Road Repair Request system</a:t>
            </a:r>
          </a:p>
        </p:txBody>
      </p:sp>
      <p:sp>
        <p:nvSpPr>
          <p:cNvPr id="3" name="Subtitle 2"/>
          <p:cNvSpPr>
            <a:spLocks noGrp="1"/>
          </p:cNvSpPr>
          <p:nvPr>
            <p:ph type="subTitle" idx="1"/>
          </p:nvPr>
        </p:nvSpPr>
        <p:spPr>
          <a:xfrm>
            <a:off x="1524000" y="2112134"/>
            <a:ext cx="9144000" cy="4136265"/>
          </a:xfrm>
        </p:spPr>
        <p:txBody>
          <a:bodyPr>
            <a:normAutofit lnSpcReduction="10000"/>
          </a:bodyPr>
          <a:lstStyle/>
          <a:p>
            <a:pPr algn="ctr"/>
            <a:endParaRPr lang="en-IN" dirty="0"/>
          </a:p>
          <a:p>
            <a:pPr algn="ctr"/>
            <a:endParaRPr lang="en-IN" dirty="0"/>
          </a:p>
          <a:p>
            <a:pPr algn="ctr"/>
            <a:r>
              <a:rPr lang="en-IN" dirty="0"/>
              <a:t>                  CHAMELI DEVI GROUP OF INSTITUTIONS</a:t>
            </a:r>
          </a:p>
          <a:p>
            <a:pPr algn="ctr"/>
            <a:r>
              <a:rPr lang="en-IN" dirty="0"/>
              <a:t>             INDORE</a:t>
            </a:r>
          </a:p>
          <a:p>
            <a:pPr algn="r"/>
            <a:endParaRPr lang="en-IN" dirty="0"/>
          </a:p>
          <a:p>
            <a:r>
              <a:rPr lang="en-IN" b="1" dirty="0"/>
              <a:t> Guide                                                                             Student                          </a:t>
            </a:r>
          </a:p>
          <a:p>
            <a:r>
              <a:rPr lang="en-IN" dirty="0"/>
              <a:t>Mr. Sachin Sharma                                                        Murtaza Mehmudji</a:t>
            </a:r>
          </a:p>
          <a:p>
            <a:r>
              <a:rPr lang="en-IN" dirty="0"/>
              <a:t>                                                                                         Nilesh Prajapat</a:t>
            </a:r>
          </a:p>
          <a:p>
            <a:r>
              <a:rPr lang="en-IN" dirty="0"/>
              <a:t>                                                                                         Rajnish Pratap Singh</a:t>
            </a:r>
          </a:p>
          <a:p>
            <a:r>
              <a:rPr lang="en-IN" dirty="0"/>
              <a:t>                                                                                         </a:t>
            </a:r>
            <a:r>
              <a:rPr lang="en-IN" dirty="0" err="1"/>
              <a:t>ChandraPratap</a:t>
            </a:r>
            <a:r>
              <a:rPr lang="en-IN" dirty="0"/>
              <a:t> Singh </a:t>
            </a:r>
          </a:p>
          <a:p>
            <a:r>
              <a:rPr lang="en-IN" dirty="0"/>
              <a:t>                                                                                         Mandloi</a:t>
            </a:r>
          </a:p>
          <a:p>
            <a:pPr algn="r"/>
            <a:endParaRPr lang="en-IN" dirty="0"/>
          </a:p>
        </p:txBody>
      </p:sp>
      <p:pic>
        <p:nvPicPr>
          <p:cNvPr id="5" name="Picture 4">
            <a:extLst>
              <a:ext uri="{FF2B5EF4-FFF2-40B4-BE49-F238E27FC236}">
                <a16:creationId xmlns:a16="http://schemas.microsoft.com/office/drawing/2014/main" id="{6BB53044-57D7-4B88-A740-13EE708E2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0179" y="920931"/>
            <a:ext cx="1816554" cy="1779481"/>
          </a:xfrm>
          <a:prstGeom prst="rect">
            <a:avLst/>
          </a:prstGeom>
        </p:spPr>
      </p:pic>
    </p:spTree>
    <p:extLst>
      <p:ext uri="{BB962C8B-B14F-4D97-AF65-F5344CB8AC3E}">
        <p14:creationId xmlns:p14="http://schemas.microsoft.com/office/powerpoint/2010/main" val="3880734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6" y="412124"/>
            <a:ext cx="6168979" cy="1081825"/>
          </a:xfrm>
        </p:spPr>
        <p:txBody>
          <a:bodyPr>
            <a:normAutofit fontScale="90000"/>
          </a:bodyPr>
          <a:lstStyle/>
          <a:p>
            <a:pPr algn="ctr"/>
            <a:r>
              <a:rPr lang="en-IN" dirty="0"/>
              <a:t>ANALYSIS AND</a:t>
            </a:r>
            <a:br>
              <a:rPr lang="en-IN" dirty="0"/>
            </a:br>
            <a:r>
              <a:rPr lang="en-IN" dirty="0"/>
              <a:t>DESIGN</a:t>
            </a:r>
          </a:p>
        </p:txBody>
      </p:sp>
      <p:pic>
        <p:nvPicPr>
          <p:cNvPr id="6" name="Content Placeholder 5">
            <a:extLst>
              <a:ext uri="{FF2B5EF4-FFF2-40B4-BE49-F238E27FC236}">
                <a16:creationId xmlns:a16="http://schemas.microsoft.com/office/drawing/2014/main" id="{A179E52A-BDFC-4E23-82AB-D27FA53B45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0899" y="412124"/>
            <a:ext cx="6180795" cy="6194738"/>
          </a:xfrm>
        </p:spPr>
      </p:pic>
      <p:sp>
        <p:nvSpPr>
          <p:cNvPr id="7" name="Rectangle 6">
            <a:extLst>
              <a:ext uri="{FF2B5EF4-FFF2-40B4-BE49-F238E27FC236}">
                <a16:creationId xmlns:a16="http://schemas.microsoft.com/office/drawing/2014/main" id="{06B930AF-FC7C-4228-984F-BF53F8D42113}"/>
              </a:ext>
            </a:extLst>
          </p:cNvPr>
          <p:cNvSpPr/>
          <p:nvPr/>
        </p:nvSpPr>
        <p:spPr>
          <a:xfrm rot="19187490">
            <a:off x="962207" y="2967335"/>
            <a:ext cx="331693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Use Case</a:t>
            </a:r>
          </a:p>
        </p:txBody>
      </p:sp>
    </p:spTree>
    <p:extLst>
      <p:ext uri="{BB962C8B-B14F-4D97-AF65-F5344CB8AC3E}">
        <p14:creationId xmlns:p14="http://schemas.microsoft.com/office/powerpoint/2010/main" val="117151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ABC\Downloads\Capture1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006" y="1428749"/>
            <a:ext cx="10457646" cy="510083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28EA4D9-8EA6-4647-B05C-8EF1744662F9}"/>
              </a:ext>
            </a:extLst>
          </p:cNvPr>
          <p:cNvSpPr/>
          <p:nvPr/>
        </p:nvSpPr>
        <p:spPr>
          <a:xfrm>
            <a:off x="2657447" y="505419"/>
            <a:ext cx="576952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Activity Diagram</a:t>
            </a:r>
          </a:p>
        </p:txBody>
      </p:sp>
    </p:spTree>
    <p:extLst>
      <p:ext uri="{BB962C8B-B14F-4D97-AF65-F5344CB8AC3E}">
        <p14:creationId xmlns:p14="http://schemas.microsoft.com/office/powerpoint/2010/main" val="532686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E51897-CCD0-4ECE-8DFA-F3DF74E1A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7708" y="486734"/>
            <a:ext cx="8565361" cy="6339070"/>
          </a:xfrm>
          <a:prstGeom prst="rect">
            <a:avLst/>
          </a:prstGeom>
        </p:spPr>
      </p:pic>
      <p:sp>
        <p:nvSpPr>
          <p:cNvPr id="4" name="Rectangle 3">
            <a:extLst>
              <a:ext uri="{FF2B5EF4-FFF2-40B4-BE49-F238E27FC236}">
                <a16:creationId xmlns:a16="http://schemas.microsoft.com/office/drawing/2014/main" id="{DA70D61A-318E-4A02-A966-8F3768DBB489}"/>
              </a:ext>
            </a:extLst>
          </p:cNvPr>
          <p:cNvSpPr/>
          <p:nvPr/>
        </p:nvSpPr>
        <p:spPr>
          <a:xfrm rot="18925980">
            <a:off x="-591089" y="3194603"/>
            <a:ext cx="504497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Class Diagram</a:t>
            </a:r>
          </a:p>
        </p:txBody>
      </p:sp>
    </p:spTree>
    <p:extLst>
      <p:ext uri="{BB962C8B-B14F-4D97-AF65-F5344CB8AC3E}">
        <p14:creationId xmlns:p14="http://schemas.microsoft.com/office/powerpoint/2010/main" val="2627479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2F62C0-9358-4C5F-A8C5-CCA83B8F4B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363" y="404593"/>
            <a:ext cx="7539496" cy="6299375"/>
          </a:xfrm>
          <a:prstGeom prst="rect">
            <a:avLst/>
          </a:prstGeom>
        </p:spPr>
      </p:pic>
      <p:sp>
        <p:nvSpPr>
          <p:cNvPr id="4" name="Rectangle 3">
            <a:extLst>
              <a:ext uri="{FF2B5EF4-FFF2-40B4-BE49-F238E27FC236}">
                <a16:creationId xmlns:a16="http://schemas.microsoft.com/office/drawing/2014/main" id="{1E9CA149-1F38-4615-AF91-B5E80D35BBDB}"/>
              </a:ext>
            </a:extLst>
          </p:cNvPr>
          <p:cNvSpPr/>
          <p:nvPr/>
        </p:nvSpPr>
        <p:spPr>
          <a:xfrm rot="20078691">
            <a:off x="-103559" y="2359862"/>
            <a:ext cx="4740080" cy="1754326"/>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Sequence Diagram</a:t>
            </a:r>
          </a:p>
        </p:txBody>
      </p:sp>
    </p:spTree>
    <p:extLst>
      <p:ext uri="{BB962C8B-B14F-4D97-AF65-F5344CB8AC3E}">
        <p14:creationId xmlns:p14="http://schemas.microsoft.com/office/powerpoint/2010/main" val="3401705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11ACEA-F9BF-420B-BC7E-E2A0FD890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692" y="1030309"/>
            <a:ext cx="8516021" cy="5314337"/>
          </a:xfrm>
          <a:prstGeom prst="rect">
            <a:avLst/>
          </a:prstGeom>
        </p:spPr>
      </p:pic>
      <p:sp>
        <p:nvSpPr>
          <p:cNvPr id="3" name="Rectangle 2">
            <a:extLst>
              <a:ext uri="{FF2B5EF4-FFF2-40B4-BE49-F238E27FC236}">
                <a16:creationId xmlns:a16="http://schemas.microsoft.com/office/drawing/2014/main" id="{8D4A7C9A-1FB9-4B3E-B180-6A58ECDC525F}"/>
              </a:ext>
            </a:extLst>
          </p:cNvPr>
          <p:cNvSpPr/>
          <p:nvPr/>
        </p:nvSpPr>
        <p:spPr>
          <a:xfrm rot="20329472">
            <a:off x="-60807" y="623133"/>
            <a:ext cx="3181262" cy="1754326"/>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Login Page</a:t>
            </a:r>
          </a:p>
        </p:txBody>
      </p:sp>
    </p:spTree>
    <p:extLst>
      <p:ext uri="{BB962C8B-B14F-4D97-AF65-F5344CB8AC3E}">
        <p14:creationId xmlns:p14="http://schemas.microsoft.com/office/powerpoint/2010/main" val="3519968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193AF3-5CF8-424D-958C-248242D8B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717" y="1107904"/>
            <a:ext cx="8720307" cy="5533420"/>
          </a:xfrm>
          <a:prstGeom prst="rect">
            <a:avLst/>
          </a:prstGeom>
        </p:spPr>
      </p:pic>
      <p:sp>
        <p:nvSpPr>
          <p:cNvPr id="3" name="Rectangle 2">
            <a:extLst>
              <a:ext uri="{FF2B5EF4-FFF2-40B4-BE49-F238E27FC236}">
                <a16:creationId xmlns:a16="http://schemas.microsoft.com/office/drawing/2014/main" id="{E508ADE9-C1F4-4B13-916E-7C1FBA001BA4}"/>
              </a:ext>
            </a:extLst>
          </p:cNvPr>
          <p:cNvSpPr/>
          <p:nvPr/>
        </p:nvSpPr>
        <p:spPr>
          <a:xfrm rot="20000490">
            <a:off x="316721" y="1318840"/>
            <a:ext cx="267893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Sign Up</a:t>
            </a:r>
          </a:p>
        </p:txBody>
      </p:sp>
    </p:spTree>
    <p:extLst>
      <p:ext uri="{BB962C8B-B14F-4D97-AF65-F5344CB8AC3E}">
        <p14:creationId xmlns:p14="http://schemas.microsoft.com/office/powerpoint/2010/main" val="3163075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32C009-3B61-4E86-BA49-456D0A90E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3574" y="1146220"/>
            <a:ext cx="8627602" cy="5576923"/>
          </a:xfrm>
          <a:prstGeom prst="rect">
            <a:avLst/>
          </a:prstGeom>
        </p:spPr>
      </p:pic>
      <p:sp>
        <p:nvSpPr>
          <p:cNvPr id="3" name="Rectangle 2">
            <a:extLst>
              <a:ext uri="{FF2B5EF4-FFF2-40B4-BE49-F238E27FC236}">
                <a16:creationId xmlns:a16="http://schemas.microsoft.com/office/drawing/2014/main" id="{5F93CACE-EC04-4716-8A51-13D2255AE603}"/>
              </a:ext>
            </a:extLst>
          </p:cNvPr>
          <p:cNvSpPr/>
          <p:nvPr/>
        </p:nvSpPr>
        <p:spPr>
          <a:xfrm rot="20796710">
            <a:off x="-137556" y="2007848"/>
            <a:ext cx="3627357" cy="1754326"/>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Generate Request</a:t>
            </a:r>
          </a:p>
        </p:txBody>
      </p:sp>
    </p:spTree>
    <p:extLst>
      <p:ext uri="{BB962C8B-B14F-4D97-AF65-F5344CB8AC3E}">
        <p14:creationId xmlns:p14="http://schemas.microsoft.com/office/powerpoint/2010/main" val="2897776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2A7AA6-160E-40E1-B477-EEA2EF4DB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3490" y="1120463"/>
            <a:ext cx="8589886" cy="5539808"/>
          </a:xfrm>
          <a:prstGeom prst="rect">
            <a:avLst/>
          </a:prstGeom>
        </p:spPr>
      </p:pic>
      <p:sp>
        <p:nvSpPr>
          <p:cNvPr id="3" name="Rectangle 2">
            <a:extLst>
              <a:ext uri="{FF2B5EF4-FFF2-40B4-BE49-F238E27FC236}">
                <a16:creationId xmlns:a16="http://schemas.microsoft.com/office/drawing/2014/main" id="{8EFD622B-0D57-4215-A8E1-DFC539D9ECF4}"/>
              </a:ext>
            </a:extLst>
          </p:cNvPr>
          <p:cNvSpPr/>
          <p:nvPr/>
        </p:nvSpPr>
        <p:spPr>
          <a:xfrm rot="20481385">
            <a:off x="40202" y="1048383"/>
            <a:ext cx="4092787"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Update Info</a:t>
            </a:r>
          </a:p>
        </p:txBody>
      </p:sp>
    </p:spTree>
    <p:extLst>
      <p:ext uri="{BB962C8B-B14F-4D97-AF65-F5344CB8AC3E}">
        <p14:creationId xmlns:p14="http://schemas.microsoft.com/office/powerpoint/2010/main" val="3573963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79D2C-7AF8-4223-B634-2CFD0CCA1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234" y="1468192"/>
            <a:ext cx="8405610" cy="5146912"/>
          </a:xfrm>
          <a:prstGeom prst="rect">
            <a:avLst/>
          </a:prstGeom>
        </p:spPr>
      </p:pic>
      <p:sp>
        <p:nvSpPr>
          <p:cNvPr id="22" name="Rectangle 21">
            <a:extLst>
              <a:ext uri="{FF2B5EF4-FFF2-40B4-BE49-F238E27FC236}">
                <a16:creationId xmlns:a16="http://schemas.microsoft.com/office/drawing/2014/main" id="{4C78C139-4385-4E88-B0B9-00909CBC254A}"/>
              </a:ext>
            </a:extLst>
          </p:cNvPr>
          <p:cNvSpPr/>
          <p:nvPr/>
        </p:nvSpPr>
        <p:spPr>
          <a:xfrm rot="20628466">
            <a:off x="29406" y="684555"/>
            <a:ext cx="500810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Request Status</a:t>
            </a:r>
          </a:p>
        </p:txBody>
      </p:sp>
    </p:spTree>
    <p:extLst>
      <p:ext uri="{BB962C8B-B14F-4D97-AF65-F5344CB8AC3E}">
        <p14:creationId xmlns:p14="http://schemas.microsoft.com/office/powerpoint/2010/main" val="1167160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85CE5F-18F2-4544-87E5-A463DC291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2748" y="785610"/>
            <a:ext cx="8523721" cy="5929961"/>
          </a:xfrm>
          <a:prstGeom prst="rect">
            <a:avLst/>
          </a:prstGeom>
        </p:spPr>
      </p:pic>
      <p:sp>
        <p:nvSpPr>
          <p:cNvPr id="3" name="Rectangle 2">
            <a:extLst>
              <a:ext uri="{FF2B5EF4-FFF2-40B4-BE49-F238E27FC236}">
                <a16:creationId xmlns:a16="http://schemas.microsoft.com/office/drawing/2014/main" id="{3897A438-F5DE-44D9-8A0C-BA9AF5151364}"/>
              </a:ext>
            </a:extLst>
          </p:cNvPr>
          <p:cNvSpPr/>
          <p:nvPr/>
        </p:nvSpPr>
        <p:spPr>
          <a:xfrm rot="20641825">
            <a:off x="239537" y="687829"/>
            <a:ext cx="3136202" cy="341632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Add Admin or Engineer</a:t>
            </a:r>
          </a:p>
        </p:txBody>
      </p:sp>
    </p:spTree>
    <p:extLst>
      <p:ext uri="{BB962C8B-B14F-4D97-AF65-F5344CB8AC3E}">
        <p14:creationId xmlns:p14="http://schemas.microsoft.com/office/powerpoint/2010/main" val="2069761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2300" y="728663"/>
            <a:ext cx="9144000" cy="655637"/>
          </a:xfrm>
        </p:spPr>
        <p:txBody>
          <a:bodyPr>
            <a:normAutofit fontScale="90000"/>
          </a:bodyPr>
          <a:lstStyle/>
          <a:p>
            <a:r>
              <a:rPr lang="en-IN" dirty="0"/>
              <a:t>Contents</a:t>
            </a:r>
          </a:p>
        </p:txBody>
      </p:sp>
      <p:sp>
        <p:nvSpPr>
          <p:cNvPr id="3" name="Subtitle 2"/>
          <p:cNvSpPr>
            <a:spLocks noGrp="1"/>
          </p:cNvSpPr>
          <p:nvPr>
            <p:ph type="subTitle" idx="1"/>
          </p:nvPr>
        </p:nvSpPr>
        <p:spPr>
          <a:xfrm>
            <a:off x="774700" y="1574799"/>
            <a:ext cx="9144000" cy="3860085"/>
          </a:xfrm>
        </p:spPr>
        <p:txBody>
          <a:bodyPr>
            <a:normAutofit/>
          </a:bodyPr>
          <a:lstStyle/>
          <a:p>
            <a:pPr marL="342900" indent="-342900" algn="just">
              <a:buFont typeface="Wingdings" panose="05000000000000000000" pitchFamily="2" charset="2"/>
              <a:buChar char="§"/>
            </a:pPr>
            <a:r>
              <a:rPr lang="en-IN" dirty="0"/>
              <a:t>Introduction</a:t>
            </a:r>
          </a:p>
          <a:p>
            <a:pPr marL="342900" indent="-342900" algn="just">
              <a:buFont typeface="Wingdings" panose="05000000000000000000" pitchFamily="2" charset="2"/>
              <a:buChar char="§"/>
            </a:pPr>
            <a:r>
              <a:rPr lang="en-IN" dirty="0"/>
              <a:t>Objective</a:t>
            </a:r>
          </a:p>
          <a:p>
            <a:pPr marL="342900" indent="-342900" algn="just">
              <a:buFont typeface="Wingdings" panose="05000000000000000000" pitchFamily="2" charset="2"/>
              <a:buChar char="§"/>
            </a:pPr>
            <a:r>
              <a:rPr lang="en-IN" dirty="0"/>
              <a:t>Flow Chart</a:t>
            </a:r>
          </a:p>
          <a:p>
            <a:pPr marL="342900" indent="-342900" algn="just">
              <a:buFont typeface="Wingdings" panose="05000000000000000000" pitchFamily="2" charset="2"/>
              <a:buChar char="§"/>
            </a:pPr>
            <a:r>
              <a:rPr lang="en-IN" dirty="0"/>
              <a:t>Problem Domain</a:t>
            </a:r>
          </a:p>
          <a:p>
            <a:pPr marL="342900" indent="-342900" algn="just">
              <a:buFont typeface="Wingdings" panose="05000000000000000000" pitchFamily="2" charset="2"/>
              <a:buChar char="§"/>
            </a:pPr>
            <a:r>
              <a:rPr lang="en-IN" dirty="0"/>
              <a:t>Solution Domain</a:t>
            </a:r>
          </a:p>
          <a:p>
            <a:pPr marL="342900" indent="-342900" algn="just">
              <a:buFont typeface="Wingdings" panose="05000000000000000000" pitchFamily="2" charset="2"/>
              <a:buChar char="§"/>
            </a:pPr>
            <a:r>
              <a:rPr lang="en-IN"/>
              <a:t>System Domain</a:t>
            </a:r>
            <a:endParaRPr lang="en-IN" dirty="0"/>
          </a:p>
          <a:p>
            <a:pPr marL="342900" indent="-342900" algn="just">
              <a:buFont typeface="Wingdings" panose="05000000000000000000" pitchFamily="2" charset="2"/>
              <a:buChar char="§"/>
            </a:pPr>
            <a:r>
              <a:rPr lang="en-IN" dirty="0"/>
              <a:t>Analysis &amp; Design</a:t>
            </a:r>
          </a:p>
          <a:p>
            <a:pPr marL="342900" indent="-342900" algn="just">
              <a:buFont typeface="Wingdings" panose="05000000000000000000" pitchFamily="2" charset="2"/>
              <a:buChar char="§"/>
            </a:pPr>
            <a:r>
              <a:rPr lang="en-IN" dirty="0"/>
              <a:t>Appendix</a:t>
            </a:r>
          </a:p>
        </p:txBody>
      </p:sp>
    </p:spTree>
    <p:extLst>
      <p:ext uri="{BB962C8B-B14F-4D97-AF65-F5344CB8AC3E}">
        <p14:creationId xmlns:p14="http://schemas.microsoft.com/office/powerpoint/2010/main" val="3418810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35553A-A6F4-47D7-A4C0-023F05866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9272" y="1236372"/>
            <a:ext cx="8401281" cy="5483745"/>
          </a:xfrm>
          <a:prstGeom prst="rect">
            <a:avLst/>
          </a:prstGeom>
        </p:spPr>
      </p:pic>
      <p:sp>
        <p:nvSpPr>
          <p:cNvPr id="3" name="Rectangle 2">
            <a:extLst>
              <a:ext uri="{FF2B5EF4-FFF2-40B4-BE49-F238E27FC236}">
                <a16:creationId xmlns:a16="http://schemas.microsoft.com/office/drawing/2014/main" id="{B0EEFC98-FBC4-416E-BF84-7D090CF81F87}"/>
              </a:ext>
            </a:extLst>
          </p:cNvPr>
          <p:cNvSpPr/>
          <p:nvPr/>
        </p:nvSpPr>
        <p:spPr>
          <a:xfrm rot="20513908">
            <a:off x="-154546" y="871631"/>
            <a:ext cx="487024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List of Request</a:t>
            </a:r>
          </a:p>
        </p:txBody>
      </p:sp>
    </p:spTree>
    <p:extLst>
      <p:ext uri="{BB962C8B-B14F-4D97-AF65-F5344CB8AC3E}">
        <p14:creationId xmlns:p14="http://schemas.microsoft.com/office/powerpoint/2010/main" val="3709460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C16728-3BD9-43FC-96D6-6D861B22A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0175" y="1262129"/>
            <a:ext cx="8326814" cy="5367443"/>
          </a:xfrm>
          <a:prstGeom prst="rect">
            <a:avLst/>
          </a:prstGeom>
        </p:spPr>
      </p:pic>
      <p:sp>
        <p:nvSpPr>
          <p:cNvPr id="3" name="Rectangle 2">
            <a:extLst>
              <a:ext uri="{FF2B5EF4-FFF2-40B4-BE49-F238E27FC236}">
                <a16:creationId xmlns:a16="http://schemas.microsoft.com/office/drawing/2014/main" id="{AA72F707-B25E-44F2-91CB-95F3955EA63A}"/>
              </a:ext>
            </a:extLst>
          </p:cNvPr>
          <p:cNvSpPr/>
          <p:nvPr/>
        </p:nvSpPr>
        <p:spPr>
          <a:xfrm rot="20628986">
            <a:off x="59575" y="884796"/>
            <a:ext cx="3902276" cy="1754326"/>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Generated Request</a:t>
            </a:r>
          </a:p>
        </p:txBody>
      </p:sp>
    </p:spTree>
    <p:extLst>
      <p:ext uri="{BB962C8B-B14F-4D97-AF65-F5344CB8AC3E}">
        <p14:creationId xmlns:p14="http://schemas.microsoft.com/office/powerpoint/2010/main" val="650694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3BC4B4-6340-4D85-87ED-FA7E5F6F5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99" y="1313645"/>
            <a:ext cx="9026821" cy="5330242"/>
          </a:xfrm>
          <a:prstGeom prst="rect">
            <a:avLst/>
          </a:prstGeom>
        </p:spPr>
      </p:pic>
      <p:sp>
        <p:nvSpPr>
          <p:cNvPr id="3" name="Rectangle 2">
            <a:extLst>
              <a:ext uri="{FF2B5EF4-FFF2-40B4-BE49-F238E27FC236}">
                <a16:creationId xmlns:a16="http://schemas.microsoft.com/office/drawing/2014/main" id="{F416ACC3-1885-4A5C-B258-42134FFCC32B}"/>
              </a:ext>
            </a:extLst>
          </p:cNvPr>
          <p:cNvSpPr/>
          <p:nvPr/>
        </p:nvSpPr>
        <p:spPr>
          <a:xfrm rot="20127567">
            <a:off x="388354" y="991674"/>
            <a:ext cx="276069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Tenders</a:t>
            </a:r>
          </a:p>
        </p:txBody>
      </p:sp>
    </p:spTree>
    <p:extLst>
      <p:ext uri="{BB962C8B-B14F-4D97-AF65-F5344CB8AC3E}">
        <p14:creationId xmlns:p14="http://schemas.microsoft.com/office/powerpoint/2010/main" val="3546440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157274-1C1D-49BF-AFA3-46A0C4A79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654" y="1326523"/>
            <a:ext cx="9340462" cy="5205999"/>
          </a:xfrm>
          <a:prstGeom prst="rect">
            <a:avLst/>
          </a:prstGeom>
        </p:spPr>
      </p:pic>
      <p:sp>
        <p:nvSpPr>
          <p:cNvPr id="3" name="Rectangle 2">
            <a:extLst>
              <a:ext uri="{FF2B5EF4-FFF2-40B4-BE49-F238E27FC236}">
                <a16:creationId xmlns:a16="http://schemas.microsoft.com/office/drawing/2014/main" id="{F75619DB-FA83-4BCD-90AC-84DB119C9CAA}"/>
              </a:ext>
            </a:extLst>
          </p:cNvPr>
          <p:cNvSpPr/>
          <p:nvPr/>
        </p:nvSpPr>
        <p:spPr>
          <a:xfrm rot="20162736">
            <a:off x="0" y="1326523"/>
            <a:ext cx="3108543" cy="2585323"/>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Allotted</a:t>
            </a:r>
          </a:p>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Sites for</a:t>
            </a:r>
          </a:p>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Engineer</a:t>
            </a:r>
          </a:p>
        </p:txBody>
      </p:sp>
    </p:spTree>
    <p:extLst>
      <p:ext uri="{BB962C8B-B14F-4D97-AF65-F5344CB8AC3E}">
        <p14:creationId xmlns:p14="http://schemas.microsoft.com/office/powerpoint/2010/main" val="3765644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0400" y="868363"/>
            <a:ext cx="9144000" cy="833437"/>
          </a:xfrm>
        </p:spPr>
        <p:txBody>
          <a:bodyPr>
            <a:normAutofit fontScale="90000"/>
          </a:bodyPr>
          <a:lstStyle/>
          <a:p>
            <a:r>
              <a:rPr lang="en-IN" dirty="0"/>
              <a:t>Group Members</a:t>
            </a:r>
          </a:p>
        </p:txBody>
      </p:sp>
      <p:sp>
        <p:nvSpPr>
          <p:cNvPr id="3" name="Subtitle 2"/>
          <p:cNvSpPr>
            <a:spLocks noGrp="1"/>
          </p:cNvSpPr>
          <p:nvPr>
            <p:ph type="subTitle" idx="1"/>
          </p:nvPr>
        </p:nvSpPr>
        <p:spPr>
          <a:xfrm>
            <a:off x="660400" y="3162300"/>
            <a:ext cx="10871200" cy="3962400"/>
          </a:xfrm>
        </p:spPr>
        <p:txBody>
          <a:bodyPr/>
          <a:lstStyle/>
          <a:p>
            <a:pPr algn="just"/>
            <a:r>
              <a:rPr lang="en-IN" dirty="0"/>
              <a:t>Murtaza Mehmudji                               0832IT151019        </a:t>
            </a:r>
            <a:r>
              <a:rPr lang="en-IN" dirty="0">
                <a:hlinkClick r:id="rId2"/>
              </a:rPr>
              <a:t>Murtazamehmudji@gmail.com</a:t>
            </a:r>
            <a:endParaRPr lang="en-IN" dirty="0"/>
          </a:p>
          <a:p>
            <a:pPr algn="just"/>
            <a:r>
              <a:rPr lang="en-IN" dirty="0"/>
              <a:t>Nilesh Prajapat                                       0832IT151022       </a:t>
            </a:r>
            <a:r>
              <a:rPr lang="en-IN" dirty="0">
                <a:hlinkClick r:id="rId3"/>
              </a:rPr>
              <a:t>Prajapatn95@gmail.com</a:t>
            </a:r>
            <a:endParaRPr lang="en-IN" dirty="0"/>
          </a:p>
          <a:p>
            <a:pPr algn="just"/>
            <a:r>
              <a:rPr lang="en-IN" dirty="0"/>
              <a:t>Rajnish Pratap Singh                              0832IT151033       </a:t>
            </a:r>
            <a:r>
              <a:rPr lang="en-IN" dirty="0">
                <a:hlinkClick r:id="rId4"/>
              </a:rPr>
              <a:t>Rajnishpratap01@gmail.com</a:t>
            </a:r>
            <a:endParaRPr lang="en-IN" dirty="0"/>
          </a:p>
          <a:p>
            <a:pPr algn="just"/>
            <a:r>
              <a:rPr lang="en-IN" dirty="0"/>
              <a:t>Chandrapratap Singh Mandloi             0832IT151009      </a:t>
            </a:r>
            <a:r>
              <a:rPr lang="en-IN" dirty="0">
                <a:hlinkClick r:id="rId5"/>
              </a:rPr>
              <a:t>Mandloi.parth@gmail.com</a:t>
            </a:r>
            <a:endParaRPr lang="en-IN" dirty="0"/>
          </a:p>
          <a:p>
            <a:pPr algn="just"/>
            <a:endParaRPr lang="en-IN" dirty="0"/>
          </a:p>
          <a:p>
            <a:pPr algn="just"/>
            <a:endParaRPr lang="en-IN" dirty="0"/>
          </a:p>
        </p:txBody>
      </p:sp>
    </p:spTree>
    <p:extLst>
      <p:ext uri="{BB962C8B-B14F-4D97-AF65-F5344CB8AC3E}">
        <p14:creationId xmlns:p14="http://schemas.microsoft.com/office/powerpoint/2010/main" val="747626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30339EA-BDE1-47ED-BF48-E1E9FB5AAF77}"/>
              </a:ext>
            </a:extLst>
          </p:cNvPr>
          <p:cNvSpPr/>
          <p:nvPr/>
        </p:nvSpPr>
        <p:spPr>
          <a:xfrm rot="20519739">
            <a:off x="1678955" y="2497976"/>
            <a:ext cx="8416086" cy="1862048"/>
          </a:xfrm>
          <a:prstGeom prst="rect">
            <a:avLst/>
          </a:prstGeom>
          <a:noFill/>
        </p:spPr>
        <p:txBody>
          <a:bodyPr wrap="none" lIns="91440" tIns="45720" rIns="91440" bIns="45720">
            <a:spAutoFit/>
          </a:bodyPr>
          <a:lstStyle/>
          <a:p>
            <a:pPr algn="ctr"/>
            <a:r>
              <a:rPr lang="en-US" sz="11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276320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 y="571501"/>
            <a:ext cx="9144000" cy="952500"/>
          </a:xfrm>
        </p:spPr>
        <p:txBody>
          <a:bodyPr>
            <a:normAutofit/>
          </a:bodyPr>
          <a:lstStyle/>
          <a:p>
            <a:r>
              <a:rPr lang="en-IN" dirty="0"/>
              <a:t>Introduction</a:t>
            </a:r>
          </a:p>
        </p:txBody>
      </p:sp>
      <p:sp>
        <p:nvSpPr>
          <p:cNvPr id="3" name="Subtitle 2"/>
          <p:cNvSpPr>
            <a:spLocks noGrp="1"/>
          </p:cNvSpPr>
          <p:nvPr>
            <p:ph type="subTitle" idx="1"/>
          </p:nvPr>
        </p:nvSpPr>
        <p:spPr>
          <a:xfrm>
            <a:off x="182880" y="1727200"/>
            <a:ext cx="11756571" cy="4921794"/>
          </a:xfrm>
        </p:spPr>
        <p:txBody>
          <a:bodyPr>
            <a:normAutofit lnSpcReduction="10000"/>
          </a:bodyPr>
          <a:lstStyle/>
          <a:p>
            <a:pPr algn="just">
              <a:lnSpc>
                <a:spcPct val="150000"/>
              </a:lnSpc>
              <a:spcAft>
                <a:spcPts val="1000"/>
              </a:spcAf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Road Repair System is the web application to solves all kind of cracks damages in the roads</a:t>
            </a:r>
            <a:r>
              <a:rPr lang="hi-IN" sz="1800" dirty="0">
                <a:latin typeface="Arial" panose="020B0604020202020204" pitchFamily="34" charset="0"/>
                <a:ea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The purpose of this software is to manage the roads in the city</a:t>
            </a:r>
            <a:r>
              <a:rPr lang="hi-IN" sz="1800" dirty="0">
                <a:latin typeface="Arial" panose="020B0604020202020204" pitchFamily="34" charset="0"/>
                <a:ea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We develop this software to maintain proper and suitable roads</a:t>
            </a:r>
            <a:r>
              <a:rPr lang="hi-IN" sz="1800" dirty="0">
                <a:latin typeface="Arial" panose="020B0604020202020204" pitchFamily="34" charset="0"/>
                <a:ea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This project is developed using HTML, CSS, JAVASCRIPT and JQUERY as front end and NODEJS as back end</a:t>
            </a:r>
            <a:r>
              <a:rPr lang="hi-IN" sz="1800" dirty="0">
                <a:latin typeface="Arial" panose="020B0604020202020204" pitchFamily="34" charset="0"/>
                <a:ea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Here we are trying to develop such type of system which report a porthole or road defect. Admin repairs portholes and other road defects to ensure safe access for all road users, and maintain the structure of the road or footway in accordance with our highway safety inspection manual</a:t>
            </a:r>
            <a:r>
              <a:rPr lang="hi-IN" sz="1800" dirty="0">
                <a:latin typeface="Arial" panose="020B0604020202020204" pitchFamily="34" charset="0"/>
                <a:ea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In auto road repair system there are few steps:- </a:t>
            </a:r>
            <a:endParaRPr lang="en-IN" sz="18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User can request with some details; which area roads are defected or cracks by capturing photos and submitted on the application.</a:t>
            </a:r>
            <a:endParaRPr lang="en-IN" sz="18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Allocated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area supervisor taking all information of defected roads.</a:t>
            </a:r>
            <a:endParaRPr lang="en-IN" sz="18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Supervisor allots a right contactor is a hand applied product that eliminates the contamination of adjacent areas, which can be problematic with other patch repair products its benefits include</a:t>
            </a:r>
            <a:r>
              <a:rPr lang="en-IN" sz="1800" dirty="0">
                <a:latin typeface="Arial" panose="020B0604020202020204" pitchFamily="34" charset="0"/>
                <a:ea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890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2200" y="622305"/>
            <a:ext cx="9448800" cy="914395"/>
          </a:xfrm>
        </p:spPr>
        <p:txBody>
          <a:bodyPr>
            <a:normAutofit/>
          </a:bodyPr>
          <a:lstStyle/>
          <a:p>
            <a:r>
              <a:rPr lang="en-IN" sz="5400" dirty="0"/>
              <a:t>OBJECTIVE</a:t>
            </a:r>
          </a:p>
        </p:txBody>
      </p:sp>
      <p:sp>
        <p:nvSpPr>
          <p:cNvPr id="3" name="Subtitle 2"/>
          <p:cNvSpPr>
            <a:spLocks noGrp="1"/>
          </p:cNvSpPr>
          <p:nvPr>
            <p:ph type="subTitle" idx="1"/>
          </p:nvPr>
        </p:nvSpPr>
        <p:spPr>
          <a:xfrm>
            <a:off x="1092200" y="2616200"/>
            <a:ext cx="9448800" cy="2476501"/>
          </a:xfrm>
        </p:spPr>
        <p:txBody>
          <a:bodyPr>
            <a:normAutofit/>
          </a:bodyPr>
          <a:lstStyle/>
          <a:p>
            <a:pPr algn="just"/>
            <a:r>
              <a:rPr lang="en-IN" dirty="0"/>
              <a:t>To acquire better road conditions by working on a convenient way to send details about bad road conditions in an area and get roads repaired in that area.</a:t>
            </a:r>
          </a:p>
          <a:p>
            <a:pPr algn="just"/>
            <a:r>
              <a:rPr lang="en-IN" dirty="0"/>
              <a:t>                  This may lead to less probability of traffic and accidents.</a:t>
            </a:r>
          </a:p>
        </p:txBody>
      </p:sp>
    </p:spTree>
    <p:extLst>
      <p:ext uri="{BB962C8B-B14F-4D97-AF65-F5344CB8AC3E}">
        <p14:creationId xmlns:p14="http://schemas.microsoft.com/office/powerpoint/2010/main" val="2480115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310252"/>
              </p:ext>
            </p:extLst>
          </p:nvPr>
        </p:nvGraphicFramePr>
        <p:xfrm>
          <a:off x="2689412" y="268941"/>
          <a:ext cx="9502589" cy="640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6073B061-8F69-4C77-9D38-58EA5F8A8DBE}"/>
              </a:ext>
            </a:extLst>
          </p:cNvPr>
          <p:cNvSpPr/>
          <p:nvPr/>
        </p:nvSpPr>
        <p:spPr>
          <a:xfrm rot="19844947">
            <a:off x="32979" y="2967335"/>
            <a:ext cx="5312864" cy="923330"/>
          </a:xfrm>
          <a:prstGeom prst="rect">
            <a:avLst/>
          </a:prstGeom>
          <a:noFill/>
        </p:spPr>
        <p:txBody>
          <a:bodyPr wrap="squar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WORKING</a:t>
            </a:r>
          </a:p>
        </p:txBody>
      </p:sp>
    </p:spTree>
    <p:extLst>
      <p:ext uri="{BB962C8B-B14F-4D97-AF65-F5344CB8AC3E}">
        <p14:creationId xmlns:p14="http://schemas.microsoft.com/office/powerpoint/2010/main" val="173727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645419553"/>
              </p:ext>
            </p:extLst>
          </p:nvPr>
        </p:nvGraphicFramePr>
        <p:xfrm>
          <a:off x="4243951" y="283336"/>
          <a:ext cx="8128000" cy="632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8CB6FB7A-FEB9-413F-95E2-07D1D43FCA96}"/>
              </a:ext>
            </a:extLst>
          </p:cNvPr>
          <p:cNvSpPr/>
          <p:nvPr/>
        </p:nvSpPr>
        <p:spPr>
          <a:xfrm rot="19378601">
            <a:off x="856603" y="2967334"/>
            <a:ext cx="4121641"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USER LEVELS</a:t>
            </a:r>
          </a:p>
        </p:txBody>
      </p:sp>
    </p:spTree>
    <p:extLst>
      <p:ext uri="{BB962C8B-B14F-4D97-AF65-F5344CB8AC3E}">
        <p14:creationId xmlns:p14="http://schemas.microsoft.com/office/powerpoint/2010/main" val="1090015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0400" y="1008063"/>
            <a:ext cx="9144000" cy="782637"/>
          </a:xfrm>
        </p:spPr>
        <p:txBody>
          <a:bodyPr>
            <a:normAutofit fontScale="90000"/>
          </a:bodyPr>
          <a:lstStyle/>
          <a:p>
            <a:r>
              <a:rPr lang="en-IN" dirty="0"/>
              <a:t>Problem Domain</a:t>
            </a:r>
          </a:p>
        </p:txBody>
      </p:sp>
      <p:sp>
        <p:nvSpPr>
          <p:cNvPr id="3" name="Subtitle 2"/>
          <p:cNvSpPr>
            <a:spLocks noGrp="1"/>
          </p:cNvSpPr>
          <p:nvPr>
            <p:ph type="subTitle" idx="1"/>
          </p:nvPr>
        </p:nvSpPr>
        <p:spPr>
          <a:xfrm>
            <a:off x="520700" y="2057400"/>
            <a:ext cx="10147300" cy="3873500"/>
          </a:xfrm>
        </p:spPr>
        <p:txBody>
          <a:bodyPr>
            <a:normAutofit/>
          </a:bodyPr>
          <a:lstStyle/>
          <a:p>
            <a:pPr algn="just"/>
            <a:r>
              <a:rPr lang="en-US" dirty="0"/>
              <a:t>The government cannot look after all the road conditions across India. Thus, people are facing problems regarding the condition of roads. Through this application people can request for repairs of roads having worst conditions. </a:t>
            </a:r>
          </a:p>
          <a:p>
            <a:pPr algn="just"/>
            <a:endParaRPr lang="en-US" dirty="0"/>
          </a:p>
          <a:p>
            <a:pPr algn="just"/>
            <a:r>
              <a:rPr lang="en-US" dirty="0"/>
              <a:t>The objectives of this application are: -</a:t>
            </a:r>
            <a:endParaRPr lang="en-IN" dirty="0"/>
          </a:p>
          <a:p>
            <a:pPr lvl="0" algn="just"/>
            <a:r>
              <a:rPr lang="en-US" dirty="0"/>
              <a:t>To obtain people with a platform to deliver their request.</a:t>
            </a:r>
            <a:endParaRPr lang="en-IN" dirty="0"/>
          </a:p>
          <a:p>
            <a:pPr lvl="0" algn="just"/>
            <a:r>
              <a:rPr lang="en-US" dirty="0"/>
              <a:t>To accommodate contractors to increase their work ability and business as well.</a:t>
            </a:r>
            <a:endParaRPr lang="en-IN" dirty="0"/>
          </a:p>
          <a:p>
            <a:pPr lvl="0" algn="just"/>
            <a:r>
              <a:rPr lang="en-US" dirty="0"/>
              <a:t>To validate the condition of roads by the user after being repaired.</a:t>
            </a:r>
            <a:endParaRPr lang="en-IN" dirty="0"/>
          </a:p>
        </p:txBody>
      </p:sp>
    </p:spTree>
    <p:extLst>
      <p:ext uri="{BB962C8B-B14F-4D97-AF65-F5344CB8AC3E}">
        <p14:creationId xmlns:p14="http://schemas.microsoft.com/office/powerpoint/2010/main" val="2572445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830263"/>
            <a:ext cx="9144000" cy="909637"/>
          </a:xfrm>
        </p:spPr>
        <p:txBody>
          <a:bodyPr>
            <a:normAutofit fontScale="90000"/>
          </a:bodyPr>
          <a:lstStyle/>
          <a:p>
            <a:r>
              <a:rPr lang="en-IN" dirty="0"/>
              <a:t>Solution Domain</a:t>
            </a:r>
          </a:p>
        </p:txBody>
      </p:sp>
      <p:sp>
        <p:nvSpPr>
          <p:cNvPr id="3" name="Subtitle 2"/>
          <p:cNvSpPr>
            <a:spLocks noGrp="1"/>
          </p:cNvSpPr>
          <p:nvPr>
            <p:ph type="subTitle" idx="1"/>
          </p:nvPr>
        </p:nvSpPr>
        <p:spPr>
          <a:xfrm>
            <a:off x="711200" y="2247900"/>
            <a:ext cx="10363200" cy="3568700"/>
          </a:xfrm>
        </p:spPr>
        <p:txBody>
          <a:bodyPr>
            <a:normAutofit/>
          </a:bodyPr>
          <a:lstStyle/>
          <a:p>
            <a:pPr algn="just"/>
            <a:r>
              <a:rPr lang="en-US" dirty="0"/>
              <a:t>Design Plan: -</a:t>
            </a:r>
            <a:endParaRPr lang="en-IN" dirty="0"/>
          </a:p>
          <a:p>
            <a:pPr algn="just"/>
            <a:r>
              <a:rPr lang="en-US" dirty="0"/>
              <a:t>The user request for a road repair in the area where he is facing problem. The request goes to an administrator. The administrator generates a request for quotation to the contractors. The contractor sends the required quotation along with the material used.</a:t>
            </a:r>
            <a:endParaRPr lang="en-IN" dirty="0"/>
          </a:p>
          <a:p>
            <a:pPr algn="just"/>
            <a:r>
              <a:rPr lang="en-US" dirty="0"/>
              <a:t>The administrator then allots the project to the best suitable contractor. The contractor starts the work. After the work being completed, the administrator sends a confirmation request to the user. The user accepts the request after verifying that the road has been successfully repaired and gives his relevant feedback.</a:t>
            </a:r>
            <a:endParaRPr lang="en-IN" dirty="0"/>
          </a:p>
          <a:p>
            <a:pPr algn="just"/>
            <a:endParaRPr lang="en-IN" dirty="0"/>
          </a:p>
        </p:txBody>
      </p:sp>
    </p:spTree>
    <p:extLst>
      <p:ext uri="{BB962C8B-B14F-4D97-AF65-F5344CB8AC3E}">
        <p14:creationId xmlns:p14="http://schemas.microsoft.com/office/powerpoint/2010/main" val="357837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8450" y="754063"/>
            <a:ext cx="9144000" cy="744537"/>
          </a:xfrm>
        </p:spPr>
        <p:txBody>
          <a:bodyPr>
            <a:normAutofit fontScale="90000"/>
          </a:bodyPr>
          <a:lstStyle/>
          <a:p>
            <a:r>
              <a:rPr lang="en-IN" dirty="0"/>
              <a:t>System Domain</a:t>
            </a:r>
          </a:p>
        </p:txBody>
      </p:sp>
      <p:sp>
        <p:nvSpPr>
          <p:cNvPr id="3" name="Subtitle 2"/>
          <p:cNvSpPr>
            <a:spLocks noGrp="1"/>
          </p:cNvSpPr>
          <p:nvPr>
            <p:ph type="subTitle" idx="1"/>
          </p:nvPr>
        </p:nvSpPr>
        <p:spPr>
          <a:xfrm>
            <a:off x="889000" y="1765300"/>
            <a:ext cx="10502900" cy="4597400"/>
          </a:xfrm>
        </p:spPr>
        <p:txBody>
          <a:bodyPr>
            <a:normAutofit fontScale="77500" lnSpcReduction="20000"/>
          </a:bodyPr>
          <a:lstStyle/>
          <a:p>
            <a:pPr algn="just"/>
            <a:r>
              <a:rPr lang="en-US" b="1" dirty="0"/>
              <a:t>Requirements</a:t>
            </a:r>
            <a:endParaRPr lang="en-IN" b="1" dirty="0"/>
          </a:p>
          <a:p>
            <a:pPr marL="342900" lvl="0" indent="-342900" algn="just">
              <a:buFont typeface="Wingdings" panose="05000000000000000000" pitchFamily="2" charset="2"/>
              <a:buChar char="§"/>
            </a:pPr>
            <a:r>
              <a:rPr lang="en-US" dirty="0"/>
              <a:t>1GB RAM</a:t>
            </a:r>
            <a:endParaRPr lang="en-IN" dirty="0"/>
          </a:p>
          <a:p>
            <a:pPr marL="342900" lvl="0" indent="-342900" algn="just">
              <a:buFont typeface="Wingdings" panose="05000000000000000000" pitchFamily="2" charset="2"/>
              <a:buChar char="§"/>
            </a:pPr>
            <a:r>
              <a:rPr lang="en-US" dirty="0"/>
              <a:t>Dual Core processor</a:t>
            </a:r>
            <a:endParaRPr lang="en-IN" dirty="0"/>
          </a:p>
          <a:p>
            <a:pPr marL="342900" lvl="0" indent="-342900" algn="just">
              <a:buFont typeface="Wingdings" panose="05000000000000000000" pitchFamily="2" charset="2"/>
              <a:buChar char="§"/>
            </a:pPr>
            <a:r>
              <a:rPr lang="en-US" dirty="0"/>
              <a:t>An updated web browser for better performance</a:t>
            </a:r>
            <a:endParaRPr lang="en-IN" dirty="0"/>
          </a:p>
          <a:p>
            <a:pPr marL="342900" lvl="0" indent="-342900" algn="just">
              <a:buFont typeface="Wingdings" panose="05000000000000000000" pitchFamily="2" charset="2"/>
              <a:buChar char="§"/>
            </a:pPr>
            <a:r>
              <a:rPr lang="en-US" dirty="0"/>
              <a:t>NODEJS </a:t>
            </a:r>
            <a:r>
              <a:rPr lang="en-US" sz="2200" dirty="0"/>
              <a:t>platform</a:t>
            </a:r>
            <a:endParaRPr lang="en-IN" sz="2200" dirty="0"/>
          </a:p>
          <a:p>
            <a:pPr algn="just"/>
            <a:r>
              <a:rPr lang="en-US" b="1" dirty="0"/>
              <a:t>Technology</a:t>
            </a:r>
            <a:endParaRPr lang="en-IN" b="1" dirty="0"/>
          </a:p>
          <a:p>
            <a:pPr marL="342900" indent="-342900" algn="just">
              <a:buFont typeface="Wingdings" panose="05000000000000000000" pitchFamily="2" charset="2"/>
              <a:buChar char="§"/>
            </a:pPr>
            <a:r>
              <a:rPr lang="en-US" dirty="0"/>
              <a:t>NODEJS</a:t>
            </a:r>
          </a:p>
          <a:p>
            <a:pPr marL="342900" indent="-342900" algn="just">
              <a:buFont typeface="Wingdings" panose="05000000000000000000" pitchFamily="2" charset="2"/>
              <a:buChar char="§"/>
            </a:pPr>
            <a:r>
              <a:rPr lang="en-US" dirty="0"/>
              <a:t>HTML5</a:t>
            </a:r>
          </a:p>
          <a:p>
            <a:pPr marL="342900" indent="-342900" algn="just">
              <a:buFont typeface="Wingdings" panose="05000000000000000000" pitchFamily="2" charset="2"/>
              <a:buChar char="§"/>
            </a:pPr>
            <a:r>
              <a:rPr lang="en-US" dirty="0"/>
              <a:t>CSS3</a:t>
            </a:r>
          </a:p>
          <a:p>
            <a:pPr marL="342900" indent="-342900" algn="just">
              <a:buFont typeface="Wingdings" panose="05000000000000000000" pitchFamily="2" charset="2"/>
              <a:buChar char="§"/>
            </a:pPr>
            <a:r>
              <a:rPr lang="en-US" dirty="0"/>
              <a:t>Node Modules</a:t>
            </a:r>
          </a:p>
          <a:p>
            <a:pPr marL="342900" indent="-342900" algn="just">
              <a:buFont typeface="Wingdings" panose="05000000000000000000" pitchFamily="2" charset="2"/>
              <a:buChar char="§"/>
            </a:pPr>
            <a:r>
              <a:rPr lang="en-US" dirty="0"/>
              <a:t>StarUML</a:t>
            </a:r>
          </a:p>
          <a:p>
            <a:pPr marL="342900" indent="-342900" algn="just">
              <a:buFont typeface="Wingdings" panose="05000000000000000000" pitchFamily="2" charset="2"/>
              <a:buChar char="§"/>
            </a:pPr>
            <a:r>
              <a:rPr lang="en-US" dirty="0"/>
              <a:t>Bootstrap</a:t>
            </a:r>
          </a:p>
          <a:p>
            <a:pPr marL="342900" indent="-342900" algn="just">
              <a:buFont typeface="Wingdings" panose="05000000000000000000" pitchFamily="2" charset="2"/>
              <a:buChar char="§"/>
            </a:pPr>
            <a:r>
              <a:rPr lang="en-US" dirty="0"/>
              <a:t>MongoDB</a:t>
            </a:r>
            <a:endParaRPr lang="en-IN" dirty="0"/>
          </a:p>
          <a:p>
            <a:pPr algn="just"/>
            <a:r>
              <a:rPr lang="en-US" b="1" dirty="0"/>
              <a:t>Environment</a:t>
            </a:r>
            <a:endParaRPr lang="en-IN" b="1" dirty="0"/>
          </a:p>
          <a:p>
            <a:pPr marL="342900" indent="-342900" algn="just">
              <a:buFont typeface="Wingdings" panose="05000000000000000000" pitchFamily="2" charset="2"/>
              <a:buChar char="§"/>
            </a:pPr>
            <a:r>
              <a:rPr lang="en-US" dirty="0"/>
              <a:t>Web Based</a:t>
            </a:r>
            <a:endParaRPr lang="en-IN" dirty="0"/>
          </a:p>
        </p:txBody>
      </p:sp>
    </p:spTree>
    <p:extLst>
      <p:ext uri="{BB962C8B-B14F-4D97-AF65-F5344CB8AC3E}">
        <p14:creationId xmlns:p14="http://schemas.microsoft.com/office/powerpoint/2010/main" val="128201164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297</TotalTime>
  <Words>619</Words>
  <Application>Microsoft Office PowerPoint</Application>
  <PresentationFormat>Widescreen</PresentationFormat>
  <Paragraphs>91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Century Gothic</vt:lpstr>
      <vt:lpstr>Times New Roman</vt:lpstr>
      <vt:lpstr>Wingdings</vt:lpstr>
      <vt:lpstr>Vapor Trail</vt:lpstr>
      <vt:lpstr>Road Repair Request system</vt:lpstr>
      <vt:lpstr>Contents</vt:lpstr>
      <vt:lpstr>Introduction</vt:lpstr>
      <vt:lpstr>OBJECTIVE</vt:lpstr>
      <vt:lpstr>PowerPoint Presentation</vt:lpstr>
      <vt:lpstr>PowerPoint Presentation</vt:lpstr>
      <vt:lpstr>Problem Domain</vt:lpstr>
      <vt:lpstr>Solution Domain</vt:lpstr>
      <vt:lpstr>System Domain</vt:lpstr>
      <vt:lpstr>ANALYSIS AND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Group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 Pratap</dc:creator>
  <cp:lastModifiedBy>Murtaza Mehmudji</cp:lastModifiedBy>
  <cp:revision>32</cp:revision>
  <dcterms:created xsi:type="dcterms:W3CDTF">2018-02-12T12:53:01Z</dcterms:created>
  <dcterms:modified xsi:type="dcterms:W3CDTF">2018-04-17T08:11:56Z</dcterms:modified>
</cp:coreProperties>
</file>