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38" d="100"/>
          <a:sy n="38" d="100"/>
        </p:scale>
        <p:origin x="-140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8283E-C4E1-42E8-801D-63BBD037239D}" type="datetimeFigureOut">
              <a:rPr lang="en-US" smtClean="0"/>
              <a:t>3/13/2017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164BF-0B0C-4E7F-899B-D59CDD5FCD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8283E-C4E1-42E8-801D-63BBD037239D}" type="datetimeFigureOut">
              <a:rPr lang="en-US" smtClean="0"/>
              <a:t>3/13/2017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164BF-0B0C-4E7F-899B-D59CDD5FCD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8283E-C4E1-42E8-801D-63BBD037239D}" type="datetimeFigureOut">
              <a:rPr lang="en-US" smtClean="0"/>
              <a:t>3/13/2017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164BF-0B0C-4E7F-899B-D59CDD5FCD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8283E-C4E1-42E8-801D-63BBD037239D}" type="datetimeFigureOut">
              <a:rPr lang="en-US" smtClean="0"/>
              <a:t>3/13/2017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164BF-0B0C-4E7F-899B-D59CDD5FCD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8283E-C4E1-42E8-801D-63BBD037239D}" type="datetimeFigureOut">
              <a:rPr lang="en-US" smtClean="0"/>
              <a:t>3/13/2017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164BF-0B0C-4E7F-899B-D59CDD5FCD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8283E-C4E1-42E8-801D-63BBD037239D}" type="datetimeFigureOut">
              <a:rPr lang="en-US" smtClean="0"/>
              <a:t>3/13/2017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164BF-0B0C-4E7F-899B-D59CDD5FCD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8283E-C4E1-42E8-801D-63BBD037239D}" type="datetimeFigureOut">
              <a:rPr lang="en-US" smtClean="0"/>
              <a:t>3/13/2017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164BF-0B0C-4E7F-899B-D59CDD5FCD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8283E-C4E1-42E8-801D-63BBD037239D}" type="datetimeFigureOut">
              <a:rPr lang="en-US" smtClean="0"/>
              <a:t>3/13/2017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164BF-0B0C-4E7F-899B-D59CDD5FCD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8283E-C4E1-42E8-801D-63BBD037239D}" type="datetimeFigureOut">
              <a:rPr lang="en-US" smtClean="0"/>
              <a:t>3/13/2017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164BF-0B0C-4E7F-899B-D59CDD5FCD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8283E-C4E1-42E8-801D-63BBD037239D}" type="datetimeFigureOut">
              <a:rPr lang="en-US" smtClean="0"/>
              <a:t>3/13/2017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164BF-0B0C-4E7F-899B-D59CDD5FCD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8283E-C4E1-42E8-801D-63BBD037239D}" type="datetimeFigureOut">
              <a:rPr lang="en-US" smtClean="0"/>
              <a:t>3/13/2017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164BF-0B0C-4E7F-899B-D59CDD5FCD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B8283E-C4E1-42E8-801D-63BBD037239D}" type="datetimeFigureOut">
              <a:rPr lang="en-US" smtClean="0"/>
              <a:t>3/13/2017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A164BF-0B0C-4E7F-899B-D59CDD5FCDF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Arithmetic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+	Addition</a:t>
            </a:r>
          </a:p>
          <a:p>
            <a:r>
              <a:rPr lang="en-US" dirty="0" smtClean="0"/>
              <a:t>-	Subtraction</a:t>
            </a:r>
          </a:p>
          <a:p>
            <a:r>
              <a:rPr lang="en-US" dirty="0" smtClean="0"/>
              <a:t>*	</a:t>
            </a:r>
            <a:r>
              <a:rPr lang="en-US" dirty="0" smtClean="0"/>
              <a:t> Multiplication</a:t>
            </a:r>
            <a:endParaRPr lang="en-US" dirty="0" smtClean="0"/>
          </a:p>
          <a:p>
            <a:r>
              <a:rPr lang="en-US" dirty="0" smtClean="0"/>
              <a:t>/	Division</a:t>
            </a:r>
          </a:p>
          <a:p>
            <a:r>
              <a:rPr lang="en-US" dirty="0" smtClean="0"/>
              <a:t>%	Modulo	</a:t>
            </a:r>
          </a:p>
          <a:p>
            <a:r>
              <a:rPr lang="en-US" dirty="0" smtClean="0"/>
              <a:t>++	Increment</a:t>
            </a:r>
          </a:p>
          <a:p>
            <a:r>
              <a:rPr lang="en-US" dirty="0" smtClean="0"/>
              <a:t>--	Decrement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s-ES" dirty="0" smtClean="0"/>
              <a:t>	=			x = y			x = y		    +=			x += y		x = x + y	       -= 			x -= y			x = x – y	    *=			x *= y		x = x * y	     /=			x /= y			x = x / y	   %=			x %= y		x = x % y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5</Words>
  <Application>Microsoft Office PowerPoint</Application>
  <PresentationFormat>On-screen Show (4:3)</PresentationFormat>
  <Paragraphs>10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Arithmetic Operators</vt:lpstr>
      <vt:lpstr>Assignment Operators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Arithmetic Operators</dc:title>
  <dc:creator>laptop</dc:creator>
  <cp:lastModifiedBy>laptop</cp:lastModifiedBy>
  <cp:revision>2</cp:revision>
  <dcterms:created xsi:type="dcterms:W3CDTF">2017-03-13T06:28:26Z</dcterms:created>
  <dcterms:modified xsi:type="dcterms:W3CDTF">2017-03-13T06:33:58Z</dcterms:modified>
</cp:coreProperties>
</file>