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358" y="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BB28-94C1-4251-8330-B4A0AE4794EA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08548-9B54-49B3-B9FF-9EC8FD48D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91A7-F24A-422D-BDC6-65DCE813D75F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E1F0-20B4-43EC-80B2-4318A0CAC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14350" y="2228851"/>
            <a:ext cx="5829300" cy="1828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rgbClr val="FF0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48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Cse-326</a:t>
            </a:r>
            <a:br>
              <a:rPr lang="en-US" sz="3600" dirty="0">
                <a:latin typeface="Agency FB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gency FB" pitchFamily="34" charset="0"/>
              </a:rPr>
              <a:t> PROJECT TITLE: </a:t>
            </a:r>
            <a:r>
              <a:rPr lang="en-US" sz="3600" dirty="0">
                <a:latin typeface="Agency FB" pitchFamily="34" charset="0"/>
              </a:rPr>
              <a:t>RESTAURANT</a:t>
            </a:r>
            <a:br>
              <a:rPr lang="en-US" sz="3600" dirty="0">
                <a:latin typeface="Agency FB" pitchFamily="34" charset="0"/>
              </a:rPr>
            </a:br>
            <a:endParaRPr lang="en-US" sz="3600" dirty="0">
              <a:latin typeface="Agency FB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6324600" cy="50292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>
                <a:latin typeface="Algerian" pitchFamily="82" charset="0"/>
              </a:rPr>
              <a:t>                      </a:t>
            </a:r>
            <a:endParaRPr lang="en-US" sz="2400" i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latin typeface="Algerian" pitchFamily="82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SUBMITTED  BY:</a:t>
            </a:r>
          </a:p>
          <a:p>
            <a:pPr algn="l"/>
            <a:endParaRPr lang="en-US" sz="2400" i="1" dirty="0">
              <a:solidFill>
                <a:srgbClr val="FF0000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latin typeface="Algerian" pitchFamily="82" charset="0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HIMANSHU  RAJ              </a:t>
            </a:r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B37   </a:t>
            </a:r>
            <a:endParaRPr lang="en-US" sz="2400" i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  SACHIN  CHAURASIA      </a:t>
            </a:r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B28</a:t>
            </a:r>
            <a:endParaRPr lang="en-US" sz="2400" i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 ROHIT  MISHRA                 </a:t>
            </a:r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B30</a:t>
            </a:r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       </a:t>
            </a:r>
          </a:p>
          <a:p>
            <a:pPr algn="l"/>
            <a:endParaRPr lang="en-US" sz="2400" i="1" dirty="0">
              <a:solidFill>
                <a:srgbClr val="FF0000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SECTION :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             </a:t>
            </a:r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 K1629.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                                      </a:t>
            </a:r>
            <a:r>
              <a:rPr lang="en-US" sz="2400" i="1" dirty="0">
                <a:latin typeface="Algerian" pitchFamily="82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SUBMITTED TO :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                                                   </a:t>
            </a:r>
            <a:r>
              <a:rPr lang="en-US" sz="2400" i="1" dirty="0">
                <a:solidFill>
                  <a:schemeClr val="tx1"/>
                </a:solidFill>
                <a:latin typeface="Algerian" pitchFamily="82" charset="0"/>
              </a:rPr>
              <a:t>USHA MAM.</a:t>
            </a:r>
            <a:endParaRPr lang="en-US" sz="2400" i="1" dirty="0">
              <a:solidFill>
                <a:srgbClr val="FF0000"/>
              </a:solidFill>
              <a:latin typeface="Algerian" pitchFamily="82" charset="0"/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                              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                                 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lgerian" pitchFamily="82" charset="0"/>
              </a:rPr>
              <a:t>                               </a:t>
            </a:r>
          </a:p>
          <a:p>
            <a:pPr algn="l"/>
            <a:r>
              <a:rPr lang="en-US" sz="2400" i="1" dirty="0">
                <a:latin typeface="Algerian" pitchFamily="82" charset="0"/>
              </a:rPr>
              <a:t>                               </a:t>
            </a:r>
          </a:p>
        </p:txBody>
      </p:sp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1200" cy="914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57200"/>
            <a:ext cx="2253803" cy="1580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57800" cy="9906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EXECUTTION INSTRUCTIONS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6172200" cy="8001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IMPORTANT NOTE:  DONOT  DELETE OR REMOVE ANY IMAGE IN THIS FILE.</a:t>
            </a:r>
          </a:p>
          <a:p>
            <a:pPr>
              <a:buNone/>
            </a:pPr>
            <a:r>
              <a:rPr lang="en-US" dirty="0"/>
              <a:t>            OTHERWISE PROJECT WILL NOT WORK PROPERLY.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TO START PROJECT : OPEN p1.html first  and then  make reservations.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PAGE IDENTIFICATION:</a:t>
            </a:r>
          </a:p>
          <a:p>
            <a:endParaRPr lang="en-US" dirty="0"/>
          </a:p>
          <a:p>
            <a:r>
              <a:rPr lang="en-US" dirty="0"/>
              <a:t>     p1.html (LOGIN PAGE).</a:t>
            </a:r>
          </a:p>
          <a:p>
            <a:endParaRPr lang="en-US" dirty="0"/>
          </a:p>
          <a:p>
            <a:r>
              <a:rPr lang="en-US" dirty="0"/>
              <a:t>     p2.html (HOME PAGE).</a:t>
            </a:r>
          </a:p>
          <a:p>
            <a:endParaRPr lang="en-US" dirty="0"/>
          </a:p>
          <a:p>
            <a:r>
              <a:rPr lang="en-US" dirty="0"/>
              <a:t>     p3.html (TRAIN SCEHEDULE TABLE PAGE).</a:t>
            </a:r>
          </a:p>
          <a:p>
            <a:endParaRPr lang="en-US" dirty="0"/>
          </a:p>
          <a:p>
            <a:r>
              <a:rPr lang="en-US" dirty="0"/>
              <a:t>     p4.html (CLASS AVALABILITY TABLES(3) PAGE).</a:t>
            </a:r>
          </a:p>
          <a:p>
            <a:endParaRPr lang="en-US" dirty="0"/>
          </a:p>
          <a:p>
            <a:r>
              <a:rPr lang="en-US" dirty="0"/>
              <a:t>     p5.html (BOOKING TABLE PAGE).</a:t>
            </a:r>
          </a:p>
          <a:p>
            <a:endParaRPr lang="en-US" dirty="0"/>
          </a:p>
          <a:p>
            <a:r>
              <a:rPr lang="en-US" dirty="0"/>
              <a:t>     p6.html ( CANCELLATION FORM PAGE).</a:t>
            </a:r>
          </a:p>
          <a:p>
            <a:endParaRPr lang="en-US" dirty="0"/>
          </a:p>
          <a:p>
            <a:r>
              <a:rPr lang="en-US" dirty="0"/>
              <a:t>     p7.html (BILLING FORM PAGE). </a:t>
            </a:r>
          </a:p>
          <a:p>
            <a:endParaRPr lang="en-US" dirty="0"/>
          </a:p>
          <a:p>
            <a:r>
              <a:rPr lang="en-US" dirty="0"/>
              <a:t>     ipic.html (DEFAULT IFRAME PAGE). </a:t>
            </a:r>
          </a:p>
          <a:p>
            <a:r>
              <a:rPr lang="en-US" dirty="0"/>
              <a:t>     book.html (BOOKED STATUS PAGE).</a:t>
            </a:r>
          </a:p>
          <a:p>
            <a:r>
              <a:rPr lang="en-US" dirty="0"/>
              <a:t>     cancelpic.html (CANCELLED STATUS PAGE).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8600"/>
            <a:ext cx="2253803" cy="1580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4686300" cy="4343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VARIOUS WEB PAGES </a:t>
            </a:r>
            <a:b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ARE:</a:t>
            </a:r>
            <a:b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  </a:t>
            </a:r>
            <a:br>
              <a:rPr lang="en-US" sz="24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LOGIN PAGE .</a:t>
            </a:r>
            <a:b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HOME PAGE . </a:t>
            </a:r>
            <a:b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  TRAIN SCHEDULES .</a:t>
            </a:r>
            <a:b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BOOKING and BILLING.</a:t>
            </a:r>
            <a:b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    CANCELLATION.</a:t>
            </a:r>
            <a:b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</a:br>
            <a:r>
              <a:rPr lang="en-US" sz="36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    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1722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INTRODUCTION ABOUT PROJECT.</a:t>
            </a:r>
          </a:p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                        </a:t>
            </a:r>
            <a:r>
              <a:rPr lang="en-US" sz="36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</a:t>
            </a:r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This project is about the designing of a</a:t>
            </a: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Railway reservation system</a:t>
            </a:r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which enables the  user to know the schedule time of train and do reservation , billing and so many things.  There are three  web pages which  are  linking to each other by using hypertexts (enable the user to move from one web page to another) .</a:t>
            </a:r>
          </a:p>
          <a:p>
            <a:pPr>
              <a:buNone/>
            </a:pPr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                          The purpose of the browser  is to read HTML documents and compose them into web pages.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  <a:p>
            <a:pPr>
              <a:buNone/>
            </a:pPr>
            <a:endParaRPr 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5029200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2895600" cy="12191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LOGIN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0650"/>
            <a:ext cx="6019800" cy="44005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   This WEB PAGE perform the  process of  LOGGING IN.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It contains  a FORM TABLE which is a combination of USER’S IDENTIFICATION and PASSWORD.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After  entering required details, submission can be done by pressing SUBMIT button.(or by OFFLINE button).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OFFLINE button is  a hypertext which enables  the user to enter into  HOME PAGE of  railway  reservation system and make reservations.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1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60960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Screenshot (16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60960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3276600" cy="10668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HOME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410200"/>
            <a:ext cx="6172200" cy="3886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          This webpage contains a FORM TABLE and various hypertexts: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FORM TABLE: Here user fill their journey details and make reservation by pressing SUBMIT button(which interlinked to another webpage).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HYPERTEXTS: These texts are interlinked to various web pages and to register user can also choose these direct links.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76800" cy="11429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TRAIN SCHEDULES: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953000"/>
            <a:ext cx="61722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latin typeface="+mj-lt"/>
              </a:rPr>
              <a:t>                       This webpage contains a table which shows train details: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table shows trains between station  and their departure &amp; arrival timing.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table also allow the user to check availability of class type (SL,2AC,3AC) this can be done by using  CHECK button which placed in column namely “Class types” </a:t>
            </a:r>
          </a:p>
        </p:txBody>
      </p:sp>
      <p:pic>
        <p:nvPicPr>
          <p:cNvPr id="4" name="Picture 3" descr="Screenshot (16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5943600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4000500" cy="822501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BOOKING &amp;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486400"/>
            <a:ext cx="61722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                      This web have 3-tables and  a iframe at the bottom.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TABLES :</a:t>
            </a:r>
          </a:p>
          <a:p>
            <a:pPr algn="just">
              <a:buNone/>
            </a:pPr>
            <a:r>
              <a:rPr lang="en-US" sz="1600" dirty="0"/>
              <a:t>          &lt;a&gt;.First table, shows the availability of  trains in 2AC class.</a:t>
            </a:r>
          </a:p>
          <a:p>
            <a:pPr>
              <a:buNone/>
            </a:pPr>
            <a:r>
              <a:rPr lang="en-US" sz="1600" dirty="0"/>
              <a:t>         &lt;b&gt;.Second table, shows the availability of trains in 2AC class.</a:t>
            </a:r>
          </a:p>
          <a:p>
            <a:pPr algn="just">
              <a:buNone/>
            </a:pPr>
            <a:r>
              <a:rPr lang="en-US" sz="1600" dirty="0"/>
              <a:t>           &lt;c&gt;.Third table, shows the availability of  trains in 2AC class.</a:t>
            </a:r>
          </a:p>
          <a:p>
            <a:pPr>
              <a:buNone/>
            </a:pPr>
            <a:endParaRPr lang="en-US" sz="16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  Each table have hypertexts in it namely as “BOOK NOW”.(By pressing it, Passenger details form table can be open in IFRAME  which is at the bottom of the  webpage .</a:t>
            </a:r>
          </a:p>
          <a:p>
            <a:pPr>
              <a:buNone/>
            </a:pPr>
            <a:endParaRPr lang="en-US" sz="16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 After filling and then submitting passenger details  ,BILLING  table will be open in IFRAME .User choose a card type and after entering details submit  it,                                                                        Webpage shows:</a:t>
            </a:r>
          </a:p>
          <a:p>
            <a:pPr>
              <a:buNone/>
            </a:pPr>
            <a:r>
              <a:rPr lang="en-US" sz="1600" dirty="0"/>
              <a:t>                   TICKET STATUS:”BOOKED”</a:t>
            </a:r>
          </a:p>
          <a:p>
            <a:pPr>
              <a:buNone/>
            </a:pPr>
            <a:r>
              <a:rPr lang="en-US" sz="1600" dirty="0"/>
              <a:t>    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7" name="Picture 6" descr="Screenshot (1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57150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creenshot (16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5791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3238500" cy="670101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itchFamily="34" charset="0"/>
              </a:rPr>
              <a:t>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105400"/>
            <a:ext cx="6172200" cy="42672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dirty="0"/>
              <a:t>   THERE IS A HYPER-LINK ON HOME PAGE WHICH ALLOWS THE USER TO PERFORM CANCELLATION.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/>
              <a:t>BY pressing this hyper-link ,a cancellation form table  appears and it tells the user to enter the desired details of  ticket and after submmiting it.</a:t>
            </a:r>
          </a:p>
          <a:p>
            <a:pPr algn="ctr">
              <a:buNone/>
            </a:pPr>
            <a:r>
              <a:rPr lang="en-US" dirty="0"/>
              <a:t>Webpage shows </a:t>
            </a:r>
          </a:p>
          <a:p>
            <a:pPr algn="ctr">
              <a:buNone/>
            </a:pPr>
            <a:r>
              <a:rPr lang="en-US" dirty="0"/>
              <a:t>TICKET STATUS:CANCELLED 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 descr="Screenshot (17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6019800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728</TotalTime>
  <Words>641</Words>
  <Application>Microsoft Office PowerPoint</Application>
  <PresentationFormat>A4 Paper (210x297 mm)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Algerian</vt:lpstr>
      <vt:lpstr>Arial</vt:lpstr>
      <vt:lpstr>Calibri</vt:lpstr>
      <vt:lpstr>Wingdings</vt:lpstr>
      <vt:lpstr>Office Theme</vt:lpstr>
      <vt:lpstr> Cse-326  PROJECT TITLE: RESTAURANT </vt:lpstr>
      <vt:lpstr>EXECUTTION INSTRUCTIONS :</vt:lpstr>
      <vt:lpstr> VARIOUS WEB PAGES  ARE:              LOGIN PAGE .     HOME PAGE .         TRAIN SCHEDULES .      BOOKING and BILLING.          CANCELLATION.        </vt:lpstr>
      <vt:lpstr> LOGIN PAGE:</vt:lpstr>
      <vt:lpstr> HOME PAGE:</vt:lpstr>
      <vt:lpstr> TRAIN SCHEDULES:</vt:lpstr>
      <vt:lpstr> BOOKING &amp; BILLING</vt:lpstr>
      <vt:lpstr> CANCELLATION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CSE-101 STORY BASED PROGRAMS</dc:title>
  <dc:creator>oom</dc:creator>
  <cp:lastModifiedBy>User</cp:lastModifiedBy>
  <cp:revision>88</cp:revision>
  <dcterms:created xsi:type="dcterms:W3CDTF">2016-09-20T13:47:41Z</dcterms:created>
  <dcterms:modified xsi:type="dcterms:W3CDTF">2017-04-11T09:30:59Z</dcterms:modified>
</cp:coreProperties>
</file>