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4000" y="6218472"/>
            <a:ext cx="9144000" cy="299085"/>
          </a:xfrm>
        </p:spPr>
        <p:txBody>
          <a:bodyPr/>
          <a:lstStyle/>
          <a:p>
            <a:r>
              <a:rPr lang="en-US" altLang="en-GB" dirty="0"/>
              <a:t>03-01-2023</a:t>
            </a:r>
            <a:endParaRPr lang="en-US" alt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  <a:endParaRPr lang="en-GB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 txBox="1"/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/>
          <p:cNvSpPr txBox="1"/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/>
          <p:cNvSpPr txBox="1"/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/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4" name="Content Placeholder 2"/>
          <p:cNvSpPr txBox="1"/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/>
          <p:cNvSpPr txBox="1"/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/>
          <p:cNvSpPr txBox="1"/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/>
          <p:cNvSpPr txBox="1"/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/>
          <p:cNvSpPr txBox="1"/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  <a:endParaRPr lang="en-GB" sz="1200" dirty="0"/>
          </a:p>
          <a:p>
            <a:endParaRPr lang="en-GB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Presentation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Mylius Modern</vt:lpstr>
      <vt:lpstr>Yu Gothic UI</vt:lpstr>
      <vt:lpstr>Calibri</vt:lpstr>
      <vt:lpstr>Microsoft YaHei</vt:lpstr>
      <vt:lpstr>Arial Unicode MS</vt:lpstr>
      <vt:lpstr>Section Heading</vt:lpstr>
      <vt:lpstr>Slide Body - Curious Blue (ABBA)</vt:lpstr>
      <vt:lpstr>British Airways</vt:lpstr>
      <vt:lpstr>Predictive modelling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KIIT</cp:lastModifiedBy>
  <cp:revision>29</cp:revision>
  <cp:lastPrinted>2022-06-09T07:44:00Z</cp:lastPrinted>
  <dcterms:created xsi:type="dcterms:W3CDTF">2022-02-22T07:39:00Z</dcterms:created>
  <dcterms:modified xsi:type="dcterms:W3CDTF">2023-01-03T05:18:04Z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ICV">
    <vt:lpwstr>04DF9EB0F8624BF58DE7A83714FD92DA</vt:lpwstr>
  </property>
  <property fmtid="{D5CDD505-2E9C-101B-9397-08002B2CF9AE}" pid="4" name="KSOProductBuildVer">
    <vt:lpwstr>1033-11.2.0.11214</vt:lpwstr>
  </property>
</Properties>
</file>