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65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18472"/>
            <a:ext cx="9144000" cy="299085"/>
          </a:xfrm>
        </p:spPr>
        <p:txBody>
          <a:bodyPr/>
          <a:lstStyle/>
          <a:p>
            <a:r>
              <a:rPr lang="en-US" altLang="en-GB" dirty="0"/>
              <a:t>03-01-2023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  <a:endParaRPr lang="en-GB" sz="1400" dirty="0"/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  <a:endParaRPr lang="en-GB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  <a:endParaRPr lang="en-CA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  <a:endParaRPr lang="en-CA" sz="2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" name="Star: 5 Points 4"/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/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/>
          <p:cNvSpPr txBox="1"/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Key metrics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KIIT</cp:lastModifiedBy>
  <cp:revision>22</cp:revision>
  <cp:lastPrinted>2022-06-09T07:44:00Z</cp:lastPrinted>
  <dcterms:created xsi:type="dcterms:W3CDTF">2022-02-22T07:39:00Z</dcterms:created>
  <dcterms:modified xsi:type="dcterms:W3CDTF">2023-01-03T05:13:07Z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0D0D856F94A84B61976EC2BA8EC4DE9D</vt:lpwstr>
  </property>
  <property fmtid="{D5CDD505-2E9C-101B-9397-08002B2CF9AE}" pid="4" name="KSOProductBuildVer">
    <vt:lpwstr>1033-11.2.0.11214</vt:lpwstr>
  </property>
</Properties>
</file>