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21"/>
  </p:notesMasterIdLst>
  <p:handoutMasterIdLst>
    <p:handoutMasterId r:id="rId22"/>
  </p:handoutMasterIdLst>
  <p:sldIdLst>
    <p:sldId id="570" r:id="rId13"/>
    <p:sldId id="575" r:id="rId14"/>
    <p:sldId id="577" r:id="rId15"/>
    <p:sldId id="579" r:id="rId16"/>
    <p:sldId id="605" r:id="rId17"/>
    <p:sldId id="606" r:id="rId18"/>
    <p:sldId id="607" r:id="rId19"/>
    <p:sldId id="602" r:id="rId20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91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29/03/2021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29/03/2021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bar 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bar 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553" y="3124200"/>
            <a:ext cx="9838047" cy="1750095"/>
          </a:xfrm>
        </p:spPr>
        <p:txBody>
          <a:bodyPr/>
          <a:lstStyle/>
          <a:p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cs typeface="Arial" panose="020B0604020202020204" pitchFamily="34" charset="0"/>
              </a:rPr>
              <a:t>Presentation on </a:t>
            </a:r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cs typeface="Arial" panose="020B0604020202020204" pitchFamily="34" charset="0"/>
              </a:rPr>
              <a:t>Internship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838200"/>
            <a:ext cx="9220200" cy="1325563"/>
          </a:xfrm>
        </p:spPr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2200" y="2895600"/>
            <a:ext cx="9144000" cy="198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Under the Guidance of: Prof.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Designation: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School Of Computer Science and Engineering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REVA 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6553200" y="4876800"/>
            <a:ext cx="5943600" cy="1981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 Name: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SRN: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Section: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AGENDA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65945" y="1905000"/>
            <a:ext cx="10801201" cy="2271212"/>
          </a:xfrm>
        </p:spPr>
        <p:txBody>
          <a:bodyPr/>
          <a:lstStyle/>
          <a:p>
            <a:r>
              <a:rPr lang="en-US" dirty="0" smtClean="0"/>
              <a:t>Description of the Project/Work</a:t>
            </a:r>
            <a:endParaRPr lang="en-US" dirty="0" smtClean="0"/>
          </a:p>
          <a:p>
            <a:r>
              <a:rPr lang="en-US" dirty="0" smtClean="0"/>
              <a:t>Technology Implementation</a:t>
            </a:r>
            <a:endParaRPr lang="en-US" dirty="0" smtClean="0"/>
          </a:p>
          <a:p>
            <a:r>
              <a:rPr lang="en-US" dirty="0" smtClean="0"/>
              <a:t>Roles and Responsibilities</a:t>
            </a:r>
            <a:endParaRPr lang="en-US" dirty="0" smtClean="0"/>
          </a:p>
          <a:p>
            <a:r>
              <a:rPr lang="en-US" dirty="0" smtClean="0"/>
              <a:t>Conclusion of the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286800" cy="8382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Description of the Project/Work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Technology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1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286800" cy="8382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Roles and Responsibilities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6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286800" cy="838202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Conclusion of the presentation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7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oko_LI master PPT template vs6_17 May" id="{612B838A-5E32-418B-B7C4-7EB4F3A298E7}" vid="{DD7C752D-2EC0-456A-A201-07402427576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916671-0E7D-4594-8037-60C70BF44351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 (1)</Template>
  <TotalTime>127</TotalTime>
  <Words>64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Nobel-Book</vt:lpstr>
      <vt:lpstr>Nobel-Light</vt:lpstr>
      <vt:lpstr>Roboto Medium</vt:lpstr>
      <vt:lpstr>レクサスロダン Pro L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Presentation on Internship</vt:lpstr>
      <vt:lpstr>Company Name</vt:lpstr>
      <vt:lpstr>AGENDA</vt:lpstr>
      <vt:lpstr>Description of the Project/Work</vt:lpstr>
      <vt:lpstr>Technology Implementation</vt:lpstr>
      <vt:lpstr>Roles and Responsibilities</vt:lpstr>
      <vt:lpstr>Conclusion of the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Global certification courses</dc:title>
  <dc:creator>admin</dc:creator>
  <cp:lastModifiedBy>admin</cp:lastModifiedBy>
  <cp:revision>10</cp:revision>
  <cp:lastPrinted>2018-09-28T07:11:06Z</cp:lastPrinted>
  <dcterms:created xsi:type="dcterms:W3CDTF">2021-03-29T04:59:46Z</dcterms:created>
  <dcterms:modified xsi:type="dcterms:W3CDTF">2021-03-29T07:09:52Z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