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550BD-D417-E23B-DD1A-288D9CB7177A}" v="208" dt="2025-01-22T13:20:5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Predicting Solar Power Output Using Linear Regression</a:t>
            </a:r>
            <a:endParaRPr lang="en-IN" sz="36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09" y="1052505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BE7FDB2-4304-B733-67D1-188E0466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452615"/>
            <a:ext cx="71644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Understand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power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influenced by    environmental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Learn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to predict solar power output.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Explore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preprocessing, model training, and evaluation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steps.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Gain insights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solar power prediction.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2AE96E-D168-628E-C529-BE27721B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08" y="1674673"/>
            <a:ext cx="1071580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Historical weather and solar energy production datasets (from sources like NASA, Kaggle, or government energy portals).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(widely used in machine learning and data analysis).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handling and mathematical operations.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 and trend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Machine learning model training and evaluation.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Coding environment for experiments and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B228D-4171-414A-A293-C670026AF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17025A-E661-0DCD-D9FF-92E57F14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EDB6A-6CA3-2F0B-A20A-D666AEDA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62" y="3067668"/>
            <a:ext cx="3827283" cy="33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0201" y="75901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70EC3-C772-216D-138D-6F9926332630}"/>
              </a:ext>
            </a:extLst>
          </p:cNvPr>
          <p:cNvSpPr txBox="1"/>
          <p:nvPr/>
        </p:nvSpPr>
        <p:spPr>
          <a:xfrm>
            <a:off x="418804" y="1237371"/>
            <a:ext cx="10990161" cy="54534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dirty="0">
                <a:solidFill>
                  <a:schemeClr val="tx1"/>
                </a:solidFill>
                <a:latin typeface="Google Sans"/>
              </a:rPr>
              <a:t>Data Collection – Gather solar power output data along with environmental parameters like temperature, humidity, wind speed, and solar radiation. Data Preprocessing – Handle missing values, standardize data, and remove outliers. Feature Engineering – Select key factors affecting solar power generation. Train the Linear Regression Model – Fit the model to the dataset and adjust parameters. Evaluate the Model – Check the performance using metrics like R² Score and RMSE. Deployment &amp; Predictions – Use the trained model to predict future solar power output.</a:t>
            </a:r>
          </a:p>
          <a:p>
            <a:r>
              <a:rPr lang="en-US" sz="1850" b="1" dirty="0"/>
              <a:t>Steps in Methodology</a:t>
            </a:r>
          </a:p>
          <a:p>
            <a:r>
              <a:rPr lang="en-US" sz="1850" b="1" dirty="0"/>
              <a:t>1. Import Libraries</a:t>
            </a:r>
          </a:p>
          <a:p>
            <a:r>
              <a:rPr lang="en-IN" sz="1850" dirty="0"/>
              <a:t>Load necessary libraries for </a:t>
            </a:r>
            <a:r>
              <a:rPr lang="en-IN" sz="1850" b="1" dirty="0"/>
              <a:t>data processing, visualization, model training</a:t>
            </a:r>
            <a:r>
              <a:rPr lang="en-IN" sz="1850" dirty="0"/>
              <a:t>.</a:t>
            </a:r>
          </a:p>
          <a:p>
            <a:r>
              <a:rPr lang="en-IN" sz="1850" b="1" dirty="0"/>
              <a:t>2. Set Up Directory Structure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50" dirty="0"/>
              <a:t>Organize files into: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1850" b="1" dirty="0"/>
              <a:t>data/</a:t>
            </a:r>
            <a:r>
              <a:rPr lang="en-IN" sz="1850" dirty="0"/>
              <a:t> – Stores raw and processed datasets.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1850" b="1" dirty="0"/>
              <a:t>models/</a:t>
            </a:r>
            <a:r>
              <a:rPr lang="en-IN" sz="1850" dirty="0"/>
              <a:t> – Saves trained models for reuse.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1850" b="1" dirty="0"/>
              <a:t>results/</a:t>
            </a:r>
            <a:r>
              <a:rPr lang="en-IN" sz="1850" dirty="0"/>
              <a:t> – Stores evaluation metrics and plots.</a:t>
            </a:r>
          </a:p>
          <a:p>
            <a:r>
              <a:rPr lang="en-IN" sz="1850" b="1" dirty="0"/>
              <a:t>3. Create Image Data Generators (If Using Satellite or Weather Images)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50" dirty="0"/>
              <a:t>Preprocess images for training (e.g., normalize pixel values, resize images).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50" dirty="0"/>
              <a:t>Augment data if needed to improve model performance.</a:t>
            </a:r>
          </a:p>
          <a:p>
            <a:r>
              <a:rPr lang="en-IN" sz="1850" b="1" dirty="0"/>
              <a:t>4. Train the Linear Regression Model</a:t>
            </a:r>
          </a:p>
          <a:p>
            <a:r>
              <a:rPr lang="en-IN" sz="1850" b="1" dirty="0"/>
              <a:t>5.Evaluate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C2DCC-96C5-99B1-0C73-F568C85F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39" y="2880852"/>
            <a:ext cx="3219448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B99C2E-8516-8D4B-887C-9CC4E64D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0" y="778923"/>
            <a:ext cx="10932715" cy="36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/>
              <a:t>PROBLEM </a:t>
            </a:r>
            <a:r>
              <a:rPr lang="en-IN" sz="3200" b="1" dirty="0"/>
              <a:t>STATEMENTS</a:t>
            </a:r>
          </a:p>
          <a:p>
            <a:pPr algn="just"/>
            <a:endParaRPr lang="en-US" sz="3200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50" b="1" dirty="0"/>
              <a:t>Challenge:</a:t>
            </a:r>
            <a:r>
              <a:rPr lang="en-US" sz="1850" dirty="0"/>
              <a:t> Solar power generation fluctuates due to weather variations.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85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50" b="1" dirty="0"/>
              <a:t>Impact:</a:t>
            </a:r>
            <a:r>
              <a:rPr lang="en-US" sz="1850" dirty="0"/>
              <a:t> Unpredictable power output can lead to inefficient grid management and wastage.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85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50" b="1" dirty="0"/>
              <a:t>Goal:</a:t>
            </a:r>
            <a:r>
              <a:rPr lang="en-US" sz="1850" dirty="0"/>
              <a:t> Develop a machine learning model to accurately </a:t>
            </a:r>
            <a:r>
              <a:rPr lang="en-US" sz="1850" b="1" dirty="0"/>
              <a:t>predict solar power output</a:t>
            </a:r>
            <a:r>
              <a:rPr lang="en-US" sz="1850" dirty="0"/>
              <a:t> based on weather conditions.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85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50" b="1" dirty="0"/>
              <a:t>Business Use:</a:t>
            </a:r>
            <a:r>
              <a:rPr lang="en-US" sz="1850" dirty="0"/>
              <a:t> Helps power companies and solar farms optimize energy production.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0FCD-DF91-F655-F441-D56F6D8A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4139379"/>
            <a:ext cx="10785987" cy="25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74768" y="93642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0D2A88A5-BB90-A8D9-9BA1-0A4E6ABB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69" y="1343814"/>
            <a:ext cx="10668000" cy="208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Approach: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simple yet powerful model, to analyze and predict solar power output.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Predictions: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the model on historical data, capturing trends in power generation.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in </a:t>
            </a: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farms, smart grids, and energy trading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Scalability: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enhanced with deep learning for more </a:t>
            </a: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real-time forecasting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654CF-54B4-99BA-FBBF-BFB4FD7A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6" y="3562289"/>
            <a:ext cx="11139948" cy="30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04799" y="98664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B1A3BC-FA2F-1F93-F5CE-B7008F46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1386754"/>
            <a:ext cx="9865201" cy="208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is effective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predicting solar power output based on weather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optimize power grids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energy wastage and improving sustainability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78B5-E0AE-BDE5-F641-D03818F005F9}"/>
              </a:ext>
            </a:extLst>
          </p:cNvPr>
          <p:cNvSpPr txBox="1"/>
          <p:nvPr/>
        </p:nvSpPr>
        <p:spPr>
          <a:xfrm>
            <a:off x="720212" y="2913324"/>
            <a:ext cx="8758084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Random Forest, </a:t>
            </a:r>
            <a:r>
              <a:rPr lang="en-US" dirty="0" err="1"/>
              <a:t>XGBoost</a:t>
            </a:r>
            <a:r>
              <a:rPr lang="en-US" dirty="0"/>
              <a:t>, or Neural Networks for better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real-time weather APIs for live solar power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 the model in a smart grid system to enhance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7B078-15EF-408E-91C0-A2029116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07" y="4280621"/>
            <a:ext cx="3571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23</TotalTime>
  <Words>546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Google Sans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himanshusabale123@outlook.com</cp:lastModifiedBy>
  <cp:revision>4</cp:revision>
  <dcterms:created xsi:type="dcterms:W3CDTF">2024-12-31T09:40:01Z</dcterms:created>
  <dcterms:modified xsi:type="dcterms:W3CDTF">2025-02-06T16:19:54Z</dcterms:modified>
</cp:coreProperties>
</file>