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0" r:id="rId4"/>
    <p:sldId id="262" r:id="rId5"/>
    <p:sldId id="263" r:id="rId6"/>
    <p:sldId id="264" r:id="rId7"/>
    <p:sldId id="265" r:id="rId8"/>
    <p:sldId id="279"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1DA1B-5DC8-45F9-9DC1-E63AC9268BC4}" type="datetimeFigureOut">
              <a:rPr lang="en-IN" smtClean="0"/>
              <a:t>23-01-2021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4D495-0597-47DD-B396-7F1851DA2AE2}" type="slidenum">
              <a:rPr lang="en-IN" smtClean="0"/>
              <a:t>‹#›</a:t>
            </a:fld>
            <a:endParaRPr lang="en-IN"/>
          </a:p>
        </p:txBody>
      </p:sp>
    </p:spTree>
    <p:extLst>
      <p:ext uri="{BB962C8B-B14F-4D97-AF65-F5344CB8AC3E}">
        <p14:creationId xmlns:p14="http://schemas.microsoft.com/office/powerpoint/2010/main" val="319902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35827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4106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59645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3396316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9</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E2ED-16E6-42B5-B11D-E8BED8E223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80C572-4E5B-4F34-BA58-2C3B9519C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532616-C744-4D44-AB9B-0B9C8A3C032B}"/>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5" name="Footer Placeholder 4">
            <a:extLst>
              <a:ext uri="{FF2B5EF4-FFF2-40B4-BE49-F238E27FC236}">
                <a16:creationId xmlns:a16="http://schemas.microsoft.com/office/drawing/2014/main" id="{76230A3E-BB9C-45F7-AE2D-60016325F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E07D90-6BD7-4A31-8AE4-47B08FF866EA}"/>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1285335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011-25B7-4142-9D05-E2103E9CE2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FBF86-6D04-4E72-B348-3C5D903EF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53614-5ED5-4D0F-8A60-7641239B2A9F}"/>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5" name="Footer Placeholder 4">
            <a:extLst>
              <a:ext uri="{FF2B5EF4-FFF2-40B4-BE49-F238E27FC236}">
                <a16:creationId xmlns:a16="http://schemas.microsoft.com/office/drawing/2014/main" id="{4C5B8412-3C61-48C9-8F5B-65B3AA3DBF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1CAD44-2640-48B3-9CE3-99E831AA8978}"/>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230899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EDC06-5A0E-4E9B-AADB-FE7623D3E8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7D527-91B7-4961-B024-4057478B9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123AC8-DEC5-44A2-973F-20F258E89942}"/>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5" name="Footer Placeholder 4">
            <a:extLst>
              <a:ext uri="{FF2B5EF4-FFF2-40B4-BE49-F238E27FC236}">
                <a16:creationId xmlns:a16="http://schemas.microsoft.com/office/drawing/2014/main" id="{6B5502AF-7CC0-4F15-8EF8-B74AEB14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B46D1-C140-4E39-BA4D-C80A4A40DD16}"/>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418141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9723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81736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92297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7112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116057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11120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023002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184903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0BA8-8279-4D97-BF05-6417DF3ACB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935955-8469-49CE-85AE-094BC3EA8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9EC1E-D59A-4E05-87BF-B1156287DE93}"/>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5" name="Footer Placeholder 4">
            <a:extLst>
              <a:ext uri="{FF2B5EF4-FFF2-40B4-BE49-F238E27FC236}">
                <a16:creationId xmlns:a16="http://schemas.microsoft.com/office/drawing/2014/main" id="{F339A864-941F-4919-94AF-D4252C278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67A47-3F49-41A1-859F-426A91349AE2}"/>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58464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97B2-A511-4BE9-B498-71D35875EC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3F8973-7B86-49EB-934B-5E93EA109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927680-D5C6-406A-9C39-D8E06BD664AB}"/>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5" name="Footer Placeholder 4">
            <a:extLst>
              <a:ext uri="{FF2B5EF4-FFF2-40B4-BE49-F238E27FC236}">
                <a16:creationId xmlns:a16="http://schemas.microsoft.com/office/drawing/2014/main" id="{D00AAEC7-545A-4422-8C10-E926404A5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E29DB-02E9-4B07-ACD4-02C929F16700}"/>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122013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7F54-C763-459F-B2BA-51712B4C5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B9C94-C887-4F02-83A2-4CDAFC132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4CDA17-7492-4DD8-A4D9-E328AFE2A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0A6006-06A0-4D96-B96B-944F1CB2BBF9}"/>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6" name="Footer Placeholder 5">
            <a:extLst>
              <a:ext uri="{FF2B5EF4-FFF2-40B4-BE49-F238E27FC236}">
                <a16:creationId xmlns:a16="http://schemas.microsoft.com/office/drawing/2014/main" id="{79A7D9B1-73D2-4450-825D-16BB83B25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B8F83A-A929-4A01-99D4-BE942BDF5BDC}"/>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41532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80CC-82AE-40E5-8E50-2C4FD0CCFA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91460-4DD0-4682-AB30-D29504957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6C514-61EE-4BA9-A690-5FE2A4457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2C9836-B5E7-41C0-BE40-EB7273D59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348EF-E412-47A9-BB74-AF267DCF7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624EE3-394B-4995-A2C3-FE41863B49BB}"/>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8" name="Footer Placeholder 7">
            <a:extLst>
              <a:ext uri="{FF2B5EF4-FFF2-40B4-BE49-F238E27FC236}">
                <a16:creationId xmlns:a16="http://schemas.microsoft.com/office/drawing/2014/main" id="{031B8CA3-80F6-4AAA-823C-6A818FAD03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EB0818-7D4D-46F9-B01A-EDD6967BF109}"/>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89864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1488-B55E-4266-98E3-5C67948A62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D34EEE-38B0-4BF3-962B-645CBFE91232}"/>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4" name="Footer Placeholder 3">
            <a:extLst>
              <a:ext uri="{FF2B5EF4-FFF2-40B4-BE49-F238E27FC236}">
                <a16:creationId xmlns:a16="http://schemas.microsoft.com/office/drawing/2014/main" id="{0228A289-874C-4DD8-944E-B0DFA94FD1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FAADB9-40AC-43CA-928A-B1CA17B7FA5A}"/>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357888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0DE9C-4146-40D1-BD70-B7383B451790}"/>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3" name="Footer Placeholder 2">
            <a:extLst>
              <a:ext uri="{FF2B5EF4-FFF2-40B4-BE49-F238E27FC236}">
                <a16:creationId xmlns:a16="http://schemas.microsoft.com/office/drawing/2014/main" id="{5E864686-6975-44C7-A910-1E3E490EBC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FF282C-0EAF-4A66-B224-310D280B6E29}"/>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29890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8D4-EDA2-4101-802B-DD9C20CEA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FB7040-7910-4831-B825-E1FE026FC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043F0E-6C48-463A-B418-D49A34072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BF201-5134-4D73-89AC-D9699DF2E03E}"/>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6" name="Footer Placeholder 5">
            <a:extLst>
              <a:ext uri="{FF2B5EF4-FFF2-40B4-BE49-F238E27FC236}">
                <a16:creationId xmlns:a16="http://schemas.microsoft.com/office/drawing/2014/main" id="{5365EE07-3CE5-4B98-8C08-8B0CB727F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9C98AE-836E-4FB6-B8E6-455F2FE3614C}"/>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8532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455C-D9E3-4EF5-8C27-47E506A4B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97BAA4-BFCF-4A4B-9AA1-5D5367FC5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4CA3E-BCBA-45E1-832B-78E4243AD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3A8C2-6124-4F16-8442-5C1315850EAE}"/>
              </a:ext>
            </a:extLst>
          </p:cNvPr>
          <p:cNvSpPr>
            <a:spLocks noGrp="1"/>
          </p:cNvSpPr>
          <p:nvPr>
            <p:ph type="dt" sz="half" idx="10"/>
          </p:nvPr>
        </p:nvSpPr>
        <p:spPr/>
        <p:txBody>
          <a:bodyPr/>
          <a:lstStyle/>
          <a:p>
            <a:fld id="{932A560F-02D6-4A2A-B92D-0AE2A2E90786}" type="datetimeFigureOut">
              <a:rPr lang="en-IN" smtClean="0"/>
              <a:t>23-01-2021</a:t>
            </a:fld>
            <a:endParaRPr lang="en-IN"/>
          </a:p>
        </p:txBody>
      </p:sp>
      <p:sp>
        <p:nvSpPr>
          <p:cNvPr id="6" name="Footer Placeholder 5">
            <a:extLst>
              <a:ext uri="{FF2B5EF4-FFF2-40B4-BE49-F238E27FC236}">
                <a16:creationId xmlns:a16="http://schemas.microsoft.com/office/drawing/2014/main" id="{0E7B7D76-1555-42B7-9DF8-3D77F52D2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E3BD4-B557-47DB-89FB-E8EE43EEBB51}"/>
              </a:ext>
            </a:extLst>
          </p:cNvPr>
          <p:cNvSpPr>
            <a:spLocks noGrp="1"/>
          </p:cNvSpPr>
          <p:nvPr>
            <p:ph type="sldNum" sz="quarter" idx="12"/>
          </p:nvPr>
        </p:nvSpPr>
        <p:spPr/>
        <p:txBody>
          <a:bodyPr/>
          <a:lstStyle/>
          <a:p>
            <a:fld id="{4C231A68-09AF-46B3-A7E8-2D8CEDC9910B}" type="slidenum">
              <a:rPr lang="en-IN" smtClean="0"/>
              <a:t>‹#›</a:t>
            </a:fld>
            <a:endParaRPr lang="en-IN"/>
          </a:p>
        </p:txBody>
      </p:sp>
    </p:spTree>
    <p:extLst>
      <p:ext uri="{BB962C8B-B14F-4D97-AF65-F5344CB8AC3E}">
        <p14:creationId xmlns:p14="http://schemas.microsoft.com/office/powerpoint/2010/main" val="411606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884C5-8E51-4255-A6EA-C2478C9B9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4AE18-7F73-4796-8D7A-705653ADF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7C0C4-4F91-47FB-89A6-254D188C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A560F-02D6-4A2A-B92D-0AE2A2E90786}" type="datetimeFigureOut">
              <a:rPr lang="en-IN" smtClean="0"/>
              <a:t>23-01-2021</a:t>
            </a:fld>
            <a:endParaRPr lang="en-IN"/>
          </a:p>
        </p:txBody>
      </p:sp>
      <p:sp>
        <p:nvSpPr>
          <p:cNvPr id="5" name="Footer Placeholder 4">
            <a:extLst>
              <a:ext uri="{FF2B5EF4-FFF2-40B4-BE49-F238E27FC236}">
                <a16:creationId xmlns:a16="http://schemas.microsoft.com/office/drawing/2014/main" id="{21F0F0E5-5AF4-48A4-9549-A09A203F6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3035C8-B32D-4892-BC15-9CB68A5CB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31A68-09AF-46B3-A7E8-2D8CEDC9910B}" type="slidenum">
              <a:rPr lang="en-IN" smtClean="0"/>
              <a:t>‹#›</a:t>
            </a:fld>
            <a:endParaRPr lang="en-IN"/>
          </a:p>
        </p:txBody>
      </p:sp>
    </p:spTree>
    <p:extLst>
      <p:ext uri="{BB962C8B-B14F-4D97-AF65-F5344CB8AC3E}">
        <p14:creationId xmlns:p14="http://schemas.microsoft.com/office/powerpoint/2010/main" val="303054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09892"/>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FF"/>
              </a:highlight>
            </a:endParaRPr>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573044" y="655964"/>
            <a:ext cx="5085650" cy="1870007"/>
          </a:xfrm>
        </p:spPr>
        <p:txBody>
          <a:bodyPr/>
          <a:lstStyle/>
          <a:p>
            <a:pPr algn="l"/>
            <a:r>
              <a:rPr lang="en-US" b="1" dirty="0"/>
              <a:t>MedWeb</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73044" y="2920753"/>
            <a:ext cx="5085650" cy="3482463"/>
          </a:xfrm>
        </p:spPr>
        <p:txBody>
          <a:bodyPr>
            <a:normAutofit/>
          </a:bodyPr>
          <a:lstStyle/>
          <a:p>
            <a:pPr algn="l"/>
            <a:r>
              <a:rPr lang="en-US" sz="3500" b="1" dirty="0"/>
              <a:t>Team coding_wizqards</a:t>
            </a:r>
          </a:p>
          <a:p>
            <a:pPr algn="l">
              <a:buFont typeface="+mj-lt"/>
              <a:buAutoNum type="arabicPeriod"/>
            </a:pPr>
            <a:r>
              <a:rPr lang="en-IN" sz="1800" b="0" i="0" dirty="0">
                <a:effectLst/>
                <a:latin typeface="Nunito Sans" panose="020B0604020202020204" charset="0"/>
              </a:rPr>
              <a:t> Himanshu Salagre</a:t>
            </a:r>
          </a:p>
          <a:p>
            <a:pPr algn="l">
              <a:buFont typeface="+mj-lt"/>
              <a:buAutoNum type="arabicPeriod"/>
            </a:pPr>
            <a:r>
              <a:rPr lang="en-IN" sz="1800" b="0" i="0" dirty="0">
                <a:effectLst/>
                <a:latin typeface="Nunito Sans" panose="020B0604020202020204" charset="0"/>
              </a:rPr>
              <a:t>Harshal Raikwar</a:t>
            </a:r>
          </a:p>
          <a:p>
            <a:br>
              <a:rPr lang="en-IN" sz="900" dirty="0"/>
            </a:br>
            <a:endParaRPr lang="en-IN" sz="1050" b="0" i="0" dirty="0">
              <a:solidFill>
                <a:srgbClr val="273339"/>
              </a:solidFill>
              <a:effectLst/>
              <a:latin typeface="Nunito Sans" panose="020B0604020202020204" charset="0"/>
            </a:endParaRPr>
          </a:p>
        </p:txBody>
      </p:sp>
    </p:spTree>
    <p:extLst>
      <p:ext uri="{BB962C8B-B14F-4D97-AF65-F5344CB8AC3E}">
        <p14:creationId xmlns:p14="http://schemas.microsoft.com/office/powerpoint/2010/main" val="148523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73044" y="963577"/>
            <a:ext cx="5085650" cy="1870007"/>
          </a:xfrm>
        </p:spPr>
        <p:txBody>
          <a:bodyPr/>
          <a:lstStyle/>
          <a:p>
            <a:r>
              <a:rPr lang="en" dirty="0">
                <a:latin typeface="Nunito Sans"/>
                <a:ea typeface="Nunito Sans"/>
                <a:cs typeface="Nunito Sans"/>
                <a:sym typeface="Nunito Sans"/>
              </a:rPr>
              <a:t>Problem Statement</a:t>
            </a:r>
            <a:endParaRPr lang="en-US" dirty="0"/>
          </a:p>
        </p:txBody>
      </p:sp>
      <p:sp>
        <p:nvSpPr>
          <p:cNvPr id="3" name="Subtitle 2">
            <a:extLst>
              <a:ext uri="{FF2B5EF4-FFF2-40B4-BE49-F238E27FC236}">
                <a16:creationId xmlns:a16="http://schemas.microsoft.com/office/drawing/2014/main" id="{71F217F2-8C36-4584-BD5D-0B00606DF9A2}"/>
              </a:ext>
            </a:extLst>
          </p:cNvPr>
          <p:cNvSpPr>
            <a:spLocks noGrp="1"/>
          </p:cNvSpPr>
          <p:nvPr>
            <p:ph type="subTitle" idx="1"/>
          </p:nvPr>
        </p:nvSpPr>
        <p:spPr bwMode="black">
          <a:xfrm>
            <a:off x="5573044" y="2833584"/>
            <a:ext cx="5085650" cy="3343379"/>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With the rise of people getting affected with Covid-19 we were looking at data on the level of healthcare people all around India was receiving and one of the things we found that people in rural areas are clueless about the symptoms of the disease and also lack proper medical supervision/care.</a:t>
            </a:r>
          </a:p>
        </p:txBody>
      </p:sp>
    </p:spTree>
    <p:extLst>
      <p:ext uri="{BB962C8B-B14F-4D97-AF65-F5344CB8AC3E}">
        <p14:creationId xmlns:p14="http://schemas.microsoft.com/office/powerpoint/2010/main" val="90922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432001" y="2752078"/>
            <a:ext cx="4444800" cy="3651138"/>
          </a:xfrm>
        </p:spPr>
        <p:txBody>
          <a:bodyPr>
            <a:normAutofit/>
          </a:bodyPr>
          <a:lstStyle/>
          <a:p>
            <a:pPr algn="just"/>
            <a:r>
              <a:rPr lang="en-US" sz="2500" dirty="0"/>
              <a:t>Provide a platform for people to keep track of their health. </a:t>
            </a:r>
          </a:p>
          <a:p>
            <a:pPr algn="just"/>
            <a:r>
              <a:rPr lang="en-US" sz="2500" dirty="0"/>
              <a:t>A smart </a:t>
            </a:r>
            <a:r>
              <a:rPr lang="en-IN" sz="2500" dirty="0">
                <a:effectLst/>
                <a:latin typeface="Calibri" panose="020F0502020204030204" pitchFamily="34" charset="0"/>
                <a:ea typeface="Calibri" panose="020F0502020204030204" pitchFamily="34" charset="0"/>
                <a:cs typeface="Times New Roman" panose="02020603050405020304" pitchFamily="18" charset="0"/>
              </a:rPr>
              <a:t>AI Disease prediction system.</a:t>
            </a:r>
            <a:endParaRPr lang="en-US" sz="2500" dirty="0"/>
          </a:p>
          <a:p>
            <a:pPr algn="just"/>
            <a:r>
              <a:rPr lang="en-US" sz="2500" dirty="0"/>
              <a:t>Easy appointment of Doctor.</a:t>
            </a:r>
          </a:p>
          <a:p>
            <a:pPr algn="just"/>
            <a:r>
              <a:rPr lang="en-US" sz="2500" dirty="0"/>
              <a:t>Search of Doctors in your.</a:t>
            </a:r>
          </a:p>
          <a:p>
            <a:pPr algn="just"/>
            <a:r>
              <a:rPr lang="en-US" sz="2500" dirty="0"/>
              <a:t>Available in multiple languages.</a:t>
            </a: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5573044" y="5298986"/>
            <a:ext cx="5085650" cy="720000"/>
          </a:xfrm>
        </p:spPr>
        <p:txBody>
          <a:bodyPr>
            <a:noAutofit/>
          </a:bodyPr>
          <a:lstStyle/>
          <a:p>
            <a:r>
              <a:rPr lang="en-US" sz="5000" b="1" dirty="0"/>
              <a:t>Solution Overview</a:t>
            </a:r>
          </a:p>
        </p:txBody>
      </p:sp>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US" dirty="0"/>
              <a:t>Frontend</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normAutofit/>
          </a:bodyPr>
          <a:lstStyle/>
          <a:p>
            <a:r>
              <a:rPr lang="en-US" dirty="0"/>
              <a:t>For creating frontend we have used React</a:t>
            </a:r>
          </a:p>
        </p:txBody>
      </p:sp>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normAutofit fontScale="85000" lnSpcReduction="10000"/>
          </a:bodyPr>
          <a:lstStyle/>
          <a:p>
            <a:r>
              <a:rPr lang="en-US" dirty="0"/>
              <a:t>Disease Detection</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p:txBody>
          <a:bodyPr/>
          <a:lstStyle/>
          <a:p>
            <a:r>
              <a:rPr lang="en-US" dirty="0"/>
              <a:t>We have used Flask for Disease Prediction.</a:t>
            </a:r>
          </a:p>
        </p:txBody>
      </p:sp>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Styling</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dirty="0"/>
              <a:t>For styling we have used CSS and Bootstrap</a:t>
            </a:r>
          </a:p>
        </p:txBody>
      </p:sp>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p:txBody>
          <a:bodyPr>
            <a:normAutofit fontScale="90000"/>
          </a:bodyPr>
          <a:lstStyle/>
          <a:p>
            <a:r>
              <a:rPr lang="en" sz="4800" dirty="0">
                <a:latin typeface="Nunito Sans"/>
                <a:ea typeface="Nunito Sans"/>
                <a:cs typeface="Nunito Sans"/>
                <a:sym typeface="Nunito Sans"/>
              </a:rPr>
              <a:t>Methodology</a:t>
            </a:r>
            <a:endParaRPr lang="en-US" dirty="0"/>
          </a:p>
        </p:txBody>
      </p:sp>
      <p:pic>
        <p:nvPicPr>
          <p:cNvPr id="2050" name="Picture 2">
            <a:extLst>
              <a:ext uri="{FF2B5EF4-FFF2-40B4-BE49-F238E27FC236}">
                <a16:creationId xmlns:a16="http://schemas.microsoft.com/office/drawing/2014/main" id="{558D3368-AB46-47F5-82E3-438A092CDD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656" y="271558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8339EFF-C2A5-4581-B226-EFE768E3E2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149" y="2701284"/>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A4B2F99-23C1-459C-B8B9-79EA9B986A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059" y="2853684"/>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p:txBody>
          <a:bodyPr>
            <a:noAutofit/>
          </a:bodyPr>
          <a:lstStyle/>
          <a:p>
            <a:r>
              <a:rPr lang="en-US" dirty="0"/>
              <a:t>Easy to use </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a:xfrm>
            <a:off x="1526819" y="2702597"/>
            <a:ext cx="1620000" cy="866225"/>
          </a:xfrm>
        </p:spPr>
        <p:txBody>
          <a:bodyPr>
            <a:noAutofit/>
          </a:bodyPr>
          <a:lstStyle/>
          <a:p>
            <a:r>
              <a:rPr lang="en-US" dirty="0"/>
              <a:t>Easy steps to be followed for keeping track.</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a:xfrm>
            <a:off x="3657678" y="2702598"/>
            <a:ext cx="1620000" cy="726402"/>
          </a:xfrm>
        </p:spPr>
        <p:txBody>
          <a:bodyPr>
            <a:noAutofit/>
          </a:bodyPr>
          <a:lstStyle/>
          <a:p>
            <a:r>
              <a:rPr lang="en-US" dirty="0"/>
              <a:t>Available in multiple languages.</a:t>
            </a:r>
          </a:p>
        </p:txBody>
      </p:sp>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p:txBody>
          <a:bodyPr>
            <a:noAutofit/>
          </a:bodyPr>
          <a:lstStyle/>
          <a:p>
            <a:r>
              <a:rPr lang="en-US" dirty="0"/>
              <a:t>Save time</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a:xfrm>
            <a:off x="1364644" y="5687915"/>
            <a:ext cx="1944350" cy="936426"/>
          </a:xfrm>
        </p:spPr>
        <p:txBody>
          <a:bodyPr>
            <a:normAutofit fontScale="92500" lnSpcReduction="10000"/>
          </a:bodyPr>
          <a:lstStyle/>
          <a:p>
            <a:r>
              <a:rPr lang="en-US" dirty="0"/>
              <a:t>As you don’t need to stand and wait you your number for checkup, you can do assessment online.</a:t>
            </a:r>
          </a:p>
        </p:txBody>
      </p:sp>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p:txBody>
          <a:bodyPr>
            <a:noAutofit/>
          </a:bodyPr>
          <a:lstStyle/>
          <a:p>
            <a:r>
              <a:rPr lang="en-US" dirty="0"/>
              <a:t>Privacy</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a:xfrm>
            <a:off x="3657678" y="5721825"/>
            <a:ext cx="1620000" cy="758873"/>
          </a:xfrm>
        </p:spPr>
        <p:txBody>
          <a:bodyPr>
            <a:normAutofit fontScale="92500" lnSpcReduction="10000"/>
          </a:bodyPr>
          <a:lstStyle/>
          <a:p>
            <a:r>
              <a:rPr lang="en-US" dirty="0"/>
              <a:t>All the information provided to the application are secured</a:t>
            </a:r>
          </a:p>
        </p:txBody>
      </p:sp>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0" name="Rectangle 19">
            <a:extLst>
              <a:ext uri="{FF2B5EF4-FFF2-40B4-BE49-F238E27FC236}">
                <a16:creationId xmlns:a16="http://schemas.microsoft.com/office/drawing/2014/main" id="{C737364B-3FFB-4CAE-B936-630FCC5E93B5}"/>
              </a:ext>
              <a:ext uri="{C183D7F6-B498-43B3-948B-1728B52AA6E4}">
                <adec:decorative xmlns:adec="http://schemas.microsoft.com/office/drawing/2017/decorative" val="1"/>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p:txBody>
          <a:bodyPr/>
          <a:lstStyle/>
          <a:p>
            <a:r>
              <a:rPr lang="en-US" b="1" dirty="0"/>
              <a:t>Features</a:t>
            </a:r>
          </a:p>
        </p:txBody>
      </p:sp>
      <p:pic>
        <p:nvPicPr>
          <p:cNvPr id="3074" name="Picture 2">
            <a:extLst>
              <a:ext uri="{FF2B5EF4-FFF2-40B4-BE49-F238E27FC236}">
                <a16:creationId xmlns:a16="http://schemas.microsoft.com/office/drawing/2014/main" id="{4ADE6918-45BA-4D15-87B8-261F6F007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569" y="391812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DB6DB3-BB8C-479A-8916-2B07668CD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5365" y="926437"/>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7851E3A-4973-4520-A8AD-39230AD85F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1427" y="3918122"/>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07B36BD-FA12-4EE3-BF19-E79D1297D1D1}"/>
              </a:ext>
            </a:extLst>
          </p:cNvPr>
          <p:cNvSpPr>
            <a:spLocks noGrp="1"/>
          </p:cNvSpPr>
          <p:nvPr>
            <p:ph type="body" sz="quarter" idx="33"/>
          </p:nvPr>
        </p:nvSpPr>
        <p:spPr/>
        <p:txBody>
          <a:bodyPr>
            <a:noAutofit/>
          </a:bodyPr>
          <a:lstStyle/>
          <a:p>
            <a:r>
              <a:rPr lang="en-US" dirty="0"/>
              <a:t>Multilingual</a:t>
            </a:r>
            <a:endParaRPr lang="en-IN" dirty="0"/>
          </a:p>
        </p:txBody>
      </p:sp>
      <p:pic>
        <p:nvPicPr>
          <p:cNvPr id="2050" name="Picture 2">
            <a:extLst>
              <a:ext uri="{FF2B5EF4-FFF2-40B4-BE49-F238E27FC236}">
                <a16:creationId xmlns:a16="http://schemas.microsoft.com/office/drawing/2014/main" id="{DE1FDA81-3D75-4C2C-A77B-40DE46AAFA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2877" y="1055108"/>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91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Eye checking machine used at optomotrists office with the patient chair in background and a hand under the machine.">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8" name="Picture Placeholder 7" descr="Arial image of laptop computer keyboard and an arm resting on the table">
            <a:extLst>
              <a:ext uri="{FF2B5EF4-FFF2-40B4-BE49-F238E27FC236}">
                <a16:creationId xmlns:a16="http://schemas.microsoft.com/office/drawing/2014/main" id="{F0CDEBE3-63F4-4845-BE8F-EF94E696570B}"/>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a:stretch/>
        </p:blipFill>
        <p:spPr>
          <a:xfrm flipH="1" flipV="1">
            <a:off x="6641052" y="136525"/>
            <a:ext cx="4313008" cy="6584950"/>
          </a:xfrm>
        </p:spPr>
      </p:pic>
      <p:sp>
        <p:nvSpPr>
          <p:cNvPr id="9" name="Rectangle 8">
            <a:extLst>
              <a:ext uri="{FF2B5EF4-FFF2-40B4-BE49-F238E27FC236}">
                <a16:creationId xmlns:a16="http://schemas.microsoft.com/office/drawing/2014/main" id="{3C4C820F-048F-4850-8903-A21A509419E9}"/>
              </a:ext>
              <a:ext uri="{C183D7F6-B498-43B3-948B-1728B52AA6E4}">
                <adec:decorative xmlns:adec="http://schemas.microsoft.com/office/drawing/2017/decorative" val="1"/>
              </a:ext>
            </a:extLst>
          </p:cNvPr>
          <p:cNvSpPr/>
          <p:nvPr/>
        </p:nvSpPr>
        <p:spPr bwMode="invGray">
          <a:xfrm rot="5400000">
            <a:off x="5504557"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bwMode="black">
          <a:xfrm>
            <a:off x="6866470" y="1767594"/>
            <a:ext cx="3863221" cy="2129704"/>
          </a:xfrm>
        </p:spPr>
        <p:txBody>
          <a:bodyPr/>
          <a:lstStyle/>
          <a:p>
            <a:r>
              <a:rPr lang="en-US" b="1" dirty="0"/>
              <a:t>Impact</a:t>
            </a: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bwMode="black">
          <a:xfrm>
            <a:off x="6865421" y="4101972"/>
            <a:ext cx="3863221" cy="2343215"/>
          </a:xfrm>
        </p:spPr>
        <p:txBody>
          <a:bodyPr>
            <a:noAutofit/>
          </a:bodyPr>
          <a:lstStyle/>
          <a:p>
            <a:r>
              <a:rPr lang="en-US" sz="2200" dirty="0"/>
              <a:t>Easy to keep track on your health.</a:t>
            </a:r>
          </a:p>
          <a:p>
            <a:r>
              <a:rPr lang="en-US" sz="2200" dirty="0"/>
              <a:t>Easy disease detection.</a:t>
            </a:r>
          </a:p>
          <a:p>
            <a:r>
              <a:rPr lang="en-US" sz="2200" dirty="0"/>
              <a:t>Easily find Doctor in your area.</a:t>
            </a:r>
          </a:p>
          <a:p>
            <a:r>
              <a:rPr lang="en-US" sz="2200" dirty="0"/>
              <a:t>Save time</a:t>
            </a:r>
          </a:p>
          <a:p>
            <a:endParaRPr lang="en-US" sz="2200" dirty="0"/>
          </a:p>
        </p:txBody>
      </p:sp>
    </p:spTree>
    <p:extLst>
      <p:ext uri="{BB962C8B-B14F-4D97-AF65-F5344CB8AC3E}">
        <p14:creationId xmlns:p14="http://schemas.microsoft.com/office/powerpoint/2010/main" val="134464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573044" y="1792306"/>
            <a:ext cx="5085650" cy="1870007"/>
          </a:xfrm>
        </p:spPr>
        <p:txBody>
          <a:bodyPr>
            <a:normAutofit/>
          </a:bodyPr>
          <a:lstStyle/>
          <a:p>
            <a:pPr algn="l"/>
            <a:r>
              <a:rPr lang="en-US" sz="5000" b="1" dirty="0"/>
              <a:t>Future Scope</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a:xfrm>
            <a:off x="5573044" y="3897297"/>
            <a:ext cx="5085650" cy="2505919"/>
          </a:xfrm>
        </p:spPr>
        <p:txBody>
          <a:bodyPr>
            <a:normAutofit/>
          </a:bodyPr>
          <a:lstStyle/>
          <a:p>
            <a:pPr algn="l"/>
            <a:r>
              <a:rPr lang="en-IN" sz="3500" b="0" i="0" dirty="0">
                <a:effectLst/>
                <a:latin typeface="Whitney"/>
              </a:rPr>
              <a:t>BMI measurement</a:t>
            </a:r>
          </a:p>
          <a:p>
            <a:pPr algn="l"/>
            <a:r>
              <a:rPr lang="en-IN" sz="3500" dirty="0"/>
              <a:t>Direct Meeting Platform from Doctor</a:t>
            </a:r>
            <a:endParaRPr lang="en-IN" sz="3500" dirty="0">
              <a:latin typeface="Whitney"/>
            </a:endParaRPr>
          </a:p>
          <a:p>
            <a:pPr algn="l"/>
            <a:endParaRPr lang="en-US" sz="3500" dirty="0"/>
          </a:p>
        </p:txBody>
      </p:sp>
    </p:spTree>
    <p:extLst>
      <p:ext uri="{BB962C8B-B14F-4D97-AF65-F5344CB8AC3E}">
        <p14:creationId xmlns:p14="http://schemas.microsoft.com/office/powerpoint/2010/main" val="83314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9214167" y="3440328"/>
            <a:ext cx="2889053" cy="3351478"/>
          </a:xfrm>
        </p:spPr>
      </p:pic>
      <p:sp>
        <p:nvSpPr>
          <p:cNvPr id="9" name="Rectangle 8">
            <a:extLst>
              <a:ext uri="{FF2B5EF4-FFF2-40B4-BE49-F238E27FC236}">
                <a16:creationId xmlns:a16="http://schemas.microsoft.com/office/drawing/2014/main" id="{D76A5F21-C887-4379-A20A-3CB406A1F102}"/>
              </a:ext>
              <a:ext uri="{C183D7F6-B498-43B3-948B-1728B52AA6E4}">
                <adec:decorative xmlns:adec="http://schemas.microsoft.com/office/drawing/2017/decorative" val="1"/>
              </a:ext>
            </a:extLst>
          </p:cNvPr>
          <p:cNvSpPr/>
          <p:nvPr/>
        </p:nvSpPr>
        <p:spPr bwMode="invGray">
          <a:xfrm rot="5400000">
            <a:off x="8982955" y="3671541"/>
            <a:ext cx="3351477" cy="288905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a:xfrm>
            <a:off x="9499107" y="5996078"/>
            <a:ext cx="2041864" cy="569153"/>
          </a:xfrm>
        </p:spPr>
        <p:txBody>
          <a:bodyPr>
            <a:normAutofit fontScale="90000"/>
          </a:bodyPr>
          <a:lstStyle/>
          <a:p>
            <a:r>
              <a:rPr lang="en-US" b="1" dirty="0"/>
              <a:t>Gallery</a:t>
            </a:r>
          </a:p>
        </p:txBody>
      </p:sp>
      <p:pic>
        <p:nvPicPr>
          <p:cNvPr id="5" name="Picture 4">
            <a:extLst>
              <a:ext uri="{FF2B5EF4-FFF2-40B4-BE49-F238E27FC236}">
                <a16:creationId xmlns:a16="http://schemas.microsoft.com/office/drawing/2014/main" id="{61FF49CA-F99B-40CC-A61B-0C1408779D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732" y="292769"/>
            <a:ext cx="5643239" cy="2984165"/>
          </a:xfrm>
          <a:prstGeom prst="rect">
            <a:avLst/>
          </a:prstGeom>
        </p:spPr>
      </p:pic>
      <p:pic>
        <p:nvPicPr>
          <p:cNvPr id="10" name="Picture 9">
            <a:extLst>
              <a:ext uri="{FF2B5EF4-FFF2-40B4-BE49-F238E27FC236}">
                <a16:creationId xmlns:a16="http://schemas.microsoft.com/office/drawing/2014/main" id="{F4FD965E-D9EA-4CBC-AA66-E92B5A29D7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430" y="150132"/>
            <a:ext cx="4838332" cy="5744641"/>
          </a:xfrm>
          <a:prstGeom prst="rect">
            <a:avLst/>
          </a:prstGeom>
        </p:spPr>
      </p:pic>
      <p:pic>
        <p:nvPicPr>
          <p:cNvPr id="13" name="Picture 12">
            <a:extLst>
              <a:ext uri="{FF2B5EF4-FFF2-40B4-BE49-F238E27FC236}">
                <a16:creationId xmlns:a16="http://schemas.microsoft.com/office/drawing/2014/main" id="{B079CCAD-4964-4EE8-A99F-1F16F48B26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5169" y="3824250"/>
            <a:ext cx="4028591" cy="2740981"/>
          </a:xfrm>
          <a:prstGeom prst="rect">
            <a:avLst/>
          </a:prstGeom>
        </p:spPr>
      </p:pic>
    </p:spTree>
    <p:extLst>
      <p:ext uri="{BB962C8B-B14F-4D97-AF65-F5344CB8AC3E}">
        <p14:creationId xmlns:p14="http://schemas.microsoft.com/office/powerpoint/2010/main" val="319024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a:xfrm>
            <a:off x="5573044" y="2384221"/>
            <a:ext cx="5085650" cy="1870007"/>
          </a:xfrm>
        </p:spPr>
        <p:txBody>
          <a:bodyPr/>
          <a:lstStyle/>
          <a:p>
            <a:r>
              <a:rPr lang="en-US"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a:xfrm>
            <a:off x="5164562" y="4650508"/>
            <a:ext cx="5085650" cy="356497"/>
          </a:xfrm>
        </p:spPr>
        <p:txBody>
          <a:bodyPr>
            <a:noAutofit/>
          </a:bodyPr>
          <a:lstStyle/>
          <a:p>
            <a:r>
              <a:rPr lang="en-US" sz="1800" dirty="0"/>
              <a:t>https://github.com/Himanshusalagre/SVPCET-Technex-Hackathon-2021-coding_wizards</a:t>
            </a:r>
          </a:p>
        </p:txBody>
      </p:sp>
      <p:pic>
        <p:nvPicPr>
          <p:cNvPr id="1026" name="Picture 2">
            <a:extLst>
              <a:ext uri="{FF2B5EF4-FFF2-40B4-BE49-F238E27FC236}">
                <a16:creationId xmlns:a16="http://schemas.microsoft.com/office/drawing/2014/main" id="{226C52E3-EDCA-4480-A283-3855378A7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0212" y="4586665"/>
            <a:ext cx="657890" cy="65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31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237</Words>
  <Application>Microsoft Office PowerPoint</Application>
  <PresentationFormat>Widescreen</PresentationFormat>
  <Paragraphs>49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Nunito Sans</vt:lpstr>
      <vt:lpstr>Times New Roman</vt:lpstr>
      <vt:lpstr>Whitney</vt:lpstr>
      <vt:lpstr>Office Theme</vt:lpstr>
      <vt:lpstr>MedWeb</vt:lpstr>
      <vt:lpstr>Problem Statement</vt:lpstr>
      <vt:lpstr>Solution Overview</vt:lpstr>
      <vt:lpstr>Methodology</vt:lpstr>
      <vt:lpstr>Features</vt:lpstr>
      <vt:lpstr>Impact</vt:lpstr>
      <vt:lpstr>Future Scope</vt:lpstr>
      <vt:lpstr>Gallery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Await</dc:title>
  <dc:creator>harshalraikwar@outlook.com</dc:creator>
  <cp:lastModifiedBy>harshalraikwar@outlook.com</cp:lastModifiedBy>
  <cp:revision>22</cp:revision>
  <dcterms:created xsi:type="dcterms:W3CDTF">2020-12-19T17:35:44Z</dcterms:created>
  <dcterms:modified xsi:type="dcterms:W3CDTF">2021-01-22T21:04:50Z</dcterms:modified>
</cp:coreProperties>
</file>