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E17F-50A4-4211-9758-912D953E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7BF33-281F-4A11-90E1-652863555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3A18-050C-4CFA-B4D0-F5068683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41B6-0CFD-420E-919E-7C130F10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E4B-3E26-4188-B992-A4C74523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96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6770-9C80-40B7-9D81-6543D11C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BB47A-899A-4484-9D0F-3594F7D25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B06C3-EFE7-4A8E-914B-FDEA933F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CC0C-D6BB-4F73-96CB-C3A3BD71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DCC1-DC3B-44C6-82B8-478611BB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3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21398-4ED6-404A-BCAF-077D3F09D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4F408-2129-40C8-A828-31F281B3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3276-728B-4620-99A6-92FA9167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0004-2BC2-497E-858C-C664AC68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BDD9-1F08-4465-A455-C6E26257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1364-9F7A-4F84-A9C2-56DDB980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8690-03EE-4CE7-A4BB-53B05839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5AD0-43F0-4DC7-B0AD-60A50D0D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2F34-A9C3-4E47-945A-25C1FC1D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25C8-EFBD-43F9-83BA-2194FD16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72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8B6C-5445-4D83-9812-EC8E4D00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D551E-3E13-425A-BA61-E7BBDB2B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040C-2BC1-4D4A-8CC4-70111966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CF92-C7AC-4EC5-9008-62930C89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CE57-EF47-4509-AC3D-87C42DE0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7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7C65-48C4-4580-9AFD-6059D7E9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E297-316D-411B-9BE2-BD43C46C1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EDD8B-287B-4AA2-A602-9B5F954A9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C7BA9-3B3D-4A7D-A6AB-97633E4D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CE864-B9C1-47F1-B7E1-AD47A513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446FC-7DC3-4624-AF74-AF07E3BA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3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CE7D-E9BA-46C0-8DC7-CDBF6369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0F027-BF39-434B-85ED-AD0AEB38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3ECB4-FF08-43BC-BB19-2D2F0F2E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E5F0F-44FF-4FF4-B012-2639898D4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E2D37-2377-47D1-9BC6-A7A7C6DC6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8A972-589F-4D05-9CEC-C7640EDA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8477D-622D-498B-B198-D0962367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9F5F8-47C2-485C-A29F-71BBD0DA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5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276D-8BB0-4CAB-96D5-DBEB7BBC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AB181-D6EB-4E40-A093-DF2856FD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219CF-E897-4BA3-B2FF-5DAD88A6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287E5-3E11-4776-B79E-A6FBB6F1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4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A069A-B61F-4FFB-9E90-AFEE9A93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F4AE7-38E2-4F2A-82A3-ED1C7D4D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F8A91-8C9D-4F70-A85C-F8B03F28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F2A8-B2C8-4ECC-BF83-EC61FCF4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AF32-59A6-429E-9934-99BF27FE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D75F-0459-4FF5-AE93-73B25D104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378D7-E616-472A-9DA4-9CCAE3C0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3B21A-D23E-4C1A-8720-FC108A7E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2920-8EBA-4A79-BAF8-BDD9CD67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2ADA-EA12-4B4E-AC58-4D0F51AE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FA45E-75A4-41AD-A834-F6DC7D35A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CE690-9218-4A1C-B12A-5C7A17C57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F8181-BA72-46FC-89C7-BF047DE2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2E01C-EC3B-44E4-9C49-DF117B08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3B1FF-BCCF-46F4-9FD3-944C1A51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98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17D7-F278-479A-A7A7-87039202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D4AE-409D-481A-B8F1-321C5723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E88E-EB08-488A-9DF4-9C122528F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AAAF-8E56-4852-8007-7AAD371F083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91EC-C45F-4D4D-A775-39F19F1F4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2417-2599-4566-8E66-F1F9F8C2E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DAEA-83ED-4FC1-9C41-7330F9550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4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8898-1916-4AC5-AB73-C84CCB57F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Fuzzy C-Means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09CB2-C3FA-419D-9CAC-B6350E179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9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4B21-F265-4EE2-9DED-75ECD9F8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Fuzzy C-means (FCM)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CC1E-438A-429D-8AE0-8AB94B57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Fuzzy C-means (FCM) is a clustering algorithm that allows each data point to belong to multiple clusters with varying degrees of membership. </a:t>
            </a:r>
          </a:p>
          <a:p>
            <a:r>
              <a:rPr lang="en-US" b="0" i="0" dirty="0">
                <a:effectLst/>
                <a:latin typeface="Söhne"/>
              </a:rPr>
              <a:t>It is similar to K-means in that it aims to partition a set of n-dimensional data points into a predefined number of clusters, but it differs in that each point is assigned a membership grade for each cluster, rather than being assigned to a single cluster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42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8DF3-D6B5-4DFF-A5BF-FC663876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Working of the FCM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1978-C6A3-48F4-A0FB-1F2B3CD5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Choose the number of clusters (c) to form and a fuzziness parameter (m) that determines the degree of fuzziness in the clustering. Typical values for m range from 1.5 to 2.5.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Initialize the cluster centers randomly or by using some other method.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Calculate the membership grade of each point for each cluster using the following formula:</a:t>
            </a:r>
          </a:p>
          <a:p>
            <a:pPr lvl="1"/>
            <a:r>
              <a:rPr lang="en-IN" dirty="0" err="1"/>
              <a:t>u</a:t>
            </a:r>
            <a:r>
              <a:rPr lang="en-IN" baseline="-25000" dirty="0" err="1"/>
              <a:t>ij</a:t>
            </a:r>
            <a:r>
              <a:rPr lang="en-IN" dirty="0"/>
              <a:t> = (1 / sum(k=1 to c) ((</a:t>
            </a:r>
            <a:r>
              <a:rPr lang="en-IN" dirty="0" err="1"/>
              <a:t>d</a:t>
            </a:r>
            <a:r>
              <a:rPr lang="en-IN" baseline="-25000" dirty="0" err="1"/>
              <a:t>ij</a:t>
            </a:r>
            <a:r>
              <a:rPr lang="en-IN" dirty="0"/>
              <a:t> / </a:t>
            </a:r>
            <a:r>
              <a:rPr lang="en-IN" dirty="0" err="1"/>
              <a:t>d</a:t>
            </a:r>
            <a:r>
              <a:rPr lang="en-IN" baseline="-25000" dirty="0" err="1"/>
              <a:t>ik</a:t>
            </a:r>
            <a:r>
              <a:rPr lang="en-IN" dirty="0"/>
              <a:t>) ^ (2 / (m-1))))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where </a:t>
            </a:r>
            <a:r>
              <a:rPr lang="en-US" b="0" i="0" dirty="0" err="1">
                <a:effectLst/>
                <a:latin typeface="Söhne"/>
              </a:rPr>
              <a:t>u</a:t>
            </a:r>
            <a:r>
              <a:rPr lang="en-US" b="0" i="0" baseline="-25000" dirty="0" err="1">
                <a:effectLst/>
                <a:latin typeface="Söhne"/>
              </a:rPr>
              <a:t>ij</a:t>
            </a:r>
            <a:r>
              <a:rPr lang="en-US" b="0" i="0" dirty="0">
                <a:effectLst/>
                <a:latin typeface="Söhne"/>
              </a:rPr>
              <a:t> is the membership grade of data point </a:t>
            </a:r>
            <a:r>
              <a:rPr lang="en-US" b="0" i="0" dirty="0" err="1">
                <a:effectLst/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 for cluster j, </a:t>
            </a:r>
            <a:r>
              <a:rPr lang="en-US" b="0" i="0" dirty="0" err="1">
                <a:effectLst/>
                <a:latin typeface="Söhne"/>
              </a:rPr>
              <a:t>d</a:t>
            </a:r>
            <a:r>
              <a:rPr lang="en-US" b="0" i="0" baseline="-25000" dirty="0" err="1">
                <a:effectLst/>
                <a:latin typeface="Söhne"/>
              </a:rPr>
              <a:t>ij</a:t>
            </a:r>
            <a:r>
              <a:rPr lang="en-US" b="0" i="0" dirty="0">
                <a:effectLst/>
                <a:latin typeface="Söhne"/>
              </a:rPr>
              <a:t> is the distance between data point </a:t>
            </a:r>
            <a:r>
              <a:rPr lang="en-US" b="0" i="0" dirty="0" err="1">
                <a:effectLst/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 and cluster center j, and </a:t>
            </a:r>
            <a:r>
              <a:rPr lang="en-US" b="0" i="0" dirty="0" err="1">
                <a:effectLst/>
                <a:latin typeface="Söhne"/>
              </a:rPr>
              <a:t>d</a:t>
            </a:r>
            <a:r>
              <a:rPr lang="en-US" b="0" i="0" baseline="-25000" dirty="0" err="1">
                <a:effectLst/>
                <a:latin typeface="Söhne"/>
              </a:rPr>
              <a:t>ik</a:t>
            </a:r>
            <a:r>
              <a:rPr lang="en-US" b="0" i="0" dirty="0">
                <a:effectLst/>
                <a:latin typeface="Söhne"/>
              </a:rPr>
              <a:t> is the distance between data point </a:t>
            </a:r>
            <a:r>
              <a:rPr lang="en-US" b="0" i="0" dirty="0" err="1">
                <a:effectLst/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 and cluster center k.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69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6577-480D-4C10-BC1A-186C264C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Working of the FCM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6EE4-167F-49B3-8D9D-7C8E8D30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en-US" b="0" i="0" dirty="0">
                <a:effectLst/>
                <a:latin typeface="Söhne"/>
              </a:rPr>
              <a:t>. Update the cluster centers using the membership grades of the data points as follows:</a:t>
            </a:r>
          </a:p>
          <a:p>
            <a:pPr lvl="1"/>
            <a:r>
              <a:rPr lang="pl-PL" dirty="0"/>
              <a:t>v</a:t>
            </a:r>
            <a:r>
              <a:rPr lang="pl-PL" baseline="-25000" dirty="0"/>
              <a:t>j</a:t>
            </a:r>
            <a:r>
              <a:rPr lang="pl-PL" dirty="0"/>
              <a:t> = (sum(i=1 to n) (u</a:t>
            </a:r>
            <a:r>
              <a:rPr lang="pl-PL" baseline="-25000" dirty="0"/>
              <a:t>ij</a:t>
            </a:r>
            <a:r>
              <a:rPr lang="pl-PL" dirty="0"/>
              <a:t> ^ m * x</a:t>
            </a:r>
            <a:r>
              <a:rPr lang="pl-PL" baseline="-25000" dirty="0"/>
              <a:t>i</a:t>
            </a:r>
            <a:r>
              <a:rPr lang="pl-PL" dirty="0"/>
              <a:t>)) / (sum(i=1 to n) (u</a:t>
            </a:r>
            <a:r>
              <a:rPr lang="pl-PL" baseline="-25000" dirty="0"/>
              <a:t>ij</a:t>
            </a:r>
            <a:r>
              <a:rPr lang="pl-PL" dirty="0"/>
              <a:t> ^ m))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where </a:t>
            </a:r>
            <a:r>
              <a:rPr lang="en-US" b="0" i="0" dirty="0" err="1">
                <a:effectLst/>
                <a:latin typeface="Söhne"/>
              </a:rPr>
              <a:t>v</a:t>
            </a:r>
            <a:r>
              <a:rPr lang="en-US" b="0" i="0" baseline="-25000" dirty="0" err="1">
                <a:effectLst/>
                <a:latin typeface="Söhne"/>
              </a:rPr>
              <a:t>j</a:t>
            </a:r>
            <a:r>
              <a:rPr lang="en-US" b="0" i="0" dirty="0">
                <a:effectLst/>
                <a:latin typeface="Söhne"/>
              </a:rPr>
              <a:t> is the new center of cluster j, x</a:t>
            </a:r>
            <a:r>
              <a:rPr lang="en-US" b="0" i="0" baseline="-25000" dirty="0">
                <a:effectLst/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 is data point </a:t>
            </a:r>
            <a:r>
              <a:rPr lang="en-US" b="0" i="0" dirty="0" err="1">
                <a:effectLst/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0" i="0" dirty="0" err="1">
                <a:effectLst/>
                <a:latin typeface="Söhne"/>
              </a:rPr>
              <a:t>u</a:t>
            </a:r>
            <a:r>
              <a:rPr lang="en-US" b="0" i="0" baseline="-25000" dirty="0" err="1">
                <a:effectLst/>
                <a:latin typeface="Söhne"/>
              </a:rPr>
              <a:t>ij</a:t>
            </a:r>
            <a:r>
              <a:rPr lang="en-US" b="0" i="0" dirty="0">
                <a:effectLst/>
                <a:latin typeface="Söhne"/>
              </a:rPr>
              <a:t> is the membership grade of data point </a:t>
            </a:r>
            <a:r>
              <a:rPr lang="en-US" b="0" i="0" dirty="0" err="1">
                <a:effectLst/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 for cluster j.</a:t>
            </a:r>
          </a:p>
          <a:p>
            <a:pPr marL="0" indent="0" algn="l">
              <a:buNone/>
            </a:pPr>
            <a:r>
              <a:rPr lang="en-IN" dirty="0"/>
              <a:t>5. </a:t>
            </a:r>
            <a:r>
              <a:rPr lang="en-US" b="0" i="0" dirty="0">
                <a:effectLst/>
                <a:latin typeface="Söhne"/>
              </a:rPr>
              <a:t>Repeat steps 3-4 until the membership grades converge to a stable value.</a:t>
            </a:r>
          </a:p>
          <a:p>
            <a:pPr marL="0" indent="0" algn="l">
              <a:buNone/>
            </a:pPr>
            <a:r>
              <a:rPr lang="en-US" dirty="0">
                <a:latin typeface="Söhne"/>
              </a:rPr>
              <a:t>6. </a:t>
            </a:r>
            <a:r>
              <a:rPr lang="en-US" b="0" i="0" dirty="0">
                <a:effectLst/>
                <a:latin typeface="Söhne"/>
              </a:rPr>
              <a:t>Assign each data point to the cluster with the highest membership grade.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49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A808-FD8E-4611-B6D2-8B4897F2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0113-C6E3-4D2D-A066-71C5BA52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Suppose we have a dataset of 10 two-dimensional points:</a:t>
            </a:r>
          </a:p>
          <a:p>
            <a:r>
              <a:rPr lang="en-IN" dirty="0"/>
              <a:t>[(1, 3), (2, 3), (3, 3), (4, 3), (5, 3), (2, 2), (3, 2), (4, 2), (3, 1), (4, 1)]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want to cluster this dataset into 2 clusters using FCM. Let's set the fuzziness parameter m to 2 and the number of iterations to 10.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We'll initialize the cluster centers randomly, and let's assume they are:</a:t>
            </a:r>
          </a:p>
          <a:p>
            <a:pPr lvl="1"/>
            <a:r>
              <a:rPr lang="en-IN" dirty="0"/>
              <a:t>[(2, 2), (4, 2)]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67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1B82-2CBF-417E-A3C1-6532CF4D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Ho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 the FCM algorithm would work on this dataset: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F367-FCD1-4176-9288-1B564932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Calculate the Euclidean distances between each data point and each cluster center.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Calculate the membership grades of each data point for each cluster using the formula:</a:t>
            </a:r>
          </a:p>
          <a:p>
            <a:r>
              <a:rPr lang="en-US" dirty="0"/>
              <a:t>Memberships: [[0.528, 0.472], [0.542, 0.458], [0.553, 0.447], [0.574, 0.426], [0.596, 0.404], [0.437, 0.563], [0.425, 0.575], [0.414, 0.586], [0.545, 0.455], [0.537, 0.463]]</a:t>
            </a:r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US" b="0" i="0" dirty="0">
                <a:effectLst/>
                <a:latin typeface="Söhne"/>
              </a:rPr>
              <a:t>Calculate the new cluster centers using the membership grades of the data points as follows:</a:t>
            </a:r>
          </a:p>
          <a:p>
            <a:r>
              <a:rPr lang="en-US" dirty="0"/>
              <a:t>New centers: [(2.67, 2.17), (3.45, 2.44)]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11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B749-50E9-402D-BE7A-56774F20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CB7A-D138-4520-B145-678CF7FF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Repeat steps 2-3 for a total of 10 iterations or until the membership grades converge to a stable value.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After 10 iterations, the membership grades and cluster centers converge to the following values: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Memberships: [[0.756, 0.244], [0.732, 0.268], [0.709, 0.291], [0.681, 0.319], [0.653, 0.347], [0.305, 0.695], [0.284, 0.716], [0.263, 0.737], [0.39, 0.61], [0.37, 0.63]]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New centers: [(3.1, 2.7), (3.8, 1.9)]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5. Assign each data point to the cluster with the highest membership grade.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31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682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Fuzzy C-Means Clustering</vt:lpstr>
      <vt:lpstr>Fuzzy C-means (FCM)</vt:lpstr>
      <vt:lpstr>Working of the FCM algorithm</vt:lpstr>
      <vt:lpstr>Working of the FCM algorithm</vt:lpstr>
      <vt:lpstr>Example</vt:lpstr>
      <vt:lpstr>How the FCM algorithm would work on this dataset: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C-Means clustering</dc:title>
  <dc:creator>Manjari Gupta</dc:creator>
  <cp:lastModifiedBy>Manjari Gupta</cp:lastModifiedBy>
  <cp:revision>27</cp:revision>
  <dcterms:created xsi:type="dcterms:W3CDTF">2023-05-05T09:51:35Z</dcterms:created>
  <dcterms:modified xsi:type="dcterms:W3CDTF">2023-05-09T04:30:01Z</dcterms:modified>
</cp:coreProperties>
</file>