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130d84c4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130d84c4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6ec4926f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6ec4926f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ec4926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ec4926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6ec492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6ec492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6ec4926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6ec4926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6ec4926f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6ec4926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9ff77eae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9ff77eae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6ec4926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6ec4926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6ec4926f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6ec4926f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6ec4926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6ec4926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Expectation%E2%80%93maximization_algorith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Mixtures as Soft K-means Clustering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912"/>
              <a:buFont typeface="Arial"/>
              <a:buNone/>
            </a:pPr>
            <a:r>
              <a:rPr lang="en" sz="2980"/>
              <a:t>Gaussian Mixtures as Soft K-means Clustering</a:t>
            </a:r>
            <a:r>
              <a:rPr lang="en"/>
              <a:t> -M Step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Update Weights: 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○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Recompute the weight </a:t>
            </a:r>
            <a:r>
              <a:rPr lang="en" sz="1650">
                <a:solidFill>
                  <a:srgbClr val="0D0D0D"/>
                </a:solidFill>
                <a:highlight>
                  <a:srgbClr val="FFFFFF"/>
                </a:highlight>
              </a:rPr>
              <a:t>𝜋</a:t>
            </a:r>
            <a:r>
              <a:rPr baseline="-25000" lang="en" sz="1650">
                <a:solidFill>
                  <a:srgbClr val="0D0D0D"/>
                </a:solidFill>
                <a:highlight>
                  <a:srgbClr val="FFFFFF"/>
                </a:highlight>
              </a:rPr>
              <a:t>𝑘</a:t>
            </a:r>
            <a:r>
              <a:rPr lang="en" sz="300">
                <a:solidFill>
                  <a:srgbClr val="0D0D0D"/>
                </a:solidFill>
                <a:highlight>
                  <a:srgbClr val="FFFFFF"/>
                </a:highlight>
              </a:rPr>
              <a:t>​  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of each Gaussian component using the proportion of data points assigned to that component.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𝜋</a:t>
            </a:r>
            <a:r>
              <a:rPr baseline="-25000"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𝑘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 (∑i = 1 to N r</a:t>
            </a:r>
            <a:r>
              <a:rPr baseline="-25000"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ic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/ N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0"/>
              <a:t>Gaussian Mixtures as Soft K-means Clustering</a:t>
            </a:r>
            <a:r>
              <a:rPr lang="en"/>
              <a:t> -M Step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Convergence: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○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Repeat the E-step and M-step iteratively until convergence, where convergence is typically determined by either a predefined number of iterations or when the change in the log-likelihood of the data between iterations falls below a threshold.</a:t>
            </a:r>
            <a:endParaRPr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Effectively we can say that the k-means only considers the mean </a:t>
            </a: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to </a:t>
            </a: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update the centroid </a:t>
            </a:r>
            <a:endParaRPr sz="160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while GMM takes into account the mean as well as the variance of the data!</a:t>
            </a:r>
            <a:endParaRPr sz="160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Gaussian Mixtures as Soft K-means Clustering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It's a probabilistic version of KMeans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KMeans uses a distance-based approach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GMM uses a probabilistic approach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KMeans have below limitations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It's a hard clustering method. Meaning each data point is assigned to a single cluster.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300"/>
              </a:spcAft>
              <a:buNone/>
            </a:pPr>
            <a:r>
              <a:rPr lang="en">
                <a:highlight>
                  <a:srgbClr val="FFFFFF"/>
                </a:highlight>
              </a:rPr>
              <a:t>Gaussian Mixture Model (GMMs)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There is one primary assumption in GMM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all the data points are generated from a mixture of a finite number of Gaussian distributions with unknown parameters.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In a Gaussian mixture model, each cluster is associated with a multivariate Gaussian distribution, and the mixture model is a weighted sum of these distributions. 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The weights indicate the probability that a data point belongs to a particular cluster, and the Gaussian distributions describe the distribution of the data within each cluster.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Gaussian Mixtures as Soft K-means Clustering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parameters of a Gaussian mixture model can be estimated using the expectation-maximization (EM) algorithm.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This involves alternating between estimating the parameters of the Gaussian distributions and the weights of the mixture model until convergence is reached.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Hence, for a dataset with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features, we would have a mixture of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Gaussian distributions (where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is equivalent to the number of clusters), each having a certain mean vector and variance matrix.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Gaussian Mixtures as Soft K-means Clustering-</a:t>
            </a:r>
            <a:r>
              <a:rPr lang="en" sz="2700"/>
              <a:t>Steps</a:t>
            </a:r>
            <a:endParaRPr sz="27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42424"/>
                </a:solidFill>
                <a:highlight>
                  <a:srgbClr val="FFFFFF"/>
                </a:highlight>
              </a:rPr>
              <a:t>Decide the number of clusters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42424"/>
                </a:solidFill>
                <a:highlight>
                  <a:srgbClr val="FFFFFF"/>
                </a:highlight>
              </a:rPr>
              <a:t>Initiate mean, covariance, and weight parameter per cluster. 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242424"/>
                </a:solidFill>
                <a:highlight>
                  <a:srgbClr val="FFFFFF"/>
                </a:highlight>
              </a:rPr>
              <a:t>Use the 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Expectation Maximization</a:t>
            </a:r>
            <a:r>
              <a:rPr lang="en" sz="2000"/>
              <a:t> a</a:t>
            </a:r>
            <a:r>
              <a:rPr lang="en" sz="2000">
                <a:solidFill>
                  <a:srgbClr val="242424"/>
                </a:solidFill>
                <a:highlight>
                  <a:srgbClr val="FFFFFF"/>
                </a:highlight>
              </a:rPr>
              <a:t>lgorithm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AutoNum type="alphaLcPeriod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</a:rPr>
              <a:t>Expectation Step (E step): Calculate the probability of each data point belonging to each distribution, then evaluate the likelihood function using the current estimate for the parameters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AutoNum type="alphaLcPeriod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</a:rPr>
              <a:t>Maximization step (M step): Update the previous mean, covariance, and weight parameters to maximize the expected likelihood found in the E step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AutoNum type="alphaLcPeriod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</a:rPr>
              <a:t>Repeat these steps until the model converges.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Algorithm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Expectation step (E - step)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1" marL="9144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It computes the expected value of the latent variable (cluster assignments) given the current parameters.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Maximization step (M - step)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It updates the parameters (means, covariances, and weights) to maximize the likelihood of the observed data given the latent variable.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Repeat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E-step and M-step until the convergence of the values occurs.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0"/>
              <a:t>Gaussian Mixtures as Soft K-means Clustering</a:t>
            </a:r>
            <a:r>
              <a:rPr lang="en"/>
              <a:t> - E Step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with initial estimates for the parameters of the Gaussian components (means, covariances, and weights).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Calculate the probability of each data point belonging to each cluster using Bayes' rule: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Where 𝜋</a:t>
            </a:r>
            <a:r>
              <a:rPr baseline="-25000" lang="en" sz="1200">
                <a:solidFill>
                  <a:schemeClr val="dk1"/>
                </a:solidFill>
                <a:highlight>
                  <a:srgbClr val="FFFFFF"/>
                </a:highlight>
              </a:rPr>
              <a:t>𝑐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is weight for the Gaussian distribution c and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𝑁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(𝒙</a:t>
            </a:r>
            <a:r>
              <a:rPr baseline="-25000" lang="en" sz="12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| 𝝁</a:t>
            </a:r>
            <a:r>
              <a:rPr baseline="-25000" lang="en" sz="1200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,𝚺</a:t>
            </a:r>
            <a:r>
              <a:rPr baseline="-25000" lang="en" sz="1200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 describes the probability density function (PDF) of a c-th Gaussian distribution component with mean 𝜇 and covariance Σ with respect to data point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baseline="-25000" i="1" lang="en" sz="12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We can denote it as below.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50" y="1914463"/>
            <a:ext cx="5927775" cy="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00" y="3756725"/>
            <a:ext cx="6818100" cy="65493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403625" y="4338225"/>
            <a:ext cx="6818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Assign each data point 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𝑥</a:t>
            </a:r>
            <a:r>
              <a:rPr baseline="-25000"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the Gaussian component with the highest responsibility 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ic</a:t>
            </a:r>
            <a:endParaRPr baseline="-2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912"/>
              <a:buFont typeface="Arial"/>
              <a:buNone/>
            </a:pPr>
            <a:r>
              <a:rPr lang="en" sz="2980"/>
              <a:t>Gaussian Mixtures as Soft K-means Clustering</a:t>
            </a:r>
            <a:r>
              <a:rPr lang="en"/>
              <a:t> - E Step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E-step computes these probabilities using the current estimates of the model's parameters.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These probabilities are typically referred to as the "responsibilities" of the Gaussian distributions.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They are represented by the variables </a:t>
            </a:r>
            <a:r>
              <a:rPr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ic</a:t>
            </a:r>
            <a:r>
              <a:rPr b="1"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where </a:t>
            </a:r>
            <a:r>
              <a:rPr b="1"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index of the data point, and </a:t>
            </a:r>
            <a:r>
              <a:rPr b="1"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index of the Gaussian distribution.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responsibility measures how much the </a:t>
            </a:r>
            <a:r>
              <a:rPr b="1"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-th Gaussian distribution is responsible for generating the </a:t>
            </a:r>
            <a:r>
              <a:rPr b="1"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-th data point.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Conditional probability is used here, more specifically, </a:t>
            </a:r>
            <a:r>
              <a:rPr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Bayes theorem.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912"/>
              <a:buFont typeface="Arial"/>
              <a:buNone/>
            </a:pPr>
            <a:r>
              <a:rPr lang="en" sz="2980"/>
              <a:t>Gaussian Mixtures as Soft K-means Clustering</a:t>
            </a:r>
            <a:r>
              <a:rPr lang="en"/>
              <a:t> -M Step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Update the parameters based on the responsibilities, of the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gaussian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distributions, calculated in the E-step: </a:t>
            </a:r>
            <a:r>
              <a:rPr lang="en" sz="1350">
                <a:solidFill>
                  <a:srgbClr val="383838"/>
                </a:solidFill>
                <a:highlight>
                  <a:srgbClr val="FFFFFF"/>
                </a:highlight>
              </a:rPr>
              <a:t>Π, μ and Σ values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the Maximum Likelihood Estimation (MLE)</a:t>
            </a:r>
            <a:endParaRPr sz="135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Update Means: Recompute the mean 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𝜇</a:t>
            </a:r>
            <a:r>
              <a:rPr baseline="-25000"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𝑘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each Gaussian component using the weighted mean of the data points assigned to that component.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Update Covariances: Recompute the covariance 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baseline="-25000"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𝑘</a:t>
            </a: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each Gaussian component using the weighted covariance of the data points assigned to that component.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538" y="2203150"/>
            <a:ext cx="20669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688" y="3854488"/>
            <a:ext cx="29432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