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ae9b57403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ae9b57403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ae9b57403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ae9b57403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ae9b57403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ae9b57403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ae9b57403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ae9b57403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ae9b57403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ae9b57403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b05789e13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b05789e13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b05789e13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b05789e13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b05789e13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b05789e13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b05789e13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b05789e13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ace9a7cd33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ace9a7cd33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ace9a7cd33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ace9a7cd33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ace9a7cd33_0_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ace9a7cd33_0_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ace9a7cd33_0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ace9a7cd33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ace9a7cd33_0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ace9a7cd33_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ace9a7cd33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ace9a7cd33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ae9b57403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ae9b57403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ae9b57403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ae9b57403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Multi-class Classifier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Hinge Loss </a:t>
            </a:r>
            <a:endParaRPr/>
          </a:p>
        </p:txBody>
      </p:sp>
      <p:sp>
        <p:nvSpPr>
          <p:cNvPr id="342" name="Google Shape;342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900" y="2032125"/>
            <a:ext cx="464820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Regularization</a:t>
            </a:r>
            <a:endParaRPr/>
          </a:p>
        </p:txBody>
      </p:sp>
      <p:sp>
        <p:nvSpPr>
          <p:cNvPr id="349" name="Google Shape;349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938" y="1344200"/>
            <a:ext cx="425767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7" name="Google Shape;3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275" y="909213"/>
            <a:ext cx="5181600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4"/>
          <p:cNvSpPr txBox="1"/>
          <p:nvPr/>
        </p:nvSpPr>
        <p:spPr>
          <a:xfrm>
            <a:off x="3094800" y="4209375"/>
            <a:ext cx="9357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 Loss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9" name="Google Shape;359;p24"/>
          <p:cNvSpPr txBox="1"/>
          <p:nvPr/>
        </p:nvSpPr>
        <p:spPr>
          <a:xfrm>
            <a:off x="5367425" y="4226850"/>
            <a:ext cx="16950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Regularization 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Loss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0" name="Google Shape;360;p24"/>
          <p:cNvSpPr txBox="1"/>
          <p:nvPr/>
        </p:nvSpPr>
        <p:spPr>
          <a:xfrm>
            <a:off x="5118775" y="1921050"/>
            <a:ext cx="19716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Two hyperparameters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61" name="Google Shape;361;p24"/>
          <p:cNvCxnSpPr>
            <a:stCxn id="360" idx="2"/>
          </p:cNvCxnSpPr>
          <p:nvPr/>
        </p:nvCxnSpPr>
        <p:spPr>
          <a:xfrm flipH="1">
            <a:off x="5718475" y="2288550"/>
            <a:ext cx="386100" cy="6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p24"/>
          <p:cNvCxnSpPr>
            <a:stCxn id="360" idx="2"/>
          </p:cNvCxnSpPr>
          <p:nvPr/>
        </p:nvCxnSpPr>
        <p:spPr>
          <a:xfrm flipH="1">
            <a:off x="6102775" y="2288550"/>
            <a:ext cx="1800" cy="60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9" name="Google Shape;3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025" y="956263"/>
            <a:ext cx="569595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 Visulalization</a:t>
            </a:r>
            <a:endParaRPr/>
          </a:p>
        </p:txBody>
      </p:sp>
      <p:sp>
        <p:nvSpPr>
          <p:cNvPr id="375" name="Google Shape;375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6" name="Google Shape;3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375" y="1990050"/>
            <a:ext cx="379095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6363" y="3545613"/>
            <a:ext cx="389572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3825" y="3922925"/>
            <a:ext cx="906529" cy="3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488" y="2122100"/>
            <a:ext cx="210502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0938" y="2152650"/>
            <a:ext cx="206692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0263" y="2152650"/>
            <a:ext cx="206692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4" name="Google Shape;3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038" y="2560750"/>
            <a:ext cx="4105275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1" name="Google Shape;4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813" y="2541700"/>
            <a:ext cx="360997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</a:t>
            </a:r>
            <a:endParaRPr/>
          </a:p>
        </p:txBody>
      </p:sp>
      <p:sp>
        <p:nvSpPr>
          <p:cNvPr id="407" name="Google Shape;407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8" name="Google Shape;4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625" y="1947863"/>
            <a:ext cx="676275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Multiclass problem- Linear machine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50" y="1820671"/>
            <a:ext cx="4752200" cy="1670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/>
          <p:nvPr/>
        </p:nvSpPr>
        <p:spPr>
          <a:xfrm>
            <a:off x="7262175" y="2316375"/>
            <a:ext cx="12486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Score function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86" name="Google Shape;286;p14"/>
          <p:cNvCxnSpPr/>
          <p:nvPr/>
        </p:nvCxnSpPr>
        <p:spPr>
          <a:xfrm flipH="1">
            <a:off x="6669975" y="2536275"/>
            <a:ext cx="5922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p14"/>
          <p:cNvSpPr txBox="1"/>
          <p:nvPr/>
        </p:nvSpPr>
        <p:spPr>
          <a:xfrm>
            <a:off x="6310750" y="1785150"/>
            <a:ext cx="1100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}</a:t>
            </a:r>
            <a:endParaRPr sz="8000"/>
          </a:p>
        </p:txBody>
      </p:sp>
      <p:sp>
        <p:nvSpPr>
          <p:cNvPr id="288" name="Google Shape;288;p14"/>
          <p:cNvSpPr txBox="1"/>
          <p:nvPr/>
        </p:nvSpPr>
        <p:spPr>
          <a:xfrm>
            <a:off x="1273200" y="3768825"/>
            <a:ext cx="62277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 the given instance score function gives what is the score value for different class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725" y="1295400"/>
            <a:ext cx="440055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any x</a:t>
            </a:r>
            <a:r>
              <a:rPr baseline="-25000" lang="en"/>
              <a:t>i</a:t>
            </a:r>
            <a:r>
              <a:rPr lang="en"/>
              <a:t>εω</a:t>
            </a:r>
            <a:r>
              <a:rPr baseline="-25000" lang="en"/>
              <a:t>i</a:t>
            </a:r>
            <a:r>
              <a:rPr lang="en"/>
              <a:t>, we want s</a:t>
            </a:r>
            <a:r>
              <a:rPr baseline="-25000" lang="en"/>
              <a:t>yi</a:t>
            </a:r>
            <a:r>
              <a:rPr lang="en"/>
              <a:t> to be maximum. If it is not we will need to update </a:t>
            </a:r>
            <a:r>
              <a:rPr lang="en"/>
              <a:t>parameters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224375"/>
            <a:ext cx="271462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6"/>
          <p:cNvSpPr txBox="1"/>
          <p:nvPr/>
        </p:nvSpPr>
        <p:spPr>
          <a:xfrm>
            <a:off x="1572000" y="3377500"/>
            <a:ext cx="30000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 have more confidence in our classification we want not only s</a:t>
            </a:r>
            <a:r>
              <a:rPr baseline="-25000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yi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to be maximum but also (SVM)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308" name="Google Shape;308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975" y="1990050"/>
            <a:ext cx="4994776" cy="231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75" y="1009650"/>
            <a:ext cx="657225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the score function to give the correct scores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it is not correct then we need to update the parameters w1, w2, …w0.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</a:t>
            </a:r>
            <a:endParaRPr/>
          </a:p>
        </p:txBody>
      </p:sp>
      <p:sp>
        <p:nvSpPr>
          <p:cNvPr id="328" name="Google Shape;328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97875"/>
            <a:ext cx="72771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788" y="1990050"/>
            <a:ext cx="618172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