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3fea8570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3fea857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3fea8570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3fea8570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fea857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fea857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3fea857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3fea857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3fea857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3fea857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3fea857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3fea857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3fea857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3fea857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3fea857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3fea857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3fea857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3fea857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3fea857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3fea857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Frequent Itemsets Using the Vertical Data Format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Example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instance, if we have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{I1} = {T100, T400, T500, T700, T800, T900}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{I1,I2} = {T100, T400, T800, T900}.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diffset between the two is diffset({I1, I2}, {I1}) = {T500, T700}.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rather than recording the four TIDs that make up the intersection of {I1} and {I2}, we can instead use diffset to record just two TIDs, indicating the difference between {I1} and {I1, I2}.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 show that in certain situations this technique can substantially reduce the total cost of mining of frequent itemsets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data set contains many dense and long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the Apriori and FP-growth methods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TID-itemset format (i.e., {TID : itemset}), where TID is a transaction ID and itemset is the set of items bought in transaction TID.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known as the horizontal data format.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Alternatively, data can be presented in item-TID set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is the essence of the Eclat (Equivalence Class Transformation)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frequent itemsets using the vertical data format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minimum support count is 2.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924" y="1568224"/>
            <a:ext cx="3352900" cy="32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222675" y="2705025"/>
            <a:ext cx="223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Table-1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can be transformed into the vertical data format by scanning the data set once.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463" y="1911388"/>
            <a:ext cx="47339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7326075" y="2650675"/>
            <a:ext cx="15063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Table- 2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Mining can be performed on this data set by intersecting the TID sets of every pair of frequent single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single item is frequent in Table 2, there are 10 intersections performed in total, which lead to eight nonempty 2-itemsets,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75" y="2422235"/>
            <a:ext cx="2965850" cy="2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060375" y="3048000"/>
            <a:ext cx="477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Notice that because the itemsets {I1, I4} and {I3, I5} each contain only one transaction, they do not belong to the set of frequent 2-itemsets.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Apriori property, a given 3-itemset is a candidate 3-itemset only if every one of its 2-itemset subsets is frequent.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candidate generation process here will generate only two 3-itemsets: {I1, I2, I3} and {I1, I2, I5}.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intersecting the TID sets of any two corresponding 2-itemsets of these candidate 3-itemsets,where there are only two frequent 3-itemsets: {I1, I2, I3: 2} and {I1, I2, I5: 2}.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63" y="3225838"/>
            <a:ext cx="3324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we transform the horizontally formatted data into the vertical format by scanning the data set once.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support count of an itemset is simply the length of the TID set of the itemset.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with k = 1, the frequent k-itemsets can be used to construct the candidate (k + 1)-itemsets based on the Apriori property.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computation is done by intersection of the TID sets of the frequent k-itemsets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the TID sets of the corresponding (k + 1)-itemsets.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repeats, with k incremented by 1 each time, until no frequent itemsets or candidate itemsets can be found.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r>
              <a:rPr lang="en" sz="1800">
                <a:solidFill>
                  <a:schemeClr val="dk2"/>
                </a:solidFill>
              </a:rPr>
              <a:t>nother merit of this method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</a:t>
            </a:r>
            <a:r>
              <a:rPr lang="en"/>
              <a:t>no need to scan the database to find the support of (k + 1)-itemsets (for k ≥ 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because the TID set of each k-itemset carries the complete information required for counting such support.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 TID sets can be quite long, taking substantial memory space as well as computation time for intersecting the long 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diffset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track of only the differences of the TID sets of a (k + 1)-itemset and a corresponding k-itemset.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used t</a:t>
            </a:r>
            <a:r>
              <a:rPr lang="en"/>
              <a:t>o further reduce the cost of registering long TID sets, as well as the subsequent costs of intersections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