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19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2946593f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2946593f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946593f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946593f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2946593f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2946593f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2946593f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2946593f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2946593f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2946593f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946593f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2946593f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2946593f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2946593f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2946593f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2946593f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2946593f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2946593f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ee928f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ee928f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ee928f1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ee928f1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ee928f1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cee928f1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cee928f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cee928f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ee928f1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cee928f1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ee928f1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cee928f1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2946593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2946593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2946593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2946593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Linear SVM for Binary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Hard Margin vs. Soft Margin SVM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Hard Margin SVM: Assumes that the data is perfectly linearly separable, which means it tries to find a hyperplane that completely separates the classes without any misclassification. However, this assumption is often too strict for real-world data, which might have overlapping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Soft Margin SVM Optimization Problem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of the soft margin SVM is to find a balance between maximizing the margin between the classes and minimizing the classification error. This is formalized as the following optimization problem: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1624013"/>
            <a:ext cx="40671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and b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the parameters of the decision boundary (hyperplane) in the feature space.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Φ(xi) is the feature transformation applied to input vector xi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Yi is the actual class label of xi , with values +1 or -1.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 is a regularization parameter that controls the trade-off between maximizing the margin and minimizing the classification error.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ξi are the slack variables that measure the degree of misclassification of the data point xi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C and </a:t>
            </a:r>
            <a:r>
              <a:rPr lang="en" sz="231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ξi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value of C determines how much the SVM penalizes the sum of the ξi  values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thus controlling how much misclassification is tolerated. A larger C places more emphasis on minimizing misclassification, leading to smaller </a:t>
            </a:r>
            <a:r>
              <a:rPr lang="en" sz="1100">
                <a:solidFill>
                  <a:schemeClr val="dk1"/>
                </a:solidFill>
              </a:rPr>
              <a:t>ξi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values for misclassified or margin-violating points but potentially a narrower margin.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Conversely, a smaller C  allows for more misclassifications (larger ξi </a:t>
            </a:r>
            <a:r>
              <a:rPr lang="en" sz="1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values) in favor of a wider margin.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 ξi indicates how far a data point xi  </a:t>
            </a:r>
            <a:r>
              <a:rPr lang="en" sz="1100">
                <a:solidFill>
                  <a:schemeClr val="dk1"/>
                </a:solidFill>
              </a:rPr>
              <a:t> is on the wrong side of its margin boundary. Ifξi=0 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point is correctly classified and either on the margin or does not violate the margin.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0&lt;ξi &lt;1  the point is correctly classified but within the margin boundaries.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ξi&gt;0 , the point is misclassified.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Lagrangian Formulation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 Lagrange multipliers (αi ) for the inequality constraints to form the Lagrangian: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 αi and βi are non-negative Lagrange multipliers.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38" y="1905000"/>
            <a:ext cx="67151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KKT Conditions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Karush-Kuhn-Tucker (KKT) conditions for optimality are satisfied: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0213"/>
            <a:ext cx="35814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13" y="2873825"/>
            <a:ext cx="36861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 Vectors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data points for which αi &gt;0 are the support vectors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Function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SVM Decision Boundary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Express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Terms of Support Vectors and Lagrange Multipliers: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case of a linear SVM, w can be expressed as a linear combination of the support vectors (xi)  and their corresponding Lagrange multipliers (αi):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Substitute w Back into the Decision Boundary Equation: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673275"/>
            <a:ext cx="158522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2725763"/>
            <a:ext cx="158248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3578275"/>
            <a:ext cx="219808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Kernel Trick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Exploit the kernel trick to replace the dot product Φ(xi)T.Φ(x)   with the kernel function K(xi, x):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75" y="1695450"/>
            <a:ext cx="34480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without soft margin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cases where the data is not linearly separable in the original feature space, SVM uses the kernel trick to map the data into a higher-dimensional space where a linear separation is possible. The most commonly used kernel functions are polynomial and radial basis function (RBF) kernels.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the non-linear case, the decision function of SVM becomes: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424113"/>
            <a:ext cx="54292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case of SVM without soft margin, there's no allowance for misclassification. The optimization problem for finding the decision boundary is formulated as a constrained optimization problem: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688" y="1812925"/>
            <a:ext cx="28289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Lagrangian for this optimization problem is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 sz="100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the Lagrange multipliers.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Taking derivatives with respect to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setting them to zero, we get: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700500"/>
            <a:ext cx="37775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438" y="3033713"/>
            <a:ext cx="18383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Substituting these into the Lagrangian, we get the dual optimization problem: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the optimal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 are found, the decision function can be computed using the formula mentioned earlier.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624013"/>
            <a:ext cx="56864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04800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Non-linear SVM with soft margin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of an SVM is to find a hyperplane that maximizes the margin between different classes. In the case of a non-linear SVM with the kernel trick, the optimization problem is formulated as follows: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1809750"/>
            <a:ext cx="34385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40225" y="3766450"/>
            <a:ext cx="775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Ξi plays a crucial role in  SVMs , particularly in the soft margin SVM formulation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are introduced to allow the algorithm to handle cases where the data is not linearly separable.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weight vector.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bias term.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Φ(xi) </a:t>
            </a:r>
            <a:r>
              <a:rPr lang="en" sz="1100">
                <a:solidFill>
                  <a:schemeClr val="dk1"/>
                </a:solidFill>
              </a:rPr>
              <a:t>is the feature vector associated with data point xi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Yi is the class label of data point  xi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Ξi are slack variables that allow for soft-margin classification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regularization parameter.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On-screen Show (16:9)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Roboto</vt:lpstr>
      <vt:lpstr>Arial</vt:lpstr>
      <vt:lpstr>Simple Light</vt:lpstr>
      <vt:lpstr>Non Linear SVM for Binary Classification</vt:lpstr>
      <vt:lpstr>without soft margin</vt:lpstr>
      <vt:lpstr>PowerPoint Presentation</vt:lpstr>
      <vt:lpstr>PowerPoint Presentation</vt:lpstr>
      <vt:lpstr>PowerPoint Presentation</vt:lpstr>
      <vt:lpstr>PowerPoint Presentation</vt:lpstr>
      <vt:lpstr>Non-linear SVM with soft margin</vt:lpstr>
      <vt:lpstr>PowerPoint Presentation</vt:lpstr>
      <vt:lpstr>PowerPoint Presentation</vt:lpstr>
      <vt:lpstr>Hard Margin vs. Soft Margin SVM</vt:lpstr>
      <vt:lpstr>Soft Margin SVM Optimization Problem</vt:lpstr>
      <vt:lpstr>PowerPoint Presentation</vt:lpstr>
      <vt:lpstr>Role of C and ξi </vt:lpstr>
      <vt:lpstr>Lagrangian Formulation</vt:lpstr>
      <vt:lpstr>KKT Conditions</vt:lpstr>
      <vt:lpstr>Support Vectors</vt:lpstr>
      <vt:lpstr>Decision Function </vt:lpstr>
      <vt:lpstr>Use the Kernel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Linear SVM for Binary Classification</dc:title>
  <cp:lastModifiedBy>Lenovo</cp:lastModifiedBy>
  <cp:revision>1</cp:revision>
  <dcterms:modified xsi:type="dcterms:W3CDTF">2024-04-15T05:01:05Z</dcterms:modified>
</cp:coreProperties>
</file>