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4029588f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4029588f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4029588f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4029588f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4029588f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4029588f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4029588f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4029588f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4029588f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4029588f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4029588f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4029588f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4029588f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4029588f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4029588f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4029588f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4029588f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4029588f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4029588f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4029588f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4029588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4029588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4029588f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4029588f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4029588f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4029588f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4029588f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4029588f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4029588f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4029588f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4029588f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4029588f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4029588f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4029588f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4029588f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4029588f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4029588f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4029588f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4029588f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4029588f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4029588f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4029588f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4029588f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4029588f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4029588f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4029588f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4029588f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4029588f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4029588f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4029588f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Pattern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Methods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S</a:t>
            </a:r>
            <a:r>
              <a:rPr lang="en">
                <a:solidFill>
                  <a:schemeClr val="dk1"/>
                </a:solidFill>
              </a:rPr>
              <a:t>imple correlation measure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800">
                <a:solidFill>
                  <a:schemeClr val="dk1"/>
                </a:solidFill>
              </a:rPr>
              <a:t>Lift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occurrence of itemset A is independent of the occurrence of itemset B if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P(A∪B) = P(A)P(B); otherwise,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itemsets A and B are dependent and correlated as events.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definition can easily be extended to more than two itemsets.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lift between the occurrence of A and B can be measured by computing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If the resulting value of Eq. is less than 1, then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the occurrence of A is negatively correlated with the occurrence of B, meaning that the occurrence of one likely leads to the absence of the other one. 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If the resulting value is greater than 1, then 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A and B are positively correlated, meaning that the occurrence of one implies the occurrence of the other. 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If the resulting value is equal to 1, then 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A and B are independent and there is no correlation between them.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950" y="1629675"/>
            <a:ext cx="2139225" cy="6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Lift is equivalent to P(B|A)/P(B), or conf(A ⇒ B)/sup(B), which is also referred to as the lift of the association (or correlation) rule A ⇒ B.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other words, it assesses the degree to which the occurrence of one “lifts” the occurrence of the other.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example, if A corresponds to the sale of computer games and B corresponds to the sale of videos, then given the current market conditions,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sale of games is said to increase or “lift” the likelihood of the sale of videos by a factor of the value returned by above Eq (Lift)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back to the computer game and video data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Correlation analysis using lift.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help filter out misleading “strong” associations of the form A ⇒ B from the data of earlier Example, we need to study how the two itemsets, A and B, are correlated.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transactions can be summarized in a contingency table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88" y="1462088"/>
            <a:ext cx="42386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From the table, we can see that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probability of purchasing a computer game is P({game}) = 0.60,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probability of purchasing a video is P({video}) = 0.75, and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probability of purchasing both is P({game, video}) = 0.40.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lift of Rule (6.6) is P({game, video})/(P({game}) × P({video})) = 0.40/(0.60 × 0.75) = 0.89.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Because this value is less than 1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there is a negative correlation between the occurrence of {game} and {video}.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numerator is the likelihood of a customer purchasing both, while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denominator is what the likelihood would have been if the two purchases were completely independent.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Such a negative correlation cannot be identified by a support–confidence framework.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120"/>
              <a:t>The second correlation measure- χ2 measure</a:t>
            </a:r>
            <a:endParaRPr sz="2120"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compute the χ2 value,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 we take the squared difference between the </a:t>
            </a:r>
            <a:r>
              <a:rPr b="1" lang="en">
                <a:solidFill>
                  <a:schemeClr val="dk1"/>
                </a:solidFill>
              </a:rPr>
              <a:t>observed </a:t>
            </a:r>
            <a:r>
              <a:rPr lang="en">
                <a:solidFill>
                  <a:schemeClr val="dk1"/>
                </a:solidFill>
              </a:rPr>
              <a:t>and </a:t>
            </a:r>
            <a:r>
              <a:rPr b="1" lang="en">
                <a:solidFill>
                  <a:schemeClr val="dk1"/>
                </a:solidFill>
              </a:rPr>
              <a:t>expected </a:t>
            </a:r>
            <a:r>
              <a:rPr lang="en">
                <a:solidFill>
                  <a:schemeClr val="dk1"/>
                </a:solidFill>
              </a:rPr>
              <a:t>value for a slot (A and B pair) in the contingency table,</a:t>
            </a:r>
            <a:r>
              <a:rPr b="1" lang="en">
                <a:solidFill>
                  <a:schemeClr val="dk1"/>
                </a:solidFill>
              </a:rPr>
              <a:t> divided by</a:t>
            </a:r>
            <a:r>
              <a:rPr lang="en">
                <a:solidFill>
                  <a:schemeClr val="dk1"/>
                </a:solidFill>
              </a:rPr>
              <a:t> the </a:t>
            </a:r>
            <a:r>
              <a:rPr b="1" lang="en">
                <a:solidFill>
                  <a:schemeClr val="dk1"/>
                </a:solidFill>
              </a:rPr>
              <a:t>expected </a:t>
            </a:r>
            <a:r>
              <a:rPr lang="en">
                <a:solidFill>
                  <a:schemeClr val="dk1"/>
                </a:solidFill>
              </a:rPr>
              <a:t>value.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amount is summed for all slots of the contingency table.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Let’s perform a χ2 analysis of previous Example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463" y="1519238"/>
            <a:ext cx="402907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Correlation analysis using χ2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compute the correlation using χ2 analysis for nominal data,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 need the observed value and expected value (displayed in parenthesis) for each slot of the contingency table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From the table, we can compute the χ2 value as follows: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2714625"/>
            <a:ext cx="67437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180"/>
              <a:t>Which Patterns Are Interesting</a:t>
            </a:r>
            <a:endParaRPr sz="1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Most association rule mining algorithms employ a support–confidence framework.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Although minimum support and confidence thresholds help weed out or exclude the exploration of a good number of uninteresting rules, many of the rules generated are still not interesting to the users.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Unfortunately, this is especially true when mining at low support thresholds or mining for long patterns.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has been a major bottleneck for successful application of association rule mining.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Because the χ2 value is greater than 1, and the observed value of the slot (game, video) = 4000, which is less than the expected value of 4500, buying game and buying video are negatively correlated.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is consistent with the conclusion derived from the analysis of the lift measure.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everal other pattern evaluation measures have attracted interest.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four such measures: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all confidence,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max confidence,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Kulczynski, and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cosine.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 sz="1800"/>
              <a:t>ll confidence measure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Given two itemsets, A and B, the all confidence measure of A and B is defined 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where max{sup(A), sup(B)} is the maximum support of the itemsets A and B.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Thus, all_conf(A,B) is also the minimum confidence of the two association rules related to A and B, namely, “A ⇒ B” and “B ⇒ A.”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1995488"/>
            <a:ext cx="62293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77"/>
              <a:t>max confidence measure</a:t>
            </a:r>
            <a:endParaRPr sz="3577"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Given two itemsets, A and B, the max confidence measure of A and B is defined 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max conf(A, B) = max{P(A|B),P(B|A)}.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max conf measure is the maximum confidence of the two association rules,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“A ⇒ B” and “B ⇒ A.”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77"/>
              <a:t>Kulczynski measure</a:t>
            </a:r>
            <a:endParaRPr sz="3577"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was proposed in 1927 by Polish mathematician S. Kulczynski.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can be viewed as an average of two confidence measures.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That is, it is the average of two conditional probabilities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probability of itemset B given itemset A, and the probability of itemset A given itemset B.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Given two itemsets, A and B, the Kulczynski measure of A and B (abbreviated as Kulc) is defined as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925" y="3025425"/>
            <a:ext cx="34861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88"/>
              <a:t>C</a:t>
            </a:r>
            <a:r>
              <a:rPr lang="en" sz="2688"/>
              <a:t>osine measure</a:t>
            </a:r>
            <a:endParaRPr sz="3688"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Finally, given two itemsets, A and B, the cosine measure of A and B is defined as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cosine measure can be viewed as a harmonized lift measure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two formulae are similar except that for cosine, the square root is taken on the product of the probabilities of A and B. 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This is an important difference, however, because by taking the square root, the cosine value is only influenced by the supports of A, B, and A ∪B, and not by the total number of transactions.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25" y="1611100"/>
            <a:ext cx="51149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above four measures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Its value is only influenced by the supports of A, B, and A ∪B, or more exactly, by the conditional probabilities of P(A|B) and P(B|A), but not by the total number of transactions.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Another common property is that each measure ranges from 0 to 1, and the higher the value, the closer the relationship between A and B.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Rules Are Not Necessarily Interesting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Whether or not a rule is interesting can be assessed either subjectively or objectively.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Ultimately, only the user can judge if a given rule is interesting, and this judgment, being subjective, may differ from one user to another.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misleading “strong” association rule.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Suppose we are interested in analyzing transactions at AllElectronics with respect to the purchase of computer games and videos.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Let game refer to the transactions containing computer games, and video refer to those containing videos.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Of the 10,000 transactions analyzed, the data show that 6000 of the customer transactions included computer games, while 7500 included videos, and 4000 included both computer games and videos.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Suppose that a data mining program for discovering association rules is run on the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using a minimum support of, say, 30%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and a minimum confidence of 60%.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following association rule is discovered: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3136625"/>
            <a:ext cx="46291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Rule is a strong association rule and would therefore be reported, since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its support value of 4000/10,000 = 40% and confidence value of 4000/6000 = 66% satisfy the minimum support and minimum confidence thresholds, respectively.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However, this Rule is misleading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because the probability of purchasing videos is 75%, which is even larger than 66%.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fact, computer games and videos are negatively associated because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purchase of one of these items actually decreases the likelihood of purchasing the other.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Without fully understanding this phenomenon, we could easily make unwise business decisions based on this Rule.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confidence of a rule A ⇒ B can be deceiving.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does not measure the real strength (or lack of strength) of the correlation and implication between A and B.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Association Analysis to Correlation Analysis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tackle this weakness,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 correlation measure can be used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to augment the support–confidence framework for association rules.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leads to correlation rules of the form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850" y="2571750"/>
            <a:ext cx="363798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That is, a correlation rule is measured not only by its support and confidence but also by the </a:t>
            </a:r>
            <a:r>
              <a:rPr b="1" lang="en">
                <a:solidFill>
                  <a:schemeClr val="dk1"/>
                </a:solidFill>
              </a:rPr>
              <a:t>correlation between itemsets A and B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are many different correlation measures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Lets see several correlation measures to determine which would be good for mining large data sets.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