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7" r:id="rId2"/>
    <p:sldId id="258" r:id="rId3"/>
    <p:sldId id="260" r:id="rId4"/>
    <p:sldId id="261" r:id="rId5"/>
    <p:sldId id="404" r:id="rId6"/>
    <p:sldId id="405" r:id="rId7"/>
    <p:sldId id="406" r:id="rId8"/>
    <p:sldId id="407" r:id="rId9"/>
    <p:sldId id="408" r:id="rId10"/>
    <p:sldId id="263" r:id="rId11"/>
    <p:sldId id="265" r:id="rId12"/>
    <p:sldId id="266" r:id="rId13"/>
    <p:sldId id="409" r:id="rId14"/>
    <p:sldId id="410" r:id="rId15"/>
    <p:sldId id="267" r:id="rId16"/>
    <p:sldId id="268" r:id="rId17"/>
    <p:sldId id="269" r:id="rId18"/>
    <p:sldId id="411" r:id="rId19"/>
    <p:sldId id="343" r:id="rId20"/>
    <p:sldId id="412" r:id="rId21"/>
    <p:sldId id="270" r:id="rId22"/>
    <p:sldId id="282" r:id="rId23"/>
    <p:sldId id="400" r:id="rId24"/>
    <p:sldId id="380" r:id="rId25"/>
    <p:sldId id="398" r:id="rId26"/>
    <p:sldId id="399" r:id="rId27"/>
    <p:sldId id="271" r:id="rId28"/>
    <p:sldId id="413" r:id="rId29"/>
    <p:sldId id="414" r:id="rId30"/>
    <p:sldId id="445" r:id="rId31"/>
    <p:sldId id="446" r:id="rId32"/>
    <p:sldId id="447" r:id="rId33"/>
    <p:sldId id="448" r:id="rId34"/>
    <p:sldId id="449" r:id="rId35"/>
    <p:sldId id="438" r:id="rId36"/>
    <p:sldId id="439" r:id="rId37"/>
    <p:sldId id="473" r:id="rId38"/>
    <p:sldId id="474" r:id="rId39"/>
    <p:sldId id="450" r:id="rId40"/>
    <p:sldId id="440" r:id="rId41"/>
    <p:sldId id="441" r:id="rId42"/>
    <p:sldId id="442" r:id="rId43"/>
    <p:sldId id="443" r:id="rId44"/>
    <p:sldId id="444" r:id="rId45"/>
    <p:sldId id="276" r:id="rId46"/>
    <p:sldId id="277" r:id="rId47"/>
    <p:sldId id="279" r:id="rId48"/>
    <p:sldId id="300" r:id="rId49"/>
    <p:sldId id="378" r:id="rId50"/>
    <p:sldId id="379" r:id="rId51"/>
    <p:sldId id="301" r:id="rId52"/>
    <p:sldId id="451" r:id="rId53"/>
    <p:sldId id="381" r:id="rId54"/>
    <p:sldId id="452" r:id="rId55"/>
    <p:sldId id="453" r:id="rId56"/>
    <p:sldId id="454" r:id="rId57"/>
    <p:sldId id="455" r:id="rId58"/>
    <p:sldId id="456" r:id="rId59"/>
    <p:sldId id="457" r:id="rId60"/>
    <p:sldId id="458" r:id="rId61"/>
    <p:sldId id="459" r:id="rId62"/>
    <p:sldId id="460" r:id="rId63"/>
    <p:sldId id="461" r:id="rId64"/>
    <p:sldId id="462" r:id="rId65"/>
    <p:sldId id="463" r:id="rId66"/>
    <p:sldId id="464" r:id="rId67"/>
    <p:sldId id="466" r:id="rId68"/>
    <p:sldId id="467" r:id="rId69"/>
    <p:sldId id="465" r:id="rId70"/>
    <p:sldId id="468" r:id="rId71"/>
    <p:sldId id="469" r:id="rId72"/>
    <p:sldId id="470" r:id="rId73"/>
    <p:sldId id="471" r:id="rId74"/>
    <p:sldId id="472" r:id="rId75"/>
    <p:sldId id="418" r:id="rId76"/>
    <p:sldId id="302"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91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jari Gupta" userId="a40bff27dd16ae27" providerId="LiveId" clId="{E9584DE7-C933-4EE3-B668-D72105742DAE}"/>
    <pc:docChg chg="custSel addSld delSld modSld">
      <pc:chgData name="Manjari Gupta" userId="a40bff27dd16ae27" providerId="LiveId" clId="{E9584DE7-C933-4EE3-B668-D72105742DAE}" dt="2023-09-01T17:22:41.354" v="6" actId="47"/>
      <pc:docMkLst>
        <pc:docMk/>
      </pc:docMkLst>
      <pc:sldChg chg="new del">
        <pc:chgData name="Manjari Gupta" userId="a40bff27dd16ae27" providerId="LiveId" clId="{E9584DE7-C933-4EE3-B668-D72105742DAE}" dt="2023-09-01T17:22:24.224" v="5" actId="47"/>
        <pc:sldMkLst>
          <pc:docMk/>
          <pc:sldMk cId="1164957224" sldId="256"/>
        </pc:sldMkLst>
      </pc:sldChg>
      <pc:sldChg chg="add">
        <pc:chgData name="Manjari Gupta" userId="a40bff27dd16ae27" providerId="LiveId" clId="{E9584DE7-C933-4EE3-B668-D72105742DAE}" dt="2023-09-01T17:22:20.544" v="1"/>
        <pc:sldMkLst>
          <pc:docMk/>
          <pc:sldMk cId="0" sldId="257"/>
        </pc:sldMkLst>
      </pc:sldChg>
      <pc:sldChg chg="add">
        <pc:chgData name="Manjari Gupta" userId="a40bff27dd16ae27" providerId="LiveId" clId="{E9584DE7-C933-4EE3-B668-D72105742DAE}" dt="2023-09-01T17:22:20.544" v="1"/>
        <pc:sldMkLst>
          <pc:docMk/>
          <pc:sldMk cId="0" sldId="258"/>
        </pc:sldMkLst>
      </pc:sldChg>
      <pc:sldChg chg="add del">
        <pc:chgData name="Manjari Gupta" userId="a40bff27dd16ae27" providerId="LiveId" clId="{E9584DE7-C933-4EE3-B668-D72105742DAE}" dt="2023-09-01T17:22:41.354" v="6" actId="47"/>
        <pc:sldMkLst>
          <pc:docMk/>
          <pc:sldMk cId="0" sldId="259"/>
        </pc:sldMkLst>
      </pc:sldChg>
      <pc:sldChg chg="add">
        <pc:chgData name="Manjari Gupta" userId="a40bff27dd16ae27" providerId="LiveId" clId="{E9584DE7-C933-4EE3-B668-D72105742DAE}" dt="2023-09-01T17:22:20.544" v="1"/>
        <pc:sldMkLst>
          <pc:docMk/>
          <pc:sldMk cId="0" sldId="260"/>
        </pc:sldMkLst>
      </pc:sldChg>
      <pc:sldChg chg="add">
        <pc:chgData name="Manjari Gupta" userId="a40bff27dd16ae27" providerId="LiveId" clId="{E9584DE7-C933-4EE3-B668-D72105742DAE}" dt="2023-09-01T17:22:20.544" v="1"/>
        <pc:sldMkLst>
          <pc:docMk/>
          <pc:sldMk cId="0" sldId="261"/>
        </pc:sldMkLst>
      </pc:sldChg>
      <pc:sldChg chg="add">
        <pc:chgData name="Manjari Gupta" userId="a40bff27dd16ae27" providerId="LiveId" clId="{E9584DE7-C933-4EE3-B668-D72105742DAE}" dt="2023-09-01T17:22:20.544" v="1"/>
        <pc:sldMkLst>
          <pc:docMk/>
          <pc:sldMk cId="0" sldId="263"/>
        </pc:sldMkLst>
      </pc:sldChg>
      <pc:sldChg chg="add">
        <pc:chgData name="Manjari Gupta" userId="a40bff27dd16ae27" providerId="LiveId" clId="{E9584DE7-C933-4EE3-B668-D72105742DAE}" dt="2023-09-01T17:22:20.544" v="1"/>
        <pc:sldMkLst>
          <pc:docMk/>
          <pc:sldMk cId="0" sldId="265"/>
        </pc:sldMkLst>
      </pc:sldChg>
      <pc:sldChg chg="add">
        <pc:chgData name="Manjari Gupta" userId="a40bff27dd16ae27" providerId="LiveId" clId="{E9584DE7-C933-4EE3-B668-D72105742DAE}" dt="2023-09-01T17:22:20.544" v="1"/>
        <pc:sldMkLst>
          <pc:docMk/>
          <pc:sldMk cId="0" sldId="266"/>
        </pc:sldMkLst>
      </pc:sldChg>
      <pc:sldChg chg="add">
        <pc:chgData name="Manjari Gupta" userId="a40bff27dd16ae27" providerId="LiveId" clId="{E9584DE7-C933-4EE3-B668-D72105742DAE}" dt="2023-09-01T17:22:20.544" v="1"/>
        <pc:sldMkLst>
          <pc:docMk/>
          <pc:sldMk cId="0" sldId="267"/>
        </pc:sldMkLst>
      </pc:sldChg>
      <pc:sldChg chg="add">
        <pc:chgData name="Manjari Gupta" userId="a40bff27dd16ae27" providerId="LiveId" clId="{E9584DE7-C933-4EE3-B668-D72105742DAE}" dt="2023-09-01T17:22:20.544" v="1"/>
        <pc:sldMkLst>
          <pc:docMk/>
          <pc:sldMk cId="0" sldId="268"/>
        </pc:sldMkLst>
      </pc:sldChg>
      <pc:sldChg chg="add">
        <pc:chgData name="Manjari Gupta" userId="a40bff27dd16ae27" providerId="LiveId" clId="{E9584DE7-C933-4EE3-B668-D72105742DAE}" dt="2023-09-01T17:22:20.544" v="1"/>
        <pc:sldMkLst>
          <pc:docMk/>
          <pc:sldMk cId="0" sldId="269"/>
        </pc:sldMkLst>
      </pc:sldChg>
      <pc:sldChg chg="add">
        <pc:chgData name="Manjari Gupta" userId="a40bff27dd16ae27" providerId="LiveId" clId="{E9584DE7-C933-4EE3-B668-D72105742DAE}" dt="2023-09-01T17:22:20.544" v="1"/>
        <pc:sldMkLst>
          <pc:docMk/>
          <pc:sldMk cId="0" sldId="270"/>
        </pc:sldMkLst>
      </pc:sldChg>
      <pc:sldChg chg="add">
        <pc:chgData name="Manjari Gupta" userId="a40bff27dd16ae27" providerId="LiveId" clId="{E9584DE7-C933-4EE3-B668-D72105742DAE}" dt="2023-09-01T17:22:20.544" v="1"/>
        <pc:sldMkLst>
          <pc:docMk/>
          <pc:sldMk cId="0" sldId="271"/>
        </pc:sldMkLst>
      </pc:sldChg>
      <pc:sldChg chg="add">
        <pc:chgData name="Manjari Gupta" userId="a40bff27dd16ae27" providerId="LiveId" clId="{E9584DE7-C933-4EE3-B668-D72105742DAE}" dt="2023-09-01T17:22:20.544" v="1"/>
        <pc:sldMkLst>
          <pc:docMk/>
          <pc:sldMk cId="0" sldId="276"/>
        </pc:sldMkLst>
      </pc:sldChg>
      <pc:sldChg chg="add">
        <pc:chgData name="Manjari Gupta" userId="a40bff27dd16ae27" providerId="LiveId" clId="{E9584DE7-C933-4EE3-B668-D72105742DAE}" dt="2023-09-01T17:22:20.544" v="1"/>
        <pc:sldMkLst>
          <pc:docMk/>
          <pc:sldMk cId="0" sldId="277"/>
        </pc:sldMkLst>
      </pc:sldChg>
      <pc:sldChg chg="add">
        <pc:chgData name="Manjari Gupta" userId="a40bff27dd16ae27" providerId="LiveId" clId="{E9584DE7-C933-4EE3-B668-D72105742DAE}" dt="2023-09-01T17:22:20.544" v="1"/>
        <pc:sldMkLst>
          <pc:docMk/>
          <pc:sldMk cId="0" sldId="279"/>
        </pc:sldMkLst>
      </pc:sldChg>
      <pc:sldChg chg="add">
        <pc:chgData name="Manjari Gupta" userId="a40bff27dd16ae27" providerId="LiveId" clId="{E9584DE7-C933-4EE3-B668-D72105742DAE}" dt="2023-09-01T17:22:20.544" v="1"/>
        <pc:sldMkLst>
          <pc:docMk/>
          <pc:sldMk cId="0" sldId="282"/>
        </pc:sldMkLst>
      </pc:sldChg>
      <pc:sldChg chg="add">
        <pc:chgData name="Manjari Gupta" userId="a40bff27dd16ae27" providerId="LiveId" clId="{E9584DE7-C933-4EE3-B668-D72105742DAE}" dt="2023-09-01T17:22:20.544" v="1"/>
        <pc:sldMkLst>
          <pc:docMk/>
          <pc:sldMk cId="0" sldId="300"/>
        </pc:sldMkLst>
      </pc:sldChg>
      <pc:sldChg chg="add">
        <pc:chgData name="Manjari Gupta" userId="a40bff27dd16ae27" providerId="LiveId" clId="{E9584DE7-C933-4EE3-B668-D72105742DAE}" dt="2023-09-01T17:22:20.544" v="1"/>
        <pc:sldMkLst>
          <pc:docMk/>
          <pc:sldMk cId="0" sldId="301"/>
        </pc:sldMkLst>
      </pc:sldChg>
      <pc:sldChg chg="add">
        <pc:chgData name="Manjari Gupta" userId="a40bff27dd16ae27" providerId="LiveId" clId="{E9584DE7-C933-4EE3-B668-D72105742DAE}" dt="2023-09-01T17:22:20.544" v="1"/>
        <pc:sldMkLst>
          <pc:docMk/>
          <pc:sldMk cId="0" sldId="302"/>
        </pc:sldMkLst>
      </pc:sldChg>
      <pc:sldChg chg="add">
        <pc:chgData name="Manjari Gupta" userId="a40bff27dd16ae27" providerId="LiveId" clId="{E9584DE7-C933-4EE3-B668-D72105742DAE}" dt="2023-09-01T17:22:20.544" v="1"/>
        <pc:sldMkLst>
          <pc:docMk/>
          <pc:sldMk cId="0" sldId="343"/>
        </pc:sldMkLst>
      </pc:sldChg>
      <pc:sldChg chg="add">
        <pc:chgData name="Manjari Gupta" userId="a40bff27dd16ae27" providerId="LiveId" clId="{E9584DE7-C933-4EE3-B668-D72105742DAE}" dt="2023-09-01T17:22:20.544" v="1"/>
        <pc:sldMkLst>
          <pc:docMk/>
          <pc:sldMk cId="0" sldId="378"/>
        </pc:sldMkLst>
      </pc:sldChg>
      <pc:sldChg chg="add">
        <pc:chgData name="Manjari Gupta" userId="a40bff27dd16ae27" providerId="LiveId" clId="{E9584DE7-C933-4EE3-B668-D72105742DAE}" dt="2023-09-01T17:22:20.544" v="1"/>
        <pc:sldMkLst>
          <pc:docMk/>
          <pc:sldMk cId="0" sldId="379"/>
        </pc:sldMkLst>
      </pc:sldChg>
      <pc:sldChg chg="add">
        <pc:chgData name="Manjari Gupta" userId="a40bff27dd16ae27" providerId="LiveId" clId="{E9584DE7-C933-4EE3-B668-D72105742DAE}" dt="2023-09-01T17:22:20.544" v="1"/>
        <pc:sldMkLst>
          <pc:docMk/>
          <pc:sldMk cId="0" sldId="380"/>
        </pc:sldMkLst>
      </pc:sldChg>
      <pc:sldChg chg="add">
        <pc:chgData name="Manjari Gupta" userId="a40bff27dd16ae27" providerId="LiveId" clId="{E9584DE7-C933-4EE3-B668-D72105742DAE}" dt="2023-09-01T17:22:20.544" v="1"/>
        <pc:sldMkLst>
          <pc:docMk/>
          <pc:sldMk cId="0" sldId="381"/>
        </pc:sldMkLst>
      </pc:sldChg>
      <pc:sldChg chg="add">
        <pc:chgData name="Manjari Gupta" userId="a40bff27dd16ae27" providerId="LiveId" clId="{E9584DE7-C933-4EE3-B668-D72105742DAE}" dt="2023-09-01T17:22:20.544" v="1"/>
        <pc:sldMkLst>
          <pc:docMk/>
          <pc:sldMk cId="0" sldId="398"/>
        </pc:sldMkLst>
      </pc:sldChg>
      <pc:sldChg chg="add">
        <pc:chgData name="Manjari Gupta" userId="a40bff27dd16ae27" providerId="LiveId" clId="{E9584DE7-C933-4EE3-B668-D72105742DAE}" dt="2023-09-01T17:22:20.544" v="1"/>
        <pc:sldMkLst>
          <pc:docMk/>
          <pc:sldMk cId="0" sldId="399"/>
        </pc:sldMkLst>
      </pc:sldChg>
      <pc:sldChg chg="add">
        <pc:chgData name="Manjari Gupta" userId="a40bff27dd16ae27" providerId="LiveId" clId="{E9584DE7-C933-4EE3-B668-D72105742DAE}" dt="2023-09-01T17:22:20.544" v="1"/>
        <pc:sldMkLst>
          <pc:docMk/>
          <pc:sldMk cId="0" sldId="400"/>
        </pc:sldMkLst>
      </pc:sldChg>
      <pc:sldChg chg="add">
        <pc:chgData name="Manjari Gupta" userId="a40bff27dd16ae27" providerId="LiveId" clId="{E9584DE7-C933-4EE3-B668-D72105742DAE}" dt="2023-09-01T17:22:20.544" v="1"/>
        <pc:sldMkLst>
          <pc:docMk/>
          <pc:sldMk cId="0" sldId="404"/>
        </pc:sldMkLst>
      </pc:sldChg>
      <pc:sldChg chg="add">
        <pc:chgData name="Manjari Gupta" userId="a40bff27dd16ae27" providerId="LiveId" clId="{E9584DE7-C933-4EE3-B668-D72105742DAE}" dt="2023-09-01T17:22:20.544" v="1"/>
        <pc:sldMkLst>
          <pc:docMk/>
          <pc:sldMk cId="0" sldId="405"/>
        </pc:sldMkLst>
      </pc:sldChg>
      <pc:sldChg chg="add">
        <pc:chgData name="Manjari Gupta" userId="a40bff27dd16ae27" providerId="LiveId" clId="{E9584DE7-C933-4EE3-B668-D72105742DAE}" dt="2023-09-01T17:22:20.544" v="1"/>
        <pc:sldMkLst>
          <pc:docMk/>
          <pc:sldMk cId="0" sldId="406"/>
        </pc:sldMkLst>
      </pc:sldChg>
      <pc:sldChg chg="add">
        <pc:chgData name="Manjari Gupta" userId="a40bff27dd16ae27" providerId="LiveId" clId="{E9584DE7-C933-4EE3-B668-D72105742DAE}" dt="2023-09-01T17:22:20.544" v="1"/>
        <pc:sldMkLst>
          <pc:docMk/>
          <pc:sldMk cId="0" sldId="407"/>
        </pc:sldMkLst>
      </pc:sldChg>
      <pc:sldChg chg="add">
        <pc:chgData name="Manjari Gupta" userId="a40bff27dd16ae27" providerId="LiveId" clId="{E9584DE7-C933-4EE3-B668-D72105742DAE}" dt="2023-09-01T17:22:20.544" v="1"/>
        <pc:sldMkLst>
          <pc:docMk/>
          <pc:sldMk cId="0" sldId="408"/>
        </pc:sldMkLst>
      </pc:sldChg>
      <pc:sldChg chg="add">
        <pc:chgData name="Manjari Gupta" userId="a40bff27dd16ae27" providerId="LiveId" clId="{E9584DE7-C933-4EE3-B668-D72105742DAE}" dt="2023-09-01T17:22:20.544" v="1"/>
        <pc:sldMkLst>
          <pc:docMk/>
          <pc:sldMk cId="0" sldId="409"/>
        </pc:sldMkLst>
      </pc:sldChg>
      <pc:sldChg chg="add">
        <pc:chgData name="Manjari Gupta" userId="a40bff27dd16ae27" providerId="LiveId" clId="{E9584DE7-C933-4EE3-B668-D72105742DAE}" dt="2023-09-01T17:22:20.544" v="1"/>
        <pc:sldMkLst>
          <pc:docMk/>
          <pc:sldMk cId="0" sldId="410"/>
        </pc:sldMkLst>
      </pc:sldChg>
      <pc:sldChg chg="add">
        <pc:chgData name="Manjari Gupta" userId="a40bff27dd16ae27" providerId="LiveId" clId="{E9584DE7-C933-4EE3-B668-D72105742DAE}" dt="2023-09-01T17:22:20.544" v="1"/>
        <pc:sldMkLst>
          <pc:docMk/>
          <pc:sldMk cId="0" sldId="411"/>
        </pc:sldMkLst>
      </pc:sldChg>
      <pc:sldChg chg="add">
        <pc:chgData name="Manjari Gupta" userId="a40bff27dd16ae27" providerId="LiveId" clId="{E9584DE7-C933-4EE3-B668-D72105742DAE}" dt="2023-09-01T17:22:20.544" v="1"/>
        <pc:sldMkLst>
          <pc:docMk/>
          <pc:sldMk cId="0" sldId="412"/>
        </pc:sldMkLst>
      </pc:sldChg>
      <pc:sldChg chg="add">
        <pc:chgData name="Manjari Gupta" userId="a40bff27dd16ae27" providerId="LiveId" clId="{E9584DE7-C933-4EE3-B668-D72105742DAE}" dt="2023-09-01T17:22:20.544" v="1"/>
        <pc:sldMkLst>
          <pc:docMk/>
          <pc:sldMk cId="0" sldId="413"/>
        </pc:sldMkLst>
      </pc:sldChg>
      <pc:sldChg chg="add">
        <pc:chgData name="Manjari Gupta" userId="a40bff27dd16ae27" providerId="LiveId" clId="{E9584DE7-C933-4EE3-B668-D72105742DAE}" dt="2023-09-01T17:22:20.544" v="1"/>
        <pc:sldMkLst>
          <pc:docMk/>
          <pc:sldMk cId="0" sldId="414"/>
        </pc:sldMkLst>
      </pc:sldChg>
      <pc:sldChg chg="add">
        <pc:chgData name="Manjari Gupta" userId="a40bff27dd16ae27" providerId="LiveId" clId="{E9584DE7-C933-4EE3-B668-D72105742DAE}" dt="2023-09-01T17:22:20.544" v="1"/>
        <pc:sldMkLst>
          <pc:docMk/>
          <pc:sldMk cId="0" sldId="418"/>
        </pc:sldMkLst>
      </pc:sldChg>
      <pc:sldChg chg="add">
        <pc:chgData name="Manjari Gupta" userId="a40bff27dd16ae27" providerId="LiveId" clId="{E9584DE7-C933-4EE3-B668-D72105742DAE}" dt="2023-09-01T17:22:20.544" v="1"/>
        <pc:sldMkLst>
          <pc:docMk/>
          <pc:sldMk cId="0" sldId="438"/>
        </pc:sldMkLst>
      </pc:sldChg>
      <pc:sldChg chg="add">
        <pc:chgData name="Manjari Gupta" userId="a40bff27dd16ae27" providerId="LiveId" clId="{E9584DE7-C933-4EE3-B668-D72105742DAE}" dt="2023-09-01T17:22:20.544" v="1"/>
        <pc:sldMkLst>
          <pc:docMk/>
          <pc:sldMk cId="0" sldId="439"/>
        </pc:sldMkLst>
      </pc:sldChg>
      <pc:sldChg chg="add">
        <pc:chgData name="Manjari Gupta" userId="a40bff27dd16ae27" providerId="LiveId" clId="{E9584DE7-C933-4EE3-B668-D72105742DAE}" dt="2023-09-01T17:22:20.544" v="1"/>
        <pc:sldMkLst>
          <pc:docMk/>
          <pc:sldMk cId="0" sldId="440"/>
        </pc:sldMkLst>
      </pc:sldChg>
      <pc:sldChg chg="add">
        <pc:chgData name="Manjari Gupta" userId="a40bff27dd16ae27" providerId="LiveId" clId="{E9584DE7-C933-4EE3-B668-D72105742DAE}" dt="2023-09-01T17:22:20.544" v="1"/>
        <pc:sldMkLst>
          <pc:docMk/>
          <pc:sldMk cId="0" sldId="441"/>
        </pc:sldMkLst>
      </pc:sldChg>
      <pc:sldChg chg="add">
        <pc:chgData name="Manjari Gupta" userId="a40bff27dd16ae27" providerId="LiveId" clId="{E9584DE7-C933-4EE3-B668-D72105742DAE}" dt="2023-09-01T17:22:20.544" v="1"/>
        <pc:sldMkLst>
          <pc:docMk/>
          <pc:sldMk cId="0" sldId="442"/>
        </pc:sldMkLst>
      </pc:sldChg>
      <pc:sldChg chg="add">
        <pc:chgData name="Manjari Gupta" userId="a40bff27dd16ae27" providerId="LiveId" clId="{E9584DE7-C933-4EE3-B668-D72105742DAE}" dt="2023-09-01T17:22:20.544" v="1"/>
        <pc:sldMkLst>
          <pc:docMk/>
          <pc:sldMk cId="0" sldId="443"/>
        </pc:sldMkLst>
      </pc:sldChg>
      <pc:sldChg chg="add">
        <pc:chgData name="Manjari Gupta" userId="a40bff27dd16ae27" providerId="LiveId" clId="{E9584DE7-C933-4EE3-B668-D72105742DAE}" dt="2023-09-01T17:22:20.544" v="1"/>
        <pc:sldMkLst>
          <pc:docMk/>
          <pc:sldMk cId="0" sldId="444"/>
        </pc:sldMkLst>
      </pc:sldChg>
      <pc:sldChg chg="add">
        <pc:chgData name="Manjari Gupta" userId="a40bff27dd16ae27" providerId="LiveId" clId="{E9584DE7-C933-4EE3-B668-D72105742DAE}" dt="2023-09-01T17:22:20.544" v="1"/>
        <pc:sldMkLst>
          <pc:docMk/>
          <pc:sldMk cId="0" sldId="445"/>
        </pc:sldMkLst>
      </pc:sldChg>
      <pc:sldChg chg="add">
        <pc:chgData name="Manjari Gupta" userId="a40bff27dd16ae27" providerId="LiveId" clId="{E9584DE7-C933-4EE3-B668-D72105742DAE}" dt="2023-09-01T17:22:20.544" v="1"/>
        <pc:sldMkLst>
          <pc:docMk/>
          <pc:sldMk cId="0" sldId="446"/>
        </pc:sldMkLst>
      </pc:sldChg>
      <pc:sldChg chg="add">
        <pc:chgData name="Manjari Gupta" userId="a40bff27dd16ae27" providerId="LiveId" clId="{E9584DE7-C933-4EE3-B668-D72105742DAE}" dt="2023-09-01T17:22:20.544" v="1"/>
        <pc:sldMkLst>
          <pc:docMk/>
          <pc:sldMk cId="0" sldId="447"/>
        </pc:sldMkLst>
      </pc:sldChg>
      <pc:sldChg chg="add">
        <pc:chgData name="Manjari Gupta" userId="a40bff27dd16ae27" providerId="LiveId" clId="{E9584DE7-C933-4EE3-B668-D72105742DAE}" dt="2023-09-01T17:22:20.544" v="1"/>
        <pc:sldMkLst>
          <pc:docMk/>
          <pc:sldMk cId="0" sldId="448"/>
        </pc:sldMkLst>
      </pc:sldChg>
      <pc:sldChg chg="modSp add mod">
        <pc:chgData name="Manjari Gupta" userId="a40bff27dd16ae27" providerId="LiveId" clId="{E9584DE7-C933-4EE3-B668-D72105742DAE}" dt="2023-09-01T17:22:20.819" v="2" actId="27636"/>
        <pc:sldMkLst>
          <pc:docMk/>
          <pc:sldMk cId="0" sldId="449"/>
        </pc:sldMkLst>
        <pc:spChg chg="mod">
          <ac:chgData name="Manjari Gupta" userId="a40bff27dd16ae27" providerId="LiveId" clId="{E9584DE7-C933-4EE3-B668-D72105742DAE}" dt="2023-09-01T17:22:20.819" v="2" actId="27636"/>
          <ac:spMkLst>
            <pc:docMk/>
            <pc:sldMk cId="0" sldId="449"/>
            <ac:spMk id="58372" creationId="{BD8DB4D6-2200-4EE3-A2B2-3CB6A4DDB155}"/>
          </ac:spMkLst>
        </pc:spChg>
      </pc:sldChg>
      <pc:sldChg chg="add">
        <pc:chgData name="Manjari Gupta" userId="a40bff27dd16ae27" providerId="LiveId" clId="{E9584DE7-C933-4EE3-B668-D72105742DAE}" dt="2023-09-01T17:22:20.544" v="1"/>
        <pc:sldMkLst>
          <pc:docMk/>
          <pc:sldMk cId="0" sldId="450"/>
        </pc:sldMkLst>
      </pc:sldChg>
      <pc:sldChg chg="add">
        <pc:chgData name="Manjari Gupta" userId="a40bff27dd16ae27" providerId="LiveId" clId="{E9584DE7-C933-4EE3-B668-D72105742DAE}" dt="2023-09-01T17:22:20.544" v="1"/>
        <pc:sldMkLst>
          <pc:docMk/>
          <pc:sldMk cId="0" sldId="451"/>
        </pc:sldMkLst>
      </pc:sldChg>
      <pc:sldChg chg="add">
        <pc:chgData name="Manjari Gupta" userId="a40bff27dd16ae27" providerId="LiveId" clId="{E9584DE7-C933-4EE3-B668-D72105742DAE}" dt="2023-09-01T17:22:20.544" v="1"/>
        <pc:sldMkLst>
          <pc:docMk/>
          <pc:sldMk cId="0" sldId="452"/>
        </pc:sldMkLst>
      </pc:sldChg>
      <pc:sldChg chg="add">
        <pc:chgData name="Manjari Gupta" userId="a40bff27dd16ae27" providerId="LiveId" clId="{E9584DE7-C933-4EE3-B668-D72105742DAE}" dt="2023-09-01T17:22:20.544" v="1"/>
        <pc:sldMkLst>
          <pc:docMk/>
          <pc:sldMk cId="0" sldId="453"/>
        </pc:sldMkLst>
      </pc:sldChg>
      <pc:sldChg chg="add">
        <pc:chgData name="Manjari Gupta" userId="a40bff27dd16ae27" providerId="LiveId" clId="{E9584DE7-C933-4EE3-B668-D72105742DAE}" dt="2023-09-01T17:22:20.544" v="1"/>
        <pc:sldMkLst>
          <pc:docMk/>
          <pc:sldMk cId="0" sldId="454"/>
        </pc:sldMkLst>
      </pc:sldChg>
      <pc:sldChg chg="add">
        <pc:chgData name="Manjari Gupta" userId="a40bff27dd16ae27" providerId="LiveId" clId="{E9584DE7-C933-4EE3-B668-D72105742DAE}" dt="2023-09-01T17:22:20.544" v="1"/>
        <pc:sldMkLst>
          <pc:docMk/>
          <pc:sldMk cId="0" sldId="455"/>
        </pc:sldMkLst>
      </pc:sldChg>
      <pc:sldChg chg="add">
        <pc:chgData name="Manjari Gupta" userId="a40bff27dd16ae27" providerId="LiveId" clId="{E9584DE7-C933-4EE3-B668-D72105742DAE}" dt="2023-09-01T17:22:20.544" v="1"/>
        <pc:sldMkLst>
          <pc:docMk/>
          <pc:sldMk cId="0" sldId="456"/>
        </pc:sldMkLst>
      </pc:sldChg>
      <pc:sldChg chg="modSp add mod">
        <pc:chgData name="Manjari Gupta" userId="a40bff27dd16ae27" providerId="LiveId" clId="{E9584DE7-C933-4EE3-B668-D72105742DAE}" dt="2023-09-01T17:22:21.070" v="4" actId="27636"/>
        <pc:sldMkLst>
          <pc:docMk/>
          <pc:sldMk cId="0" sldId="457"/>
        </pc:sldMkLst>
        <pc:spChg chg="mod">
          <ac:chgData name="Manjari Gupta" userId="a40bff27dd16ae27" providerId="LiveId" clId="{E9584DE7-C933-4EE3-B668-D72105742DAE}" dt="2023-09-01T17:22:21.053" v="3" actId="27636"/>
          <ac:spMkLst>
            <pc:docMk/>
            <pc:sldMk cId="0" sldId="457"/>
            <ac:spMk id="87042" creationId="{5411C046-BD19-4FBF-9044-A54A54FBD293}"/>
          </ac:spMkLst>
        </pc:spChg>
        <pc:spChg chg="mod">
          <ac:chgData name="Manjari Gupta" userId="a40bff27dd16ae27" providerId="LiveId" clId="{E9584DE7-C933-4EE3-B668-D72105742DAE}" dt="2023-09-01T17:22:21.070" v="4" actId="27636"/>
          <ac:spMkLst>
            <pc:docMk/>
            <pc:sldMk cId="0" sldId="457"/>
            <ac:spMk id="87043" creationId="{372330DB-FA46-474F-A964-5EC03EC3C4F6}"/>
          </ac:spMkLst>
        </pc:spChg>
      </pc:sldChg>
      <pc:sldChg chg="add">
        <pc:chgData name="Manjari Gupta" userId="a40bff27dd16ae27" providerId="LiveId" clId="{E9584DE7-C933-4EE3-B668-D72105742DAE}" dt="2023-09-01T17:22:20.544" v="1"/>
        <pc:sldMkLst>
          <pc:docMk/>
          <pc:sldMk cId="0" sldId="458"/>
        </pc:sldMkLst>
      </pc:sldChg>
      <pc:sldChg chg="add">
        <pc:chgData name="Manjari Gupta" userId="a40bff27dd16ae27" providerId="LiveId" clId="{E9584DE7-C933-4EE3-B668-D72105742DAE}" dt="2023-09-01T17:22:20.544" v="1"/>
        <pc:sldMkLst>
          <pc:docMk/>
          <pc:sldMk cId="0" sldId="459"/>
        </pc:sldMkLst>
      </pc:sldChg>
      <pc:sldChg chg="add">
        <pc:chgData name="Manjari Gupta" userId="a40bff27dd16ae27" providerId="LiveId" clId="{E9584DE7-C933-4EE3-B668-D72105742DAE}" dt="2023-09-01T17:22:20.544" v="1"/>
        <pc:sldMkLst>
          <pc:docMk/>
          <pc:sldMk cId="0" sldId="460"/>
        </pc:sldMkLst>
      </pc:sldChg>
      <pc:sldChg chg="add">
        <pc:chgData name="Manjari Gupta" userId="a40bff27dd16ae27" providerId="LiveId" clId="{E9584DE7-C933-4EE3-B668-D72105742DAE}" dt="2023-09-01T17:22:20.544" v="1"/>
        <pc:sldMkLst>
          <pc:docMk/>
          <pc:sldMk cId="0" sldId="461"/>
        </pc:sldMkLst>
      </pc:sldChg>
      <pc:sldChg chg="add">
        <pc:chgData name="Manjari Gupta" userId="a40bff27dd16ae27" providerId="LiveId" clId="{E9584DE7-C933-4EE3-B668-D72105742DAE}" dt="2023-09-01T17:22:20.544" v="1"/>
        <pc:sldMkLst>
          <pc:docMk/>
          <pc:sldMk cId="0" sldId="462"/>
        </pc:sldMkLst>
      </pc:sldChg>
      <pc:sldChg chg="add">
        <pc:chgData name="Manjari Gupta" userId="a40bff27dd16ae27" providerId="LiveId" clId="{E9584DE7-C933-4EE3-B668-D72105742DAE}" dt="2023-09-01T17:22:20.544" v="1"/>
        <pc:sldMkLst>
          <pc:docMk/>
          <pc:sldMk cId="0" sldId="463"/>
        </pc:sldMkLst>
      </pc:sldChg>
      <pc:sldChg chg="add">
        <pc:chgData name="Manjari Gupta" userId="a40bff27dd16ae27" providerId="LiveId" clId="{E9584DE7-C933-4EE3-B668-D72105742DAE}" dt="2023-09-01T17:22:20.544" v="1"/>
        <pc:sldMkLst>
          <pc:docMk/>
          <pc:sldMk cId="0" sldId="464"/>
        </pc:sldMkLst>
      </pc:sldChg>
      <pc:sldChg chg="add">
        <pc:chgData name="Manjari Gupta" userId="a40bff27dd16ae27" providerId="LiveId" clId="{E9584DE7-C933-4EE3-B668-D72105742DAE}" dt="2023-09-01T17:22:20.544" v="1"/>
        <pc:sldMkLst>
          <pc:docMk/>
          <pc:sldMk cId="0" sldId="465"/>
        </pc:sldMkLst>
      </pc:sldChg>
      <pc:sldChg chg="add">
        <pc:chgData name="Manjari Gupta" userId="a40bff27dd16ae27" providerId="LiveId" clId="{E9584DE7-C933-4EE3-B668-D72105742DAE}" dt="2023-09-01T17:22:20.544" v="1"/>
        <pc:sldMkLst>
          <pc:docMk/>
          <pc:sldMk cId="0" sldId="466"/>
        </pc:sldMkLst>
      </pc:sldChg>
      <pc:sldChg chg="add">
        <pc:chgData name="Manjari Gupta" userId="a40bff27dd16ae27" providerId="LiveId" clId="{E9584DE7-C933-4EE3-B668-D72105742DAE}" dt="2023-09-01T17:22:20.544" v="1"/>
        <pc:sldMkLst>
          <pc:docMk/>
          <pc:sldMk cId="0" sldId="467"/>
        </pc:sldMkLst>
      </pc:sldChg>
      <pc:sldChg chg="add">
        <pc:chgData name="Manjari Gupta" userId="a40bff27dd16ae27" providerId="LiveId" clId="{E9584DE7-C933-4EE3-B668-D72105742DAE}" dt="2023-09-01T17:22:20.544" v="1"/>
        <pc:sldMkLst>
          <pc:docMk/>
          <pc:sldMk cId="0" sldId="468"/>
        </pc:sldMkLst>
      </pc:sldChg>
      <pc:sldChg chg="add">
        <pc:chgData name="Manjari Gupta" userId="a40bff27dd16ae27" providerId="LiveId" clId="{E9584DE7-C933-4EE3-B668-D72105742DAE}" dt="2023-09-01T17:22:20.544" v="1"/>
        <pc:sldMkLst>
          <pc:docMk/>
          <pc:sldMk cId="0" sldId="469"/>
        </pc:sldMkLst>
      </pc:sldChg>
      <pc:sldChg chg="add">
        <pc:chgData name="Manjari Gupta" userId="a40bff27dd16ae27" providerId="LiveId" clId="{E9584DE7-C933-4EE3-B668-D72105742DAE}" dt="2023-09-01T17:22:20.544" v="1"/>
        <pc:sldMkLst>
          <pc:docMk/>
          <pc:sldMk cId="0" sldId="470"/>
        </pc:sldMkLst>
      </pc:sldChg>
      <pc:sldChg chg="add">
        <pc:chgData name="Manjari Gupta" userId="a40bff27dd16ae27" providerId="LiveId" clId="{E9584DE7-C933-4EE3-B668-D72105742DAE}" dt="2023-09-01T17:22:20.544" v="1"/>
        <pc:sldMkLst>
          <pc:docMk/>
          <pc:sldMk cId="0" sldId="471"/>
        </pc:sldMkLst>
      </pc:sldChg>
      <pc:sldChg chg="add">
        <pc:chgData name="Manjari Gupta" userId="a40bff27dd16ae27" providerId="LiveId" clId="{E9584DE7-C933-4EE3-B668-D72105742DAE}" dt="2023-09-01T17:22:20.544" v="1"/>
        <pc:sldMkLst>
          <pc:docMk/>
          <pc:sldMk cId="0" sldId="472"/>
        </pc:sldMkLst>
      </pc:sldChg>
      <pc:sldChg chg="add">
        <pc:chgData name="Manjari Gupta" userId="a40bff27dd16ae27" providerId="LiveId" clId="{E9584DE7-C933-4EE3-B668-D72105742DAE}" dt="2023-09-01T17:22:20.544" v="1"/>
        <pc:sldMkLst>
          <pc:docMk/>
          <pc:sldMk cId="0" sldId="473"/>
        </pc:sldMkLst>
      </pc:sldChg>
      <pc:sldChg chg="add">
        <pc:chgData name="Manjari Gupta" userId="a40bff27dd16ae27" providerId="LiveId" clId="{E9584DE7-C933-4EE3-B668-D72105742DAE}" dt="2023-09-01T17:22:20.544" v="1"/>
        <pc:sldMkLst>
          <pc:docMk/>
          <pc:sldMk cId="0" sldId="474"/>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4E6152-5040-4061-912B-78A86DB06090}" type="datetimeFigureOut">
              <a:rPr lang="en-IN" smtClean="0"/>
              <a:t>01-09-2023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A74E4-B0AC-48B4-A8B1-4387AD8265EE}" type="slidenum">
              <a:rPr lang="en-IN" smtClean="0"/>
              <a:t>‹#›</a:t>
            </a:fld>
            <a:endParaRPr lang="en-IN"/>
          </a:p>
        </p:txBody>
      </p:sp>
    </p:spTree>
    <p:extLst>
      <p:ext uri="{BB962C8B-B14F-4D97-AF65-F5344CB8AC3E}">
        <p14:creationId xmlns:p14="http://schemas.microsoft.com/office/powerpoint/2010/main" val="28753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2CB9C10F-9A36-48C7-828A-521CB63CBD3D}"/>
              </a:ext>
            </a:extLst>
          </p:cNvPr>
          <p:cNvSpPr>
            <a:spLocks noChangeArrowheads="1" noTextEdit="1"/>
          </p:cNvSpPr>
          <p:nvPr>
            <p:ph type="sldImg"/>
          </p:nvPr>
        </p:nvSpPr>
        <p:spPr>
          <a:xfrm>
            <a:off x="1054100" y="303213"/>
            <a:ext cx="4746625" cy="3560762"/>
          </a:xfrm>
          <a:solidFill>
            <a:srgbClr val="FFFFFF"/>
          </a:solidFill>
          <a:ln/>
        </p:spPr>
      </p:sp>
      <p:sp>
        <p:nvSpPr>
          <p:cNvPr id="12291" name="Text Box 2">
            <a:extLst>
              <a:ext uri="{FF2B5EF4-FFF2-40B4-BE49-F238E27FC236}">
                <a16:creationId xmlns:a16="http://schemas.microsoft.com/office/drawing/2014/main" id="{00D24266-6FB5-4138-9C58-1864993126A1}"/>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a:extLst>
              <a:ext uri="{FF2B5EF4-FFF2-40B4-BE49-F238E27FC236}">
                <a16:creationId xmlns:a16="http://schemas.microsoft.com/office/drawing/2014/main" id="{FC237E3E-3C24-483F-B38C-67A6E77A4E3A}"/>
              </a:ext>
            </a:extLst>
          </p:cNvPr>
          <p:cNvSpPr>
            <a:spLocks noChangeArrowheads="1" noTextEdit="1"/>
          </p:cNvSpPr>
          <p:nvPr>
            <p:ph type="sldImg"/>
          </p:nvPr>
        </p:nvSpPr>
        <p:spPr>
          <a:xfrm>
            <a:off x="990600" y="303213"/>
            <a:ext cx="4873625" cy="3560762"/>
          </a:xfrm>
          <a:solidFill>
            <a:srgbClr val="FFFFFF"/>
          </a:solidFill>
          <a:ln/>
        </p:spPr>
      </p:sp>
      <p:sp>
        <p:nvSpPr>
          <p:cNvPr id="34819" name="Text Box 2">
            <a:extLst>
              <a:ext uri="{FF2B5EF4-FFF2-40B4-BE49-F238E27FC236}">
                <a16:creationId xmlns:a16="http://schemas.microsoft.com/office/drawing/2014/main" id="{FEDB1589-21C7-425A-9EDA-4A0C0DD5EFC5}"/>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76BA600B-3A9A-47BD-9662-1521EE5C489C}"/>
              </a:ext>
            </a:extLst>
          </p:cNvPr>
          <p:cNvSpPr>
            <a:spLocks noChangeArrowheads="1" noTextEdit="1"/>
          </p:cNvSpPr>
          <p:nvPr>
            <p:ph type="sldImg"/>
          </p:nvPr>
        </p:nvSpPr>
        <p:spPr>
          <a:xfrm>
            <a:off x="1054100" y="303213"/>
            <a:ext cx="4746625" cy="3560762"/>
          </a:xfrm>
          <a:solidFill>
            <a:srgbClr val="FFFFFF"/>
          </a:solidFill>
          <a:ln/>
        </p:spPr>
      </p:sp>
      <p:sp>
        <p:nvSpPr>
          <p:cNvPr id="37891" name="Text Box 2">
            <a:extLst>
              <a:ext uri="{FF2B5EF4-FFF2-40B4-BE49-F238E27FC236}">
                <a16:creationId xmlns:a16="http://schemas.microsoft.com/office/drawing/2014/main" id="{9ED93A0F-9DF7-42AA-A35A-BE01E6C3816E}"/>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a:extLst>
              <a:ext uri="{FF2B5EF4-FFF2-40B4-BE49-F238E27FC236}">
                <a16:creationId xmlns:a16="http://schemas.microsoft.com/office/drawing/2014/main" id="{4599517E-C6AD-4371-A441-3C03B86D9487}"/>
              </a:ext>
            </a:extLst>
          </p:cNvPr>
          <p:cNvSpPr>
            <a:spLocks noChangeArrowheads="1" noTextEdit="1"/>
          </p:cNvSpPr>
          <p:nvPr>
            <p:ph type="sldImg"/>
          </p:nvPr>
        </p:nvSpPr>
        <p:spPr>
          <a:xfrm>
            <a:off x="990600" y="303213"/>
            <a:ext cx="4873625" cy="3560762"/>
          </a:xfrm>
          <a:solidFill>
            <a:srgbClr val="FFFFFF"/>
          </a:solidFill>
          <a:ln/>
        </p:spPr>
      </p:sp>
      <p:sp>
        <p:nvSpPr>
          <p:cNvPr id="39939" name="Text Box 2">
            <a:extLst>
              <a:ext uri="{FF2B5EF4-FFF2-40B4-BE49-F238E27FC236}">
                <a16:creationId xmlns:a16="http://schemas.microsoft.com/office/drawing/2014/main" id="{F8424296-DAF9-4C21-A533-E7608C54658C}"/>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54BC4BF6-30F1-47AD-83B1-024863FF61BA}"/>
              </a:ext>
            </a:extLst>
          </p:cNvPr>
          <p:cNvSpPr>
            <a:spLocks noChangeArrowheads="1" noTextEdit="1"/>
          </p:cNvSpPr>
          <p:nvPr>
            <p:ph type="sldImg"/>
          </p:nvPr>
        </p:nvSpPr>
        <p:spPr>
          <a:xfrm>
            <a:off x="990600" y="303213"/>
            <a:ext cx="4873625" cy="3560762"/>
          </a:xfrm>
          <a:solidFill>
            <a:srgbClr val="FFFFFF"/>
          </a:solidFill>
          <a:ln/>
        </p:spPr>
      </p:sp>
      <p:sp>
        <p:nvSpPr>
          <p:cNvPr id="41987" name="Text Box 2">
            <a:extLst>
              <a:ext uri="{FF2B5EF4-FFF2-40B4-BE49-F238E27FC236}">
                <a16:creationId xmlns:a16="http://schemas.microsoft.com/office/drawing/2014/main" id="{D07C30A7-6E20-4DAC-A78F-21D0D8397FD1}"/>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a:extLst>
              <a:ext uri="{FF2B5EF4-FFF2-40B4-BE49-F238E27FC236}">
                <a16:creationId xmlns:a16="http://schemas.microsoft.com/office/drawing/2014/main" id="{B1943D37-4E8C-4557-99A0-9637B347176F}"/>
              </a:ext>
            </a:extLst>
          </p:cNvPr>
          <p:cNvSpPr>
            <a:spLocks noChangeArrowheads="1" noTextEdit="1"/>
          </p:cNvSpPr>
          <p:nvPr>
            <p:ph type="sldImg"/>
          </p:nvPr>
        </p:nvSpPr>
        <p:spPr>
          <a:xfrm>
            <a:off x="1054100" y="303213"/>
            <a:ext cx="4746625" cy="3560762"/>
          </a:xfrm>
          <a:solidFill>
            <a:srgbClr val="FFFFFF"/>
          </a:solidFill>
          <a:ln/>
        </p:spPr>
      </p:sp>
      <p:sp>
        <p:nvSpPr>
          <p:cNvPr id="48131" name="Text Box 2">
            <a:extLst>
              <a:ext uri="{FF2B5EF4-FFF2-40B4-BE49-F238E27FC236}">
                <a16:creationId xmlns:a16="http://schemas.microsoft.com/office/drawing/2014/main" id="{B28B9993-F500-404A-902C-8F7A691FC4DF}"/>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a:extLst>
              <a:ext uri="{FF2B5EF4-FFF2-40B4-BE49-F238E27FC236}">
                <a16:creationId xmlns:a16="http://schemas.microsoft.com/office/drawing/2014/main" id="{34BDC2F1-5899-4A43-BFBD-09D2CFAD3A28}"/>
              </a:ext>
            </a:extLst>
          </p:cNvPr>
          <p:cNvSpPr>
            <a:spLocks noChangeArrowheads="1" noTextEdit="1"/>
          </p:cNvSpPr>
          <p:nvPr>
            <p:ph type="sldImg"/>
          </p:nvPr>
        </p:nvSpPr>
        <p:spPr>
          <a:xfrm>
            <a:off x="1054100" y="303213"/>
            <a:ext cx="4746625" cy="3560762"/>
          </a:xfrm>
          <a:solidFill>
            <a:srgbClr val="FFFFFF"/>
          </a:solidFill>
          <a:ln/>
        </p:spPr>
      </p:sp>
      <p:sp>
        <p:nvSpPr>
          <p:cNvPr id="50179" name="Text Box 2">
            <a:extLst>
              <a:ext uri="{FF2B5EF4-FFF2-40B4-BE49-F238E27FC236}">
                <a16:creationId xmlns:a16="http://schemas.microsoft.com/office/drawing/2014/main" id="{D0B38B20-7E3C-40D9-9008-50CA8153D6E2}"/>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a:extLst>
              <a:ext uri="{FF2B5EF4-FFF2-40B4-BE49-F238E27FC236}">
                <a16:creationId xmlns:a16="http://schemas.microsoft.com/office/drawing/2014/main" id="{30924E46-551B-4247-853F-689D1BAFB273}"/>
              </a:ext>
            </a:extLst>
          </p:cNvPr>
          <p:cNvSpPr>
            <a:spLocks noChangeArrowheads="1" noTextEdit="1"/>
          </p:cNvSpPr>
          <p:nvPr>
            <p:ph type="sldImg"/>
          </p:nvPr>
        </p:nvSpPr>
        <p:spPr>
          <a:xfrm>
            <a:off x="1054100" y="303213"/>
            <a:ext cx="4746625" cy="3560762"/>
          </a:xfrm>
          <a:solidFill>
            <a:srgbClr val="FFFFFF"/>
          </a:solidFill>
          <a:ln/>
        </p:spPr>
      </p:sp>
      <p:sp>
        <p:nvSpPr>
          <p:cNvPr id="52227" name="Text Box 2">
            <a:extLst>
              <a:ext uri="{FF2B5EF4-FFF2-40B4-BE49-F238E27FC236}">
                <a16:creationId xmlns:a16="http://schemas.microsoft.com/office/drawing/2014/main" id="{29ECF353-5375-4F1E-BCCD-1974C9BDBBFD}"/>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a:extLst>
              <a:ext uri="{FF2B5EF4-FFF2-40B4-BE49-F238E27FC236}">
                <a16:creationId xmlns:a16="http://schemas.microsoft.com/office/drawing/2014/main" id="{A458F6A0-7DAD-4137-9C62-51BD96F6A0A2}"/>
              </a:ext>
            </a:extLst>
          </p:cNvPr>
          <p:cNvSpPr>
            <a:spLocks noChangeArrowheads="1" noTextEdit="1"/>
          </p:cNvSpPr>
          <p:nvPr>
            <p:ph type="sldImg"/>
          </p:nvPr>
        </p:nvSpPr>
        <p:spPr>
          <a:xfrm>
            <a:off x="990600" y="303213"/>
            <a:ext cx="4873625" cy="3560762"/>
          </a:xfrm>
          <a:solidFill>
            <a:srgbClr val="FFFFFF"/>
          </a:solidFill>
          <a:ln/>
        </p:spPr>
      </p:sp>
      <p:sp>
        <p:nvSpPr>
          <p:cNvPr id="55299" name="Text Box 2">
            <a:extLst>
              <a:ext uri="{FF2B5EF4-FFF2-40B4-BE49-F238E27FC236}">
                <a16:creationId xmlns:a16="http://schemas.microsoft.com/office/drawing/2014/main" id="{61B4E0D3-A4F0-4068-B257-89102C1D3D53}"/>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a:extLst>
              <a:ext uri="{FF2B5EF4-FFF2-40B4-BE49-F238E27FC236}">
                <a16:creationId xmlns:a16="http://schemas.microsoft.com/office/drawing/2014/main" id="{A5A9886A-F39F-4CA3-8059-EB4C3C492EAC}"/>
              </a:ext>
            </a:extLst>
          </p:cNvPr>
          <p:cNvSpPr>
            <a:spLocks noChangeArrowheads="1" noTextEdit="1"/>
          </p:cNvSpPr>
          <p:nvPr>
            <p:ph type="sldImg"/>
          </p:nvPr>
        </p:nvSpPr>
        <p:spPr>
          <a:xfrm>
            <a:off x="1054100" y="303213"/>
            <a:ext cx="4746625" cy="3560762"/>
          </a:xfrm>
          <a:solidFill>
            <a:srgbClr val="FFFFFF"/>
          </a:solidFill>
          <a:ln/>
        </p:spPr>
      </p:sp>
      <p:sp>
        <p:nvSpPr>
          <p:cNvPr id="59395" name="Text Box 2">
            <a:extLst>
              <a:ext uri="{FF2B5EF4-FFF2-40B4-BE49-F238E27FC236}">
                <a16:creationId xmlns:a16="http://schemas.microsoft.com/office/drawing/2014/main" id="{72B5FB05-9B09-4438-B2AB-39EE176B14FE}"/>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a:extLst>
              <a:ext uri="{FF2B5EF4-FFF2-40B4-BE49-F238E27FC236}">
                <a16:creationId xmlns:a16="http://schemas.microsoft.com/office/drawing/2014/main" id="{44A13CEE-0112-4335-94D0-8EF4E468D3C5}"/>
              </a:ext>
            </a:extLst>
          </p:cNvPr>
          <p:cNvSpPr>
            <a:spLocks noChangeArrowheads="1" noTextEdit="1"/>
          </p:cNvSpPr>
          <p:nvPr>
            <p:ph type="sldImg"/>
          </p:nvPr>
        </p:nvSpPr>
        <p:spPr>
          <a:xfrm>
            <a:off x="1054100" y="303213"/>
            <a:ext cx="4746625" cy="3560762"/>
          </a:xfrm>
          <a:solidFill>
            <a:srgbClr val="FFFFFF"/>
          </a:solidFill>
          <a:ln/>
        </p:spPr>
      </p:sp>
      <p:sp>
        <p:nvSpPr>
          <p:cNvPr id="71683" name="Text Box 2">
            <a:extLst>
              <a:ext uri="{FF2B5EF4-FFF2-40B4-BE49-F238E27FC236}">
                <a16:creationId xmlns:a16="http://schemas.microsoft.com/office/drawing/2014/main" id="{2F7EC53D-86DA-4B16-B266-CC7198098781}"/>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637BF62F-C82B-435A-A74C-6D20C9BC7FE7}"/>
              </a:ext>
            </a:extLst>
          </p:cNvPr>
          <p:cNvSpPr>
            <a:spLocks noChangeArrowheads="1" noTextEdit="1"/>
          </p:cNvSpPr>
          <p:nvPr>
            <p:ph type="sldImg"/>
          </p:nvPr>
        </p:nvSpPr>
        <p:spPr>
          <a:xfrm>
            <a:off x="1054100" y="303213"/>
            <a:ext cx="4746625" cy="3560762"/>
          </a:xfrm>
          <a:solidFill>
            <a:srgbClr val="FFFFFF"/>
          </a:solidFill>
          <a:ln/>
        </p:spPr>
      </p:sp>
      <p:sp>
        <p:nvSpPr>
          <p:cNvPr id="14339" name="Text Box 2">
            <a:extLst>
              <a:ext uri="{FF2B5EF4-FFF2-40B4-BE49-F238E27FC236}">
                <a16:creationId xmlns:a16="http://schemas.microsoft.com/office/drawing/2014/main" id="{02FFBD79-669A-4F17-9A99-C655C2099660}"/>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a:extLst>
              <a:ext uri="{FF2B5EF4-FFF2-40B4-BE49-F238E27FC236}">
                <a16:creationId xmlns:a16="http://schemas.microsoft.com/office/drawing/2014/main" id="{F17DF7B0-C409-4B07-BF98-814707142939}"/>
              </a:ext>
            </a:extLst>
          </p:cNvPr>
          <p:cNvSpPr>
            <a:spLocks noChangeArrowheads="1" noTextEdit="1"/>
          </p:cNvSpPr>
          <p:nvPr>
            <p:ph type="sldImg"/>
          </p:nvPr>
        </p:nvSpPr>
        <p:spPr>
          <a:xfrm>
            <a:off x="1054100" y="303213"/>
            <a:ext cx="4746625" cy="3560762"/>
          </a:xfrm>
          <a:solidFill>
            <a:srgbClr val="FFFFFF"/>
          </a:solidFill>
          <a:ln/>
        </p:spPr>
      </p:sp>
      <p:sp>
        <p:nvSpPr>
          <p:cNvPr id="73731" name="Text Box 2">
            <a:extLst>
              <a:ext uri="{FF2B5EF4-FFF2-40B4-BE49-F238E27FC236}">
                <a16:creationId xmlns:a16="http://schemas.microsoft.com/office/drawing/2014/main" id="{B111D8C8-7A10-43EE-BDE2-8C274DDD8EB2}"/>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
            <a:extLst>
              <a:ext uri="{FF2B5EF4-FFF2-40B4-BE49-F238E27FC236}">
                <a16:creationId xmlns:a16="http://schemas.microsoft.com/office/drawing/2014/main" id="{17DB799B-4E19-429C-AAD4-15714BE47E54}"/>
              </a:ext>
            </a:extLst>
          </p:cNvPr>
          <p:cNvSpPr>
            <a:spLocks noChangeArrowheads="1" noTextEdit="1"/>
          </p:cNvSpPr>
          <p:nvPr>
            <p:ph type="sldImg"/>
          </p:nvPr>
        </p:nvSpPr>
        <p:spPr>
          <a:xfrm>
            <a:off x="990600" y="303213"/>
            <a:ext cx="4873625" cy="3560762"/>
          </a:xfrm>
          <a:solidFill>
            <a:srgbClr val="FFFFFF"/>
          </a:solidFill>
          <a:ln/>
        </p:spPr>
      </p:sp>
      <p:sp>
        <p:nvSpPr>
          <p:cNvPr id="104451" name="Text Box 2">
            <a:extLst>
              <a:ext uri="{FF2B5EF4-FFF2-40B4-BE49-F238E27FC236}">
                <a16:creationId xmlns:a16="http://schemas.microsoft.com/office/drawing/2014/main" id="{FB9A10DD-2269-4977-966B-8631DA79CBAD}"/>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a:extLst>
              <a:ext uri="{FF2B5EF4-FFF2-40B4-BE49-F238E27FC236}">
                <a16:creationId xmlns:a16="http://schemas.microsoft.com/office/drawing/2014/main" id="{63B2EFAF-B11C-4096-8393-34F5F0A0C4EA}"/>
              </a:ext>
            </a:extLst>
          </p:cNvPr>
          <p:cNvSpPr>
            <a:spLocks noChangeArrowheads="1" noTextEdit="1"/>
          </p:cNvSpPr>
          <p:nvPr>
            <p:ph type="sldImg"/>
          </p:nvPr>
        </p:nvSpPr>
        <p:spPr>
          <a:xfrm>
            <a:off x="1054100" y="303213"/>
            <a:ext cx="4746625" cy="3560762"/>
          </a:xfrm>
          <a:solidFill>
            <a:srgbClr val="FFFFFF"/>
          </a:solidFill>
          <a:ln/>
        </p:spPr>
      </p:sp>
      <p:sp>
        <p:nvSpPr>
          <p:cNvPr id="106499" name="Text Box 2">
            <a:extLst>
              <a:ext uri="{FF2B5EF4-FFF2-40B4-BE49-F238E27FC236}">
                <a16:creationId xmlns:a16="http://schemas.microsoft.com/office/drawing/2014/main" id="{D9E25887-E031-48E8-A813-217240CD221A}"/>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4AFE9830-581C-4982-AB2F-AEDB405B5F16}"/>
              </a:ext>
            </a:extLst>
          </p:cNvPr>
          <p:cNvSpPr>
            <a:spLocks noChangeArrowheads="1" noTextEdit="1"/>
          </p:cNvSpPr>
          <p:nvPr>
            <p:ph type="sldImg"/>
          </p:nvPr>
        </p:nvSpPr>
        <p:spPr>
          <a:xfrm>
            <a:off x="990600" y="303213"/>
            <a:ext cx="4873625" cy="3560762"/>
          </a:xfrm>
          <a:solidFill>
            <a:srgbClr val="FFFFFF"/>
          </a:solidFill>
          <a:ln/>
        </p:spPr>
      </p:sp>
      <p:sp>
        <p:nvSpPr>
          <p:cNvPr id="16387" name="Text Box 2">
            <a:extLst>
              <a:ext uri="{FF2B5EF4-FFF2-40B4-BE49-F238E27FC236}">
                <a16:creationId xmlns:a16="http://schemas.microsoft.com/office/drawing/2014/main" id="{84F6384D-C075-4EF2-BB28-9326F05CB055}"/>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49433802-E05C-4390-B628-0AD401583A31}"/>
              </a:ext>
            </a:extLst>
          </p:cNvPr>
          <p:cNvSpPr>
            <a:spLocks noChangeArrowheads="1" noTextEdit="1"/>
          </p:cNvSpPr>
          <p:nvPr>
            <p:ph type="sldImg"/>
          </p:nvPr>
        </p:nvSpPr>
        <p:spPr>
          <a:xfrm>
            <a:off x="1054100" y="303213"/>
            <a:ext cx="4746625" cy="3560762"/>
          </a:xfrm>
          <a:solidFill>
            <a:srgbClr val="FFFFFF"/>
          </a:solidFill>
          <a:ln/>
        </p:spPr>
      </p:sp>
      <p:sp>
        <p:nvSpPr>
          <p:cNvPr id="18435" name="Text Box 2">
            <a:extLst>
              <a:ext uri="{FF2B5EF4-FFF2-40B4-BE49-F238E27FC236}">
                <a16:creationId xmlns:a16="http://schemas.microsoft.com/office/drawing/2014/main" id="{F7348C7A-EEB8-4F7F-9BB7-EB01710F5888}"/>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983B05D9-A5EE-4A57-8EE0-1B32BF716D06}"/>
              </a:ext>
            </a:extLst>
          </p:cNvPr>
          <p:cNvSpPr>
            <a:spLocks noChangeArrowheads="1" noTextEdit="1"/>
          </p:cNvSpPr>
          <p:nvPr>
            <p:ph type="sldImg"/>
          </p:nvPr>
        </p:nvSpPr>
        <p:spPr>
          <a:xfrm>
            <a:off x="990600" y="303213"/>
            <a:ext cx="4873625" cy="3560762"/>
          </a:xfrm>
          <a:solidFill>
            <a:srgbClr val="FFFFFF"/>
          </a:solidFill>
          <a:ln/>
        </p:spPr>
      </p:sp>
      <p:sp>
        <p:nvSpPr>
          <p:cNvPr id="20483" name="Text Box 2">
            <a:extLst>
              <a:ext uri="{FF2B5EF4-FFF2-40B4-BE49-F238E27FC236}">
                <a16:creationId xmlns:a16="http://schemas.microsoft.com/office/drawing/2014/main" id="{7CD56221-E2A7-44BE-8DC8-22C925EA4933}"/>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7440A63A-4055-45E9-93DA-A8C163B9855C}"/>
              </a:ext>
            </a:extLst>
          </p:cNvPr>
          <p:cNvSpPr>
            <a:spLocks noChangeArrowheads="1" noTextEdit="1"/>
          </p:cNvSpPr>
          <p:nvPr>
            <p:ph type="sldImg"/>
          </p:nvPr>
        </p:nvSpPr>
        <p:spPr>
          <a:xfrm>
            <a:off x="990600" y="303213"/>
            <a:ext cx="4873625" cy="3560762"/>
          </a:xfrm>
          <a:solidFill>
            <a:srgbClr val="FFFFFF"/>
          </a:solidFill>
          <a:ln/>
        </p:spPr>
      </p:sp>
      <p:sp>
        <p:nvSpPr>
          <p:cNvPr id="22531" name="Text Box 2">
            <a:extLst>
              <a:ext uri="{FF2B5EF4-FFF2-40B4-BE49-F238E27FC236}">
                <a16:creationId xmlns:a16="http://schemas.microsoft.com/office/drawing/2014/main" id="{6B948559-5855-4570-B343-59029DFAA8CE}"/>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BB1B1E5D-2560-436F-9076-420B15D192B3}"/>
              </a:ext>
            </a:extLst>
          </p:cNvPr>
          <p:cNvSpPr>
            <a:spLocks noChangeArrowheads="1" noTextEdit="1"/>
          </p:cNvSpPr>
          <p:nvPr>
            <p:ph type="sldImg"/>
          </p:nvPr>
        </p:nvSpPr>
        <p:spPr>
          <a:xfrm>
            <a:off x="1054100" y="303213"/>
            <a:ext cx="4746625" cy="3560762"/>
          </a:xfrm>
          <a:solidFill>
            <a:srgbClr val="FFFFFF"/>
          </a:solidFill>
          <a:ln/>
        </p:spPr>
      </p:sp>
      <p:sp>
        <p:nvSpPr>
          <p:cNvPr id="24579" name="Text Box 2">
            <a:extLst>
              <a:ext uri="{FF2B5EF4-FFF2-40B4-BE49-F238E27FC236}">
                <a16:creationId xmlns:a16="http://schemas.microsoft.com/office/drawing/2014/main" id="{A563C665-6F05-4CCA-84D2-50DB4ED9A984}"/>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2863BCB2-0B47-48EC-BD7D-BA081334B7AD}"/>
              </a:ext>
            </a:extLst>
          </p:cNvPr>
          <p:cNvSpPr>
            <a:spLocks noChangeArrowheads="1" noTextEdit="1"/>
          </p:cNvSpPr>
          <p:nvPr>
            <p:ph type="sldImg"/>
          </p:nvPr>
        </p:nvSpPr>
        <p:spPr>
          <a:xfrm>
            <a:off x="1054100" y="303213"/>
            <a:ext cx="4746625" cy="3560762"/>
          </a:xfrm>
          <a:solidFill>
            <a:srgbClr val="FFFFFF"/>
          </a:solidFill>
          <a:ln/>
        </p:spPr>
      </p:sp>
      <p:sp>
        <p:nvSpPr>
          <p:cNvPr id="26627" name="Text Box 2">
            <a:extLst>
              <a:ext uri="{FF2B5EF4-FFF2-40B4-BE49-F238E27FC236}">
                <a16:creationId xmlns:a16="http://schemas.microsoft.com/office/drawing/2014/main" id="{4334E7C9-063E-44DA-B403-200795B30738}"/>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id="{7DE88C52-3835-4B0E-A68A-886837979616}"/>
              </a:ext>
            </a:extLst>
          </p:cNvPr>
          <p:cNvSpPr>
            <a:spLocks noChangeArrowheads="1" noTextEdit="1"/>
          </p:cNvSpPr>
          <p:nvPr>
            <p:ph type="sldImg"/>
          </p:nvPr>
        </p:nvSpPr>
        <p:spPr>
          <a:xfrm>
            <a:off x="990600" y="303213"/>
            <a:ext cx="4873625" cy="3560762"/>
          </a:xfrm>
          <a:solidFill>
            <a:srgbClr val="FFFFFF"/>
          </a:solidFill>
          <a:ln/>
        </p:spPr>
      </p:sp>
      <p:sp>
        <p:nvSpPr>
          <p:cNvPr id="28675" name="Text Box 2">
            <a:extLst>
              <a:ext uri="{FF2B5EF4-FFF2-40B4-BE49-F238E27FC236}">
                <a16:creationId xmlns:a16="http://schemas.microsoft.com/office/drawing/2014/main" id="{03278C74-1150-4686-8EA4-ADA886D95A37}"/>
              </a:ext>
            </a:extLst>
          </p:cNvPr>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F588-41D1-4E18-86F2-5EEE859FF8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DCC346-49DE-4AD7-AA95-360AB5B15B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67B4B6-F4D4-4348-813E-FEAD944C605E}"/>
              </a:ext>
            </a:extLst>
          </p:cNvPr>
          <p:cNvSpPr>
            <a:spLocks noGrp="1"/>
          </p:cNvSpPr>
          <p:nvPr>
            <p:ph type="dt" sz="half" idx="10"/>
          </p:nvPr>
        </p:nvSpPr>
        <p:spPr/>
        <p:txBody>
          <a:bodyPr/>
          <a:lstStyle/>
          <a:p>
            <a:fld id="{C2F24171-C80C-4F2A-AE37-D738204E526A}" type="datetimeFigureOut">
              <a:rPr lang="en-IN" smtClean="0"/>
              <a:t>01-09-2023</a:t>
            </a:fld>
            <a:endParaRPr lang="en-IN"/>
          </a:p>
        </p:txBody>
      </p:sp>
      <p:sp>
        <p:nvSpPr>
          <p:cNvPr id="5" name="Footer Placeholder 4">
            <a:extLst>
              <a:ext uri="{FF2B5EF4-FFF2-40B4-BE49-F238E27FC236}">
                <a16:creationId xmlns:a16="http://schemas.microsoft.com/office/drawing/2014/main" id="{8835143F-6838-4A9E-854F-2BD2DD5AA0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227528-1089-4F12-B99C-FFA157CBDF2E}"/>
              </a:ext>
            </a:extLst>
          </p:cNvPr>
          <p:cNvSpPr>
            <a:spLocks noGrp="1"/>
          </p:cNvSpPr>
          <p:nvPr>
            <p:ph type="sldNum" sz="quarter" idx="12"/>
          </p:nvPr>
        </p:nvSpPr>
        <p:spPr/>
        <p:txBody>
          <a:bodyPr/>
          <a:lstStyle/>
          <a:p>
            <a:fld id="{48B5FFC2-E5D9-4191-A11E-85D73F74BA23}" type="slidenum">
              <a:rPr lang="en-IN" smtClean="0"/>
              <a:t>‹#›</a:t>
            </a:fld>
            <a:endParaRPr lang="en-IN"/>
          </a:p>
        </p:txBody>
      </p:sp>
    </p:spTree>
    <p:extLst>
      <p:ext uri="{BB962C8B-B14F-4D97-AF65-F5344CB8AC3E}">
        <p14:creationId xmlns:p14="http://schemas.microsoft.com/office/powerpoint/2010/main" val="3276535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501C-58B6-4D5F-8FF6-E4EE0A8B18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4243E5-EEA8-4F0A-8B1A-36CF9C3594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09C0AF-880C-49BD-BFC7-AF3FAA406545}"/>
              </a:ext>
            </a:extLst>
          </p:cNvPr>
          <p:cNvSpPr>
            <a:spLocks noGrp="1"/>
          </p:cNvSpPr>
          <p:nvPr>
            <p:ph type="dt" sz="half" idx="10"/>
          </p:nvPr>
        </p:nvSpPr>
        <p:spPr/>
        <p:txBody>
          <a:bodyPr/>
          <a:lstStyle/>
          <a:p>
            <a:fld id="{C2F24171-C80C-4F2A-AE37-D738204E526A}" type="datetimeFigureOut">
              <a:rPr lang="en-IN" smtClean="0"/>
              <a:t>01-09-2023</a:t>
            </a:fld>
            <a:endParaRPr lang="en-IN"/>
          </a:p>
        </p:txBody>
      </p:sp>
      <p:sp>
        <p:nvSpPr>
          <p:cNvPr id="5" name="Footer Placeholder 4">
            <a:extLst>
              <a:ext uri="{FF2B5EF4-FFF2-40B4-BE49-F238E27FC236}">
                <a16:creationId xmlns:a16="http://schemas.microsoft.com/office/drawing/2014/main" id="{C1FE0C05-099C-4C71-8207-28150288D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175A14-F480-4148-A6CF-5B66E2072C7F}"/>
              </a:ext>
            </a:extLst>
          </p:cNvPr>
          <p:cNvSpPr>
            <a:spLocks noGrp="1"/>
          </p:cNvSpPr>
          <p:nvPr>
            <p:ph type="sldNum" sz="quarter" idx="12"/>
          </p:nvPr>
        </p:nvSpPr>
        <p:spPr/>
        <p:txBody>
          <a:bodyPr/>
          <a:lstStyle/>
          <a:p>
            <a:fld id="{48B5FFC2-E5D9-4191-A11E-85D73F74BA23}" type="slidenum">
              <a:rPr lang="en-IN" smtClean="0"/>
              <a:t>‹#›</a:t>
            </a:fld>
            <a:endParaRPr lang="en-IN"/>
          </a:p>
        </p:txBody>
      </p:sp>
    </p:spTree>
    <p:extLst>
      <p:ext uri="{BB962C8B-B14F-4D97-AF65-F5344CB8AC3E}">
        <p14:creationId xmlns:p14="http://schemas.microsoft.com/office/powerpoint/2010/main" val="2215420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561E3-6511-48BF-A912-B42A63A432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09BAD6-6665-4BFA-9124-BF296A924F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5D81DE-109A-4A46-8DAD-B669D40790B1}"/>
              </a:ext>
            </a:extLst>
          </p:cNvPr>
          <p:cNvSpPr>
            <a:spLocks noGrp="1"/>
          </p:cNvSpPr>
          <p:nvPr>
            <p:ph type="dt" sz="half" idx="10"/>
          </p:nvPr>
        </p:nvSpPr>
        <p:spPr/>
        <p:txBody>
          <a:bodyPr/>
          <a:lstStyle/>
          <a:p>
            <a:fld id="{C2F24171-C80C-4F2A-AE37-D738204E526A}" type="datetimeFigureOut">
              <a:rPr lang="en-IN" smtClean="0"/>
              <a:t>01-09-2023</a:t>
            </a:fld>
            <a:endParaRPr lang="en-IN"/>
          </a:p>
        </p:txBody>
      </p:sp>
      <p:sp>
        <p:nvSpPr>
          <p:cNvPr id="5" name="Footer Placeholder 4">
            <a:extLst>
              <a:ext uri="{FF2B5EF4-FFF2-40B4-BE49-F238E27FC236}">
                <a16:creationId xmlns:a16="http://schemas.microsoft.com/office/drawing/2014/main" id="{F656BE87-62AB-4BC7-9749-A6238C545B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056CB9-5A3F-413D-B95E-383C0E0923ED}"/>
              </a:ext>
            </a:extLst>
          </p:cNvPr>
          <p:cNvSpPr>
            <a:spLocks noGrp="1"/>
          </p:cNvSpPr>
          <p:nvPr>
            <p:ph type="sldNum" sz="quarter" idx="12"/>
          </p:nvPr>
        </p:nvSpPr>
        <p:spPr/>
        <p:txBody>
          <a:bodyPr/>
          <a:lstStyle/>
          <a:p>
            <a:fld id="{48B5FFC2-E5D9-4191-A11E-85D73F74BA23}" type="slidenum">
              <a:rPr lang="en-IN" smtClean="0"/>
              <a:t>‹#›</a:t>
            </a:fld>
            <a:endParaRPr lang="en-IN"/>
          </a:p>
        </p:txBody>
      </p:sp>
    </p:spTree>
    <p:extLst>
      <p:ext uri="{BB962C8B-B14F-4D97-AF65-F5344CB8AC3E}">
        <p14:creationId xmlns:p14="http://schemas.microsoft.com/office/powerpoint/2010/main" val="2505984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4E6-6EEB-411B-894B-74BA0068EF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A6304B-1E42-438F-BA52-A33A8422AD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62941-10AC-41BA-8D1E-A2039B0D6780}"/>
              </a:ext>
            </a:extLst>
          </p:cNvPr>
          <p:cNvSpPr>
            <a:spLocks noGrp="1"/>
          </p:cNvSpPr>
          <p:nvPr>
            <p:ph type="dt" sz="half" idx="10"/>
          </p:nvPr>
        </p:nvSpPr>
        <p:spPr/>
        <p:txBody>
          <a:bodyPr/>
          <a:lstStyle/>
          <a:p>
            <a:fld id="{C2F24171-C80C-4F2A-AE37-D738204E526A}" type="datetimeFigureOut">
              <a:rPr lang="en-IN" smtClean="0"/>
              <a:t>01-09-2023</a:t>
            </a:fld>
            <a:endParaRPr lang="en-IN"/>
          </a:p>
        </p:txBody>
      </p:sp>
      <p:sp>
        <p:nvSpPr>
          <p:cNvPr id="5" name="Footer Placeholder 4">
            <a:extLst>
              <a:ext uri="{FF2B5EF4-FFF2-40B4-BE49-F238E27FC236}">
                <a16:creationId xmlns:a16="http://schemas.microsoft.com/office/drawing/2014/main" id="{09CA6DB0-2C5E-4655-A870-DA22C982BA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D7BF8E-FC46-403F-B102-70DE1F3DBF9D}"/>
              </a:ext>
            </a:extLst>
          </p:cNvPr>
          <p:cNvSpPr>
            <a:spLocks noGrp="1"/>
          </p:cNvSpPr>
          <p:nvPr>
            <p:ph type="sldNum" sz="quarter" idx="12"/>
          </p:nvPr>
        </p:nvSpPr>
        <p:spPr/>
        <p:txBody>
          <a:bodyPr/>
          <a:lstStyle/>
          <a:p>
            <a:fld id="{48B5FFC2-E5D9-4191-A11E-85D73F74BA23}" type="slidenum">
              <a:rPr lang="en-IN" smtClean="0"/>
              <a:t>‹#›</a:t>
            </a:fld>
            <a:endParaRPr lang="en-IN"/>
          </a:p>
        </p:txBody>
      </p:sp>
    </p:spTree>
    <p:extLst>
      <p:ext uri="{BB962C8B-B14F-4D97-AF65-F5344CB8AC3E}">
        <p14:creationId xmlns:p14="http://schemas.microsoft.com/office/powerpoint/2010/main" val="149385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5C835-65CF-4D0A-ABAF-C44F887EF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103346-268A-45DF-BF11-4F9CECD2A7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39F142-AC3C-4675-8E18-D1869464D0FE}"/>
              </a:ext>
            </a:extLst>
          </p:cNvPr>
          <p:cNvSpPr>
            <a:spLocks noGrp="1"/>
          </p:cNvSpPr>
          <p:nvPr>
            <p:ph type="dt" sz="half" idx="10"/>
          </p:nvPr>
        </p:nvSpPr>
        <p:spPr/>
        <p:txBody>
          <a:bodyPr/>
          <a:lstStyle/>
          <a:p>
            <a:fld id="{C2F24171-C80C-4F2A-AE37-D738204E526A}" type="datetimeFigureOut">
              <a:rPr lang="en-IN" smtClean="0"/>
              <a:t>01-09-2023</a:t>
            </a:fld>
            <a:endParaRPr lang="en-IN"/>
          </a:p>
        </p:txBody>
      </p:sp>
      <p:sp>
        <p:nvSpPr>
          <p:cNvPr id="5" name="Footer Placeholder 4">
            <a:extLst>
              <a:ext uri="{FF2B5EF4-FFF2-40B4-BE49-F238E27FC236}">
                <a16:creationId xmlns:a16="http://schemas.microsoft.com/office/drawing/2014/main" id="{26AF33E9-1CF3-4008-A446-4F1260C990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9D117B-923D-4D1F-9BEF-EDBD10FFE802}"/>
              </a:ext>
            </a:extLst>
          </p:cNvPr>
          <p:cNvSpPr>
            <a:spLocks noGrp="1"/>
          </p:cNvSpPr>
          <p:nvPr>
            <p:ph type="sldNum" sz="quarter" idx="12"/>
          </p:nvPr>
        </p:nvSpPr>
        <p:spPr/>
        <p:txBody>
          <a:bodyPr/>
          <a:lstStyle/>
          <a:p>
            <a:fld id="{48B5FFC2-E5D9-4191-A11E-85D73F74BA23}" type="slidenum">
              <a:rPr lang="en-IN" smtClean="0"/>
              <a:t>‹#›</a:t>
            </a:fld>
            <a:endParaRPr lang="en-IN"/>
          </a:p>
        </p:txBody>
      </p:sp>
    </p:spTree>
    <p:extLst>
      <p:ext uri="{BB962C8B-B14F-4D97-AF65-F5344CB8AC3E}">
        <p14:creationId xmlns:p14="http://schemas.microsoft.com/office/powerpoint/2010/main" val="352698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3A0A-D688-46DB-8402-BFB18E8F38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E536C0-17B5-4C0C-BCA8-B93B759BC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3D26C1-480D-41D2-BE6F-7F622BF5F9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3FF44A-E87F-47ED-B98C-57B3CB028A34}"/>
              </a:ext>
            </a:extLst>
          </p:cNvPr>
          <p:cNvSpPr>
            <a:spLocks noGrp="1"/>
          </p:cNvSpPr>
          <p:nvPr>
            <p:ph type="dt" sz="half" idx="10"/>
          </p:nvPr>
        </p:nvSpPr>
        <p:spPr/>
        <p:txBody>
          <a:bodyPr/>
          <a:lstStyle/>
          <a:p>
            <a:fld id="{C2F24171-C80C-4F2A-AE37-D738204E526A}" type="datetimeFigureOut">
              <a:rPr lang="en-IN" smtClean="0"/>
              <a:t>01-09-2023</a:t>
            </a:fld>
            <a:endParaRPr lang="en-IN"/>
          </a:p>
        </p:txBody>
      </p:sp>
      <p:sp>
        <p:nvSpPr>
          <p:cNvPr id="6" name="Footer Placeholder 5">
            <a:extLst>
              <a:ext uri="{FF2B5EF4-FFF2-40B4-BE49-F238E27FC236}">
                <a16:creationId xmlns:a16="http://schemas.microsoft.com/office/drawing/2014/main" id="{259F4321-E88B-457C-9DF9-7D87ADE274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CC8BC5-39F0-4376-A235-C9C1E9D25EF4}"/>
              </a:ext>
            </a:extLst>
          </p:cNvPr>
          <p:cNvSpPr>
            <a:spLocks noGrp="1"/>
          </p:cNvSpPr>
          <p:nvPr>
            <p:ph type="sldNum" sz="quarter" idx="12"/>
          </p:nvPr>
        </p:nvSpPr>
        <p:spPr/>
        <p:txBody>
          <a:bodyPr/>
          <a:lstStyle/>
          <a:p>
            <a:fld id="{48B5FFC2-E5D9-4191-A11E-85D73F74BA23}" type="slidenum">
              <a:rPr lang="en-IN" smtClean="0"/>
              <a:t>‹#›</a:t>
            </a:fld>
            <a:endParaRPr lang="en-IN"/>
          </a:p>
        </p:txBody>
      </p:sp>
    </p:spTree>
    <p:extLst>
      <p:ext uri="{BB962C8B-B14F-4D97-AF65-F5344CB8AC3E}">
        <p14:creationId xmlns:p14="http://schemas.microsoft.com/office/powerpoint/2010/main" val="3188341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B5BD-C5AC-49C4-86D9-D162E3474F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6D0B27-0125-44D2-B240-09BEC9E9A9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41A10C-FD00-4731-9889-EC915837D5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129144-4B2B-4BF0-8B3A-6729A20EAE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165CDB-8D31-4610-9BF8-517D3E60B3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DD5143-72B5-49F9-A771-49AFF21363D7}"/>
              </a:ext>
            </a:extLst>
          </p:cNvPr>
          <p:cNvSpPr>
            <a:spLocks noGrp="1"/>
          </p:cNvSpPr>
          <p:nvPr>
            <p:ph type="dt" sz="half" idx="10"/>
          </p:nvPr>
        </p:nvSpPr>
        <p:spPr/>
        <p:txBody>
          <a:bodyPr/>
          <a:lstStyle/>
          <a:p>
            <a:fld id="{C2F24171-C80C-4F2A-AE37-D738204E526A}" type="datetimeFigureOut">
              <a:rPr lang="en-IN" smtClean="0"/>
              <a:t>01-09-2023</a:t>
            </a:fld>
            <a:endParaRPr lang="en-IN"/>
          </a:p>
        </p:txBody>
      </p:sp>
      <p:sp>
        <p:nvSpPr>
          <p:cNvPr id="8" name="Footer Placeholder 7">
            <a:extLst>
              <a:ext uri="{FF2B5EF4-FFF2-40B4-BE49-F238E27FC236}">
                <a16:creationId xmlns:a16="http://schemas.microsoft.com/office/drawing/2014/main" id="{3766FD51-8F23-4988-BFA0-DA4A9EAD00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D7E12B-6B99-4D5D-B854-A404EDCEEB26}"/>
              </a:ext>
            </a:extLst>
          </p:cNvPr>
          <p:cNvSpPr>
            <a:spLocks noGrp="1"/>
          </p:cNvSpPr>
          <p:nvPr>
            <p:ph type="sldNum" sz="quarter" idx="12"/>
          </p:nvPr>
        </p:nvSpPr>
        <p:spPr/>
        <p:txBody>
          <a:bodyPr/>
          <a:lstStyle/>
          <a:p>
            <a:fld id="{48B5FFC2-E5D9-4191-A11E-85D73F74BA23}" type="slidenum">
              <a:rPr lang="en-IN" smtClean="0"/>
              <a:t>‹#›</a:t>
            </a:fld>
            <a:endParaRPr lang="en-IN"/>
          </a:p>
        </p:txBody>
      </p:sp>
    </p:spTree>
    <p:extLst>
      <p:ext uri="{BB962C8B-B14F-4D97-AF65-F5344CB8AC3E}">
        <p14:creationId xmlns:p14="http://schemas.microsoft.com/office/powerpoint/2010/main" val="3684247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33EF-9BE6-44C5-9268-37E052648F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ED27EB-656F-4D68-9DA0-185A757B39CB}"/>
              </a:ext>
            </a:extLst>
          </p:cNvPr>
          <p:cNvSpPr>
            <a:spLocks noGrp="1"/>
          </p:cNvSpPr>
          <p:nvPr>
            <p:ph type="dt" sz="half" idx="10"/>
          </p:nvPr>
        </p:nvSpPr>
        <p:spPr/>
        <p:txBody>
          <a:bodyPr/>
          <a:lstStyle/>
          <a:p>
            <a:fld id="{C2F24171-C80C-4F2A-AE37-D738204E526A}" type="datetimeFigureOut">
              <a:rPr lang="en-IN" smtClean="0"/>
              <a:t>01-09-2023</a:t>
            </a:fld>
            <a:endParaRPr lang="en-IN"/>
          </a:p>
        </p:txBody>
      </p:sp>
      <p:sp>
        <p:nvSpPr>
          <p:cNvPr id="4" name="Footer Placeholder 3">
            <a:extLst>
              <a:ext uri="{FF2B5EF4-FFF2-40B4-BE49-F238E27FC236}">
                <a16:creationId xmlns:a16="http://schemas.microsoft.com/office/drawing/2014/main" id="{2B2B0F6C-DF2A-4450-A676-4DF34CC32C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7823A6-8968-4D1C-BEAB-5A221FC2A212}"/>
              </a:ext>
            </a:extLst>
          </p:cNvPr>
          <p:cNvSpPr>
            <a:spLocks noGrp="1"/>
          </p:cNvSpPr>
          <p:nvPr>
            <p:ph type="sldNum" sz="quarter" idx="12"/>
          </p:nvPr>
        </p:nvSpPr>
        <p:spPr/>
        <p:txBody>
          <a:bodyPr/>
          <a:lstStyle/>
          <a:p>
            <a:fld id="{48B5FFC2-E5D9-4191-A11E-85D73F74BA23}" type="slidenum">
              <a:rPr lang="en-IN" smtClean="0"/>
              <a:t>‹#›</a:t>
            </a:fld>
            <a:endParaRPr lang="en-IN"/>
          </a:p>
        </p:txBody>
      </p:sp>
    </p:spTree>
    <p:extLst>
      <p:ext uri="{BB962C8B-B14F-4D97-AF65-F5344CB8AC3E}">
        <p14:creationId xmlns:p14="http://schemas.microsoft.com/office/powerpoint/2010/main" val="2406861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B67C63-740B-4BA1-AAAC-B763CCA2EDC3}"/>
              </a:ext>
            </a:extLst>
          </p:cNvPr>
          <p:cNvSpPr>
            <a:spLocks noGrp="1"/>
          </p:cNvSpPr>
          <p:nvPr>
            <p:ph type="dt" sz="half" idx="10"/>
          </p:nvPr>
        </p:nvSpPr>
        <p:spPr/>
        <p:txBody>
          <a:bodyPr/>
          <a:lstStyle/>
          <a:p>
            <a:fld id="{C2F24171-C80C-4F2A-AE37-D738204E526A}" type="datetimeFigureOut">
              <a:rPr lang="en-IN" smtClean="0"/>
              <a:t>01-09-2023</a:t>
            </a:fld>
            <a:endParaRPr lang="en-IN"/>
          </a:p>
        </p:txBody>
      </p:sp>
      <p:sp>
        <p:nvSpPr>
          <p:cNvPr id="3" name="Footer Placeholder 2">
            <a:extLst>
              <a:ext uri="{FF2B5EF4-FFF2-40B4-BE49-F238E27FC236}">
                <a16:creationId xmlns:a16="http://schemas.microsoft.com/office/drawing/2014/main" id="{47F594B5-6508-44A1-8298-1D5956F93D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215388-98DE-404A-858A-BF871C1FA6D7}"/>
              </a:ext>
            </a:extLst>
          </p:cNvPr>
          <p:cNvSpPr>
            <a:spLocks noGrp="1"/>
          </p:cNvSpPr>
          <p:nvPr>
            <p:ph type="sldNum" sz="quarter" idx="12"/>
          </p:nvPr>
        </p:nvSpPr>
        <p:spPr/>
        <p:txBody>
          <a:bodyPr/>
          <a:lstStyle/>
          <a:p>
            <a:fld id="{48B5FFC2-E5D9-4191-A11E-85D73F74BA23}" type="slidenum">
              <a:rPr lang="en-IN" smtClean="0"/>
              <a:t>‹#›</a:t>
            </a:fld>
            <a:endParaRPr lang="en-IN"/>
          </a:p>
        </p:txBody>
      </p:sp>
    </p:spTree>
    <p:extLst>
      <p:ext uri="{BB962C8B-B14F-4D97-AF65-F5344CB8AC3E}">
        <p14:creationId xmlns:p14="http://schemas.microsoft.com/office/powerpoint/2010/main" val="1935692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B955-E1B5-448E-8674-CD7808F60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AB918B-87E6-4D02-B2AE-E49C41DC7A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6F88DA-38DE-46EB-BC76-B729D3480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6FEF44-0DB4-44B3-A954-4452E35E10F3}"/>
              </a:ext>
            </a:extLst>
          </p:cNvPr>
          <p:cNvSpPr>
            <a:spLocks noGrp="1"/>
          </p:cNvSpPr>
          <p:nvPr>
            <p:ph type="dt" sz="half" idx="10"/>
          </p:nvPr>
        </p:nvSpPr>
        <p:spPr/>
        <p:txBody>
          <a:bodyPr/>
          <a:lstStyle/>
          <a:p>
            <a:fld id="{C2F24171-C80C-4F2A-AE37-D738204E526A}" type="datetimeFigureOut">
              <a:rPr lang="en-IN" smtClean="0"/>
              <a:t>01-09-2023</a:t>
            </a:fld>
            <a:endParaRPr lang="en-IN"/>
          </a:p>
        </p:txBody>
      </p:sp>
      <p:sp>
        <p:nvSpPr>
          <p:cNvPr id="6" name="Footer Placeholder 5">
            <a:extLst>
              <a:ext uri="{FF2B5EF4-FFF2-40B4-BE49-F238E27FC236}">
                <a16:creationId xmlns:a16="http://schemas.microsoft.com/office/drawing/2014/main" id="{37E4B491-8834-434B-8426-E024F0231C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2407A3-25DD-4A8F-A5C9-726369AF727D}"/>
              </a:ext>
            </a:extLst>
          </p:cNvPr>
          <p:cNvSpPr>
            <a:spLocks noGrp="1"/>
          </p:cNvSpPr>
          <p:nvPr>
            <p:ph type="sldNum" sz="quarter" idx="12"/>
          </p:nvPr>
        </p:nvSpPr>
        <p:spPr/>
        <p:txBody>
          <a:bodyPr/>
          <a:lstStyle/>
          <a:p>
            <a:fld id="{48B5FFC2-E5D9-4191-A11E-85D73F74BA23}" type="slidenum">
              <a:rPr lang="en-IN" smtClean="0"/>
              <a:t>‹#›</a:t>
            </a:fld>
            <a:endParaRPr lang="en-IN"/>
          </a:p>
        </p:txBody>
      </p:sp>
    </p:spTree>
    <p:extLst>
      <p:ext uri="{BB962C8B-B14F-4D97-AF65-F5344CB8AC3E}">
        <p14:creationId xmlns:p14="http://schemas.microsoft.com/office/powerpoint/2010/main" val="114462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4B3C4-3F1D-4E1C-8C2A-AFDA9638F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CA9679-11BD-48DC-93E3-F7E215E36F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A1CC2E-C2D8-4FEB-AC2F-2B9CA1413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ECC3CA-A4CC-4735-88D1-3AAEDB46AE3C}"/>
              </a:ext>
            </a:extLst>
          </p:cNvPr>
          <p:cNvSpPr>
            <a:spLocks noGrp="1"/>
          </p:cNvSpPr>
          <p:nvPr>
            <p:ph type="dt" sz="half" idx="10"/>
          </p:nvPr>
        </p:nvSpPr>
        <p:spPr/>
        <p:txBody>
          <a:bodyPr/>
          <a:lstStyle/>
          <a:p>
            <a:fld id="{C2F24171-C80C-4F2A-AE37-D738204E526A}" type="datetimeFigureOut">
              <a:rPr lang="en-IN" smtClean="0"/>
              <a:t>01-09-2023</a:t>
            </a:fld>
            <a:endParaRPr lang="en-IN"/>
          </a:p>
        </p:txBody>
      </p:sp>
      <p:sp>
        <p:nvSpPr>
          <p:cNvPr id="6" name="Footer Placeholder 5">
            <a:extLst>
              <a:ext uri="{FF2B5EF4-FFF2-40B4-BE49-F238E27FC236}">
                <a16:creationId xmlns:a16="http://schemas.microsoft.com/office/drawing/2014/main" id="{E803BBA2-EDB2-46C4-A49C-A620948327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F47CE0-7FAB-48D3-B722-3B8F504F5595}"/>
              </a:ext>
            </a:extLst>
          </p:cNvPr>
          <p:cNvSpPr>
            <a:spLocks noGrp="1"/>
          </p:cNvSpPr>
          <p:nvPr>
            <p:ph type="sldNum" sz="quarter" idx="12"/>
          </p:nvPr>
        </p:nvSpPr>
        <p:spPr/>
        <p:txBody>
          <a:bodyPr/>
          <a:lstStyle/>
          <a:p>
            <a:fld id="{48B5FFC2-E5D9-4191-A11E-85D73F74BA23}" type="slidenum">
              <a:rPr lang="en-IN" smtClean="0"/>
              <a:t>‹#›</a:t>
            </a:fld>
            <a:endParaRPr lang="en-IN"/>
          </a:p>
        </p:txBody>
      </p:sp>
    </p:spTree>
    <p:extLst>
      <p:ext uri="{BB962C8B-B14F-4D97-AF65-F5344CB8AC3E}">
        <p14:creationId xmlns:p14="http://schemas.microsoft.com/office/powerpoint/2010/main" val="2158513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335DBB-7972-4034-BEE8-2AEC65DDD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34D1FF-3E8C-4504-812F-B90652384A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C26BA5-F0A3-42DB-9911-DA5227E08A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24171-C80C-4F2A-AE37-D738204E526A}" type="datetimeFigureOut">
              <a:rPr lang="en-IN" smtClean="0"/>
              <a:t>01-09-2023</a:t>
            </a:fld>
            <a:endParaRPr lang="en-IN"/>
          </a:p>
        </p:txBody>
      </p:sp>
      <p:sp>
        <p:nvSpPr>
          <p:cNvPr id="5" name="Footer Placeholder 4">
            <a:extLst>
              <a:ext uri="{FF2B5EF4-FFF2-40B4-BE49-F238E27FC236}">
                <a16:creationId xmlns:a16="http://schemas.microsoft.com/office/drawing/2014/main" id="{BF802D2C-DC9D-4D17-BD3D-D20C51949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9D7F7D-8D4B-4AA9-B51A-58CB1534E1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5FFC2-E5D9-4191-A11E-85D73F74BA23}" type="slidenum">
              <a:rPr lang="en-IN" smtClean="0"/>
              <a:t>‹#›</a:t>
            </a:fld>
            <a:endParaRPr lang="en-IN"/>
          </a:p>
        </p:txBody>
      </p:sp>
    </p:spTree>
    <p:extLst>
      <p:ext uri="{BB962C8B-B14F-4D97-AF65-F5344CB8AC3E}">
        <p14:creationId xmlns:p14="http://schemas.microsoft.com/office/powerpoint/2010/main" val="824285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FED8ECE-7F98-4B18-BC1C-B4C431445838}"/>
              </a:ext>
            </a:extLst>
          </p:cNvPr>
          <p:cNvSpPr>
            <a:spLocks noGrp="1" noChangeArrowheads="1"/>
          </p:cNvSpPr>
          <p:nvPr>
            <p:ph type="ctrTitle"/>
          </p:nvPr>
        </p:nvSpPr>
        <p:spPr/>
        <p:txBody>
          <a:bodyPr/>
          <a:lstStyle/>
          <a:p>
            <a:r>
              <a:rPr lang="en-US" altLang="en-US"/>
              <a:t>Planning a Software Project</a:t>
            </a:r>
          </a:p>
        </p:txBody>
      </p:sp>
      <p:sp>
        <p:nvSpPr>
          <p:cNvPr id="5123" name="Rectangle 3">
            <a:extLst>
              <a:ext uri="{FF2B5EF4-FFF2-40B4-BE49-F238E27FC236}">
                <a16:creationId xmlns:a16="http://schemas.microsoft.com/office/drawing/2014/main" id="{F7D71591-ABD8-42AF-871E-717D04728FB2}"/>
              </a:ext>
            </a:extLst>
          </p:cNvPr>
          <p:cNvSpPr>
            <a:spLocks noGrp="1" noChangeArrowheads="1"/>
          </p:cNvSpPr>
          <p:nvPr>
            <p:ph type="subTitle" idx="1"/>
          </p:nvPr>
        </p:nvSpPr>
        <p:spPr>
          <a:xfrm>
            <a:off x="2590800" y="4724400"/>
            <a:ext cx="7696200" cy="1295400"/>
          </a:xfrm>
        </p:spPr>
        <p:txBody>
          <a:body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73A54073-3E35-4D27-938A-57B4F09A54B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922756F0-1673-4807-AC93-6A3D3A74856E}" type="slidenum">
              <a:rPr kumimoji="0" lang="en-US" altLang="en-US" sz="1400">
                <a:solidFill>
                  <a:schemeClr val="bg2"/>
                </a:solidFill>
                <a:latin typeface="Arial" panose="020B0604020202020204" pitchFamily="34" charset="0"/>
              </a:rPr>
              <a:pPr>
                <a:spcBef>
                  <a:spcPct val="50000"/>
                </a:spcBef>
                <a:buClrTx/>
                <a:buFontTx/>
                <a:buNone/>
              </a:pPr>
              <a:t>10</a:t>
            </a:fld>
            <a:endParaRPr kumimoji="0" lang="en-US" altLang="en-US" sz="1400">
              <a:solidFill>
                <a:schemeClr val="bg2"/>
              </a:solidFill>
              <a:latin typeface="Arial" panose="020B0604020202020204" pitchFamily="34" charset="0"/>
            </a:endParaRPr>
          </a:p>
        </p:txBody>
      </p:sp>
      <p:sp>
        <p:nvSpPr>
          <p:cNvPr id="21507" name="Rectangle 1">
            <a:extLst>
              <a:ext uri="{FF2B5EF4-FFF2-40B4-BE49-F238E27FC236}">
                <a16:creationId xmlns:a16="http://schemas.microsoft.com/office/drawing/2014/main" id="{259A50F7-1AD0-4C86-887C-E42C11289B4B}"/>
              </a:ext>
            </a:extLst>
          </p:cNvPr>
          <p:cNvSpPr>
            <a:spLocks noGrp="1" noChangeArrowheads="1"/>
          </p:cNvSpPr>
          <p:nvPr>
            <p:ph type="title"/>
          </p:nvPr>
        </p:nvSpPr>
        <p:spPr>
          <a:xfrm>
            <a:off x="1930401" y="182564"/>
            <a:ext cx="7769225" cy="113982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525"/>
              </a:spcBef>
            </a:pPr>
            <a:r>
              <a:rPr lang="en-GB" altLang="en-US"/>
              <a:t>Project Planning Activities</a:t>
            </a:r>
          </a:p>
        </p:txBody>
      </p:sp>
      <p:sp>
        <p:nvSpPr>
          <p:cNvPr id="21508" name="Rectangle 2">
            <a:extLst>
              <a:ext uri="{FF2B5EF4-FFF2-40B4-BE49-F238E27FC236}">
                <a16:creationId xmlns:a16="http://schemas.microsoft.com/office/drawing/2014/main" id="{15EA55F5-509E-455D-B477-57B0460AA0D6}"/>
              </a:ext>
            </a:extLst>
          </p:cNvPr>
          <p:cNvSpPr>
            <a:spLocks noGrp="1" noChangeArrowheads="1"/>
          </p:cNvSpPr>
          <p:nvPr>
            <p:ph type="body" idx="1"/>
          </p:nvPr>
        </p:nvSpPr>
        <p:spPr>
          <a:xfrm>
            <a:off x="1981201" y="1676400"/>
            <a:ext cx="8175625" cy="4629150"/>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a:bodyPr>
          <a:lstStyle/>
          <a:p>
            <a:pPr>
              <a:spcBef>
                <a:spcPts val="300"/>
              </a:spcBef>
            </a:pPr>
            <a:r>
              <a:rPr lang="en-GB" altLang="en-US">
                <a:solidFill>
                  <a:srgbClr val="0000FF"/>
                </a:solidFill>
              </a:rPr>
              <a:t>Estimation:</a:t>
            </a:r>
            <a:r>
              <a:rPr lang="en-GB" altLang="en-US"/>
              <a:t> </a:t>
            </a:r>
          </a:p>
          <a:p>
            <a:pPr lvl="1">
              <a:spcBef>
                <a:spcPts val="250"/>
              </a:spcBef>
            </a:pPr>
            <a:r>
              <a:rPr lang="en-GB" altLang="en-US"/>
              <a:t>Effort, cost, resource, and project duration</a:t>
            </a:r>
          </a:p>
          <a:p>
            <a:pPr>
              <a:spcBef>
                <a:spcPts val="300"/>
              </a:spcBef>
            </a:pPr>
            <a:r>
              <a:rPr lang="en-GB" altLang="en-US"/>
              <a:t>Project </a:t>
            </a:r>
            <a:r>
              <a:rPr lang="en-GB" altLang="en-US">
                <a:solidFill>
                  <a:srgbClr val="0000FF"/>
                </a:solidFill>
              </a:rPr>
              <a:t>scheduling</a:t>
            </a:r>
          </a:p>
          <a:p>
            <a:pPr>
              <a:spcBef>
                <a:spcPts val="300"/>
              </a:spcBef>
            </a:pPr>
            <a:r>
              <a:rPr lang="en-GB" altLang="en-US"/>
              <a:t>Staff organization: </a:t>
            </a:r>
          </a:p>
          <a:p>
            <a:pPr lvl="1">
              <a:spcBef>
                <a:spcPts val="250"/>
              </a:spcBef>
            </a:pPr>
            <a:r>
              <a:rPr lang="en-GB" altLang="en-US">
                <a:solidFill>
                  <a:srgbClr val="0000FF"/>
                </a:solidFill>
              </a:rPr>
              <a:t>staffing</a:t>
            </a:r>
            <a:r>
              <a:rPr lang="en-GB" altLang="en-US"/>
              <a:t> plans</a:t>
            </a:r>
          </a:p>
          <a:p>
            <a:pPr>
              <a:spcBef>
                <a:spcPts val="300"/>
              </a:spcBef>
            </a:pPr>
            <a:r>
              <a:rPr lang="en-GB" altLang="en-US">
                <a:solidFill>
                  <a:srgbClr val="0000FF"/>
                </a:solidFill>
              </a:rPr>
              <a:t>Risk</a:t>
            </a:r>
            <a:r>
              <a:rPr lang="en-GB" altLang="en-US"/>
              <a:t> handling:</a:t>
            </a:r>
          </a:p>
          <a:p>
            <a:pPr lvl="1">
              <a:spcBef>
                <a:spcPts val="250"/>
              </a:spcBef>
            </a:pPr>
            <a:r>
              <a:rPr lang="en-GB" altLang="en-US"/>
              <a:t>identification, analysis, and abatement procedures</a:t>
            </a:r>
          </a:p>
          <a:p>
            <a:pPr>
              <a:spcBef>
                <a:spcPts val="300"/>
              </a:spcBef>
            </a:pPr>
            <a:r>
              <a:rPr lang="en-GB" altLang="en-US">
                <a:solidFill>
                  <a:srgbClr val="0000FF"/>
                </a:solidFill>
              </a:rPr>
              <a:t>Miscellaneous plans</a:t>
            </a:r>
            <a:r>
              <a:rPr lang="en-GB" altLang="en-US"/>
              <a:t>:</a:t>
            </a:r>
          </a:p>
          <a:p>
            <a:pPr lvl="1">
              <a:spcBef>
                <a:spcPts val="250"/>
              </a:spcBef>
            </a:pPr>
            <a:r>
              <a:rPr lang="en-GB" altLang="en-US"/>
              <a:t>quality assurance plan, configuration management plan,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CA3C7A54-D527-4307-9780-E7130120AB6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22526B54-9398-40D9-971E-DF3E90385172}" type="slidenum">
              <a:rPr kumimoji="0" lang="en-US" altLang="en-US" sz="1400">
                <a:solidFill>
                  <a:schemeClr val="bg2"/>
                </a:solidFill>
                <a:latin typeface="Arial" panose="020B0604020202020204" pitchFamily="34" charset="0"/>
              </a:rPr>
              <a:pPr>
                <a:spcBef>
                  <a:spcPct val="50000"/>
                </a:spcBef>
                <a:buClrTx/>
                <a:buFontTx/>
                <a:buNone/>
              </a:pPr>
              <a:t>11</a:t>
            </a:fld>
            <a:endParaRPr kumimoji="0" lang="en-US" altLang="en-US" sz="1400">
              <a:solidFill>
                <a:schemeClr val="bg2"/>
              </a:solidFill>
              <a:latin typeface="Arial" panose="020B0604020202020204" pitchFamily="34" charset="0"/>
            </a:endParaRPr>
          </a:p>
        </p:txBody>
      </p:sp>
      <p:sp>
        <p:nvSpPr>
          <p:cNvPr id="23555" name="Rectangle 1">
            <a:extLst>
              <a:ext uri="{FF2B5EF4-FFF2-40B4-BE49-F238E27FC236}">
                <a16:creationId xmlns:a16="http://schemas.microsoft.com/office/drawing/2014/main" id="{9871128C-8CD4-448B-84D5-4AEB11751943}"/>
              </a:ext>
            </a:extLst>
          </p:cNvPr>
          <p:cNvSpPr>
            <a:spLocks noGrp="1" noChangeArrowheads="1"/>
          </p:cNvSpPr>
          <p:nvPr>
            <p:ph type="title"/>
          </p:nvPr>
        </p:nvSpPr>
        <p:spPr>
          <a:xfrm>
            <a:off x="1930401" y="182564"/>
            <a:ext cx="7769225" cy="113982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988"/>
              </a:spcBef>
            </a:pPr>
            <a:r>
              <a:rPr lang="en-GB" altLang="en-US"/>
              <a:t>Sliding Window Planning</a:t>
            </a:r>
          </a:p>
        </p:txBody>
      </p:sp>
      <p:sp>
        <p:nvSpPr>
          <p:cNvPr id="23556" name="Rectangle 2">
            <a:extLst>
              <a:ext uri="{FF2B5EF4-FFF2-40B4-BE49-F238E27FC236}">
                <a16:creationId xmlns:a16="http://schemas.microsoft.com/office/drawing/2014/main" id="{839A205D-21BF-4089-906D-58E7DDAB1AE7}"/>
              </a:ext>
            </a:extLst>
          </p:cNvPr>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a:bodyPr>
          <a:lstStyle/>
          <a:p>
            <a:pPr>
              <a:spcBef>
                <a:spcPts val="788"/>
              </a:spcBef>
            </a:pPr>
            <a:r>
              <a:rPr lang="en-GB" altLang="en-US" sz="4000"/>
              <a:t>Involves project planning over several stages:</a:t>
            </a:r>
          </a:p>
          <a:p>
            <a:pPr lvl="1">
              <a:spcBef>
                <a:spcPts val="788"/>
              </a:spcBef>
            </a:pPr>
            <a:r>
              <a:rPr lang="en-GB" altLang="en-US" sz="3600"/>
              <a:t>protects managers from making big commitments too early.</a:t>
            </a:r>
          </a:p>
          <a:p>
            <a:pPr lvl="1">
              <a:spcBef>
                <a:spcPts val="713"/>
              </a:spcBef>
            </a:pPr>
            <a:r>
              <a:rPr lang="en-GB" altLang="en-US" sz="3600"/>
              <a:t>More information becomes available as project progresses.</a:t>
            </a:r>
          </a:p>
          <a:p>
            <a:pPr lvl="2">
              <a:spcBef>
                <a:spcPct val="0"/>
              </a:spcBef>
              <a:spcAft>
                <a:spcPts val="825"/>
              </a:spcAft>
            </a:pPr>
            <a:r>
              <a:rPr lang="en-GB" altLang="en-US" sz="3600"/>
              <a:t>Facilitates accurate planning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E10CAEDC-A4F0-42FB-9C45-55CC8E0F53D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F623B95A-F621-453C-BC2F-F689A57E9C7C}" type="slidenum">
              <a:rPr kumimoji="0" lang="en-US" altLang="en-US" sz="1400">
                <a:solidFill>
                  <a:schemeClr val="bg2"/>
                </a:solidFill>
                <a:latin typeface="Arial" panose="020B0604020202020204" pitchFamily="34" charset="0"/>
              </a:rPr>
              <a:pPr>
                <a:spcBef>
                  <a:spcPct val="50000"/>
                </a:spcBef>
                <a:buClrTx/>
                <a:buFontTx/>
                <a:buNone/>
              </a:pPr>
              <a:t>12</a:t>
            </a:fld>
            <a:endParaRPr kumimoji="0" lang="en-US" altLang="en-US" sz="1400">
              <a:solidFill>
                <a:schemeClr val="bg2"/>
              </a:solidFill>
              <a:latin typeface="Arial" panose="020B0604020202020204" pitchFamily="34" charset="0"/>
            </a:endParaRPr>
          </a:p>
        </p:txBody>
      </p:sp>
      <p:sp>
        <p:nvSpPr>
          <p:cNvPr id="25603" name="Rectangle 1">
            <a:extLst>
              <a:ext uri="{FF2B5EF4-FFF2-40B4-BE49-F238E27FC236}">
                <a16:creationId xmlns:a16="http://schemas.microsoft.com/office/drawing/2014/main" id="{521C6B58-473C-4BB8-8B73-1C184FF1184B}"/>
              </a:ext>
            </a:extLst>
          </p:cNvPr>
          <p:cNvSpPr>
            <a:spLocks noGrp="1" noChangeArrowheads="1"/>
          </p:cNvSpPr>
          <p:nvPr>
            <p:ph type="title"/>
          </p:nvPr>
        </p:nvSpPr>
        <p:spPr>
          <a:xfrm>
            <a:off x="1930401" y="182564"/>
            <a:ext cx="7769225" cy="113982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1213"/>
              </a:spcBef>
            </a:pPr>
            <a:r>
              <a:rPr lang="en-GB" altLang="en-US" sz="4800"/>
              <a:t>SPMP Document</a:t>
            </a:r>
          </a:p>
        </p:txBody>
      </p:sp>
      <p:sp>
        <p:nvSpPr>
          <p:cNvPr id="25604" name="Rectangle 2">
            <a:extLst>
              <a:ext uri="{FF2B5EF4-FFF2-40B4-BE49-F238E27FC236}">
                <a16:creationId xmlns:a16="http://schemas.microsoft.com/office/drawing/2014/main" id="{8278DE18-8925-4397-AAD9-D9B05D192EA0}"/>
              </a:ext>
            </a:extLst>
          </p:cNvPr>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a:bodyPr>
          <a:lstStyle/>
          <a:p>
            <a:pPr>
              <a:spcBef>
                <a:spcPts val="788"/>
              </a:spcBef>
            </a:pPr>
            <a:r>
              <a:rPr lang="en-GB" altLang="en-US" sz="4400"/>
              <a:t>After planning is complete:</a:t>
            </a:r>
          </a:p>
          <a:p>
            <a:pPr lvl="1">
              <a:spcBef>
                <a:spcPts val="713"/>
              </a:spcBef>
            </a:pPr>
            <a:r>
              <a:rPr lang="en-GB" altLang="en-US" sz="4000"/>
              <a:t> Document the plans: </a:t>
            </a:r>
          </a:p>
          <a:p>
            <a:pPr lvl="1">
              <a:spcBef>
                <a:spcPts val="713"/>
              </a:spcBef>
            </a:pPr>
            <a:r>
              <a:rPr lang="en-GB" altLang="en-US" sz="4000"/>
              <a:t>in a Software Project Management Plan(SPMP) document.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889EA022-0676-4DC8-956B-5EEA5E55D57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2701E12C-FA53-47DF-87B4-40B56AD05B48}" type="slidenum">
              <a:rPr kumimoji="0" lang="en-US" altLang="en-US" sz="1400">
                <a:solidFill>
                  <a:schemeClr val="bg2"/>
                </a:solidFill>
                <a:latin typeface="Arial" panose="020B0604020202020204" pitchFamily="34" charset="0"/>
              </a:rPr>
              <a:pPr>
                <a:spcBef>
                  <a:spcPct val="50000"/>
                </a:spcBef>
                <a:buClrTx/>
                <a:buFontTx/>
                <a:buNone/>
              </a:pPr>
              <a:t>13</a:t>
            </a:fld>
            <a:endParaRPr kumimoji="0" lang="en-US" altLang="en-US" sz="1400">
              <a:solidFill>
                <a:schemeClr val="bg2"/>
              </a:solidFill>
              <a:latin typeface="Arial" panose="020B0604020202020204" pitchFamily="34" charset="0"/>
            </a:endParaRPr>
          </a:p>
        </p:txBody>
      </p:sp>
      <p:sp>
        <p:nvSpPr>
          <p:cNvPr id="27651" name="Rectangle 1">
            <a:extLst>
              <a:ext uri="{FF2B5EF4-FFF2-40B4-BE49-F238E27FC236}">
                <a16:creationId xmlns:a16="http://schemas.microsoft.com/office/drawing/2014/main" id="{70278BEA-DF50-43E6-B90A-730BA9718A22}"/>
              </a:ext>
            </a:extLst>
          </p:cNvPr>
          <p:cNvSpPr>
            <a:spLocks noGrp="1" noChangeArrowheads="1"/>
          </p:cNvSpPr>
          <p:nvPr>
            <p:ph type="title"/>
          </p:nvPr>
        </p:nvSpPr>
        <p:spPr>
          <a:xfrm>
            <a:off x="1930401" y="182564"/>
            <a:ext cx="7769225" cy="113982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788"/>
              </a:spcBef>
            </a:pPr>
            <a:r>
              <a:rPr lang="en-GB" altLang="en-US" sz="3200"/>
              <a:t>Organization of SPMP Document</a:t>
            </a:r>
          </a:p>
        </p:txBody>
      </p:sp>
      <p:sp>
        <p:nvSpPr>
          <p:cNvPr id="27652" name="Rectangle 2">
            <a:extLst>
              <a:ext uri="{FF2B5EF4-FFF2-40B4-BE49-F238E27FC236}">
                <a16:creationId xmlns:a16="http://schemas.microsoft.com/office/drawing/2014/main" id="{784BAFD7-C1A9-4046-8549-962263A266F1}"/>
              </a:ext>
            </a:extLst>
          </p:cNvPr>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a:bodyPr>
          <a:lstStyle/>
          <a:p>
            <a:pPr lvl="1">
              <a:spcBef>
                <a:spcPts val="525"/>
              </a:spcBef>
            </a:pPr>
            <a:r>
              <a:rPr lang="en-GB" altLang="en-US"/>
              <a:t>Introduction </a:t>
            </a:r>
            <a:r>
              <a:rPr lang="en-GB" altLang="en-US" sz="1200"/>
              <a:t>(Objectives,Major Functions,Performance Issues,Management and Technical Constraints)</a:t>
            </a:r>
          </a:p>
          <a:p>
            <a:pPr lvl="1">
              <a:spcBef>
                <a:spcPts val="525"/>
              </a:spcBef>
            </a:pPr>
            <a:r>
              <a:rPr lang="en-GB" altLang="en-US"/>
              <a:t>Project Estimates </a:t>
            </a:r>
            <a:r>
              <a:rPr lang="en-GB" altLang="en-US" sz="1000"/>
              <a:t>(Historical Data,Estimation Techniques,Effort, Cost, and Project Duration Estimates)</a:t>
            </a:r>
          </a:p>
          <a:p>
            <a:pPr lvl="1">
              <a:spcBef>
                <a:spcPts val="525"/>
              </a:spcBef>
            </a:pPr>
            <a:r>
              <a:rPr lang="en-GB" altLang="en-US"/>
              <a:t>Project Resources Plan</a:t>
            </a:r>
            <a:r>
              <a:rPr lang="en-GB" altLang="en-US" sz="1200"/>
              <a:t> (People,Hardware and Software,Special Resources)</a:t>
            </a:r>
          </a:p>
          <a:p>
            <a:pPr lvl="1">
              <a:spcBef>
                <a:spcPts val="525"/>
              </a:spcBef>
            </a:pPr>
            <a:r>
              <a:rPr lang="en-GB" altLang="en-US"/>
              <a:t>Schedules </a:t>
            </a:r>
            <a:r>
              <a:rPr lang="en-GB" altLang="en-US" sz="1200"/>
              <a:t>(Work Breakdown Structure,Task Network, Gantt Chart Representation,PERT Chart Representation)</a:t>
            </a:r>
          </a:p>
          <a:p>
            <a:pPr lvl="1">
              <a:spcBef>
                <a:spcPts val="525"/>
              </a:spcBef>
            </a:pPr>
            <a:r>
              <a:rPr lang="en-GB" altLang="en-US"/>
              <a:t>Risk Management Plan </a:t>
            </a:r>
            <a:r>
              <a:rPr lang="en-GB" altLang="en-US" sz="1200"/>
              <a:t>(Risk Analysis,Risk Identification,Risk Estimation, Abatement Procedures)</a:t>
            </a:r>
          </a:p>
          <a:p>
            <a:pPr lvl="1">
              <a:spcBef>
                <a:spcPts val="525"/>
              </a:spcBef>
            </a:pPr>
            <a:r>
              <a:rPr lang="en-GB" altLang="en-US"/>
              <a:t>Project Tracking and Control Plan</a:t>
            </a:r>
          </a:p>
          <a:p>
            <a:pPr lvl="1">
              <a:spcBef>
                <a:spcPts val="525"/>
              </a:spcBef>
            </a:pPr>
            <a:r>
              <a:rPr lang="en-GB" altLang="en-US"/>
              <a:t>Miscellaneous Plans</a:t>
            </a:r>
            <a:r>
              <a:rPr lang="en-GB" altLang="en-US" sz="1200"/>
              <a:t>(Process Tailoring,Quality Assurance)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a:extLst>
              <a:ext uri="{FF2B5EF4-FFF2-40B4-BE49-F238E27FC236}">
                <a16:creationId xmlns:a16="http://schemas.microsoft.com/office/drawing/2014/main" id="{84038D13-F78B-4AFA-A669-62E2A8005B62}"/>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29699" name="Slide Number Placeholder 5">
            <a:extLst>
              <a:ext uri="{FF2B5EF4-FFF2-40B4-BE49-F238E27FC236}">
                <a16:creationId xmlns:a16="http://schemas.microsoft.com/office/drawing/2014/main" id="{66988E73-A557-4F9F-91D4-7DA11E94DD6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3CA6F941-4133-4226-84D2-450C2787231D}" type="slidenum">
              <a:rPr kumimoji="0" lang="en-US" altLang="en-US" sz="1400">
                <a:solidFill>
                  <a:schemeClr val="bg2"/>
                </a:solidFill>
                <a:latin typeface="Arial" panose="020B0604020202020204" pitchFamily="34" charset="0"/>
              </a:rPr>
              <a:pPr>
                <a:spcBef>
                  <a:spcPct val="50000"/>
                </a:spcBef>
                <a:buClrTx/>
                <a:buFontTx/>
                <a:buNone/>
              </a:pPr>
              <a:t>14</a:t>
            </a:fld>
            <a:endParaRPr kumimoji="0" lang="en-US" altLang="en-US" sz="1400">
              <a:solidFill>
                <a:schemeClr val="bg2"/>
              </a:solidFill>
              <a:latin typeface="Arial" panose="020B0604020202020204" pitchFamily="34" charset="0"/>
            </a:endParaRPr>
          </a:p>
        </p:txBody>
      </p:sp>
      <p:sp>
        <p:nvSpPr>
          <p:cNvPr id="29700" name="Rectangle 2">
            <a:extLst>
              <a:ext uri="{FF2B5EF4-FFF2-40B4-BE49-F238E27FC236}">
                <a16:creationId xmlns:a16="http://schemas.microsoft.com/office/drawing/2014/main" id="{AB6F3391-6518-4D59-A3D4-40D4682F3650}"/>
              </a:ext>
            </a:extLst>
          </p:cNvPr>
          <p:cNvSpPr>
            <a:spLocks noGrp="1" noChangeArrowheads="1"/>
          </p:cNvSpPr>
          <p:nvPr>
            <p:ph type="title"/>
          </p:nvPr>
        </p:nvSpPr>
        <p:spPr/>
        <p:txBody>
          <a:bodyPr/>
          <a:lstStyle/>
          <a:p>
            <a:r>
              <a:rPr lang="en-US" altLang="en-US"/>
              <a:t>Why improve PM?</a:t>
            </a:r>
          </a:p>
        </p:txBody>
      </p:sp>
      <p:sp>
        <p:nvSpPr>
          <p:cNvPr id="29701" name="Rectangle 3">
            <a:extLst>
              <a:ext uri="{FF2B5EF4-FFF2-40B4-BE49-F238E27FC236}">
                <a16:creationId xmlns:a16="http://schemas.microsoft.com/office/drawing/2014/main" id="{F8BC164D-497E-4DEC-878A-D9CD75B79098}"/>
              </a:ext>
            </a:extLst>
          </p:cNvPr>
          <p:cNvSpPr>
            <a:spLocks noGrp="1" noChangeArrowheads="1"/>
          </p:cNvSpPr>
          <p:nvPr>
            <p:ph type="body" idx="1"/>
          </p:nvPr>
        </p:nvSpPr>
        <p:spPr/>
        <p:txBody>
          <a:bodyPr/>
          <a:lstStyle/>
          <a:p>
            <a:r>
              <a:rPr lang="en-US" altLang="en-US"/>
              <a:t>Better predictability leading to commitments that can be met</a:t>
            </a:r>
          </a:p>
          <a:p>
            <a:r>
              <a:rPr lang="en-US" altLang="en-US"/>
              <a:t>Lower cost through reduced rework, better resource mgmt, better planning,..</a:t>
            </a:r>
          </a:p>
          <a:p>
            <a:r>
              <a:rPr lang="en-US" altLang="en-US"/>
              <a:t>Improved quality through proper quality planning and control</a:t>
            </a:r>
          </a:p>
          <a:p>
            <a:r>
              <a:rPr lang="en-US" altLang="en-US"/>
              <a:t>Better control through change control, CM, monitoring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a:extLst>
              <a:ext uri="{FF2B5EF4-FFF2-40B4-BE49-F238E27FC236}">
                <a16:creationId xmlns:a16="http://schemas.microsoft.com/office/drawing/2014/main" id="{2316A8FE-6372-4DFD-A355-4D556ACCE06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30723" name="Slide Number Placeholder 5">
            <a:extLst>
              <a:ext uri="{FF2B5EF4-FFF2-40B4-BE49-F238E27FC236}">
                <a16:creationId xmlns:a16="http://schemas.microsoft.com/office/drawing/2014/main" id="{FE8FBACA-F56D-4CCA-B74B-11B53AEAE91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8A3A5087-F059-4F3A-A99B-61FE73423255}" type="slidenum">
              <a:rPr kumimoji="0" lang="en-US" altLang="en-US" sz="1400">
                <a:solidFill>
                  <a:schemeClr val="bg2"/>
                </a:solidFill>
                <a:latin typeface="Arial" panose="020B0604020202020204" pitchFamily="34" charset="0"/>
              </a:rPr>
              <a:pPr>
                <a:spcBef>
                  <a:spcPct val="50000"/>
                </a:spcBef>
                <a:buClrTx/>
                <a:buFontTx/>
                <a:buNone/>
              </a:pPr>
              <a:t>15</a:t>
            </a:fld>
            <a:endParaRPr kumimoji="0" lang="en-US" altLang="en-US" sz="1400">
              <a:solidFill>
                <a:schemeClr val="bg2"/>
              </a:solidFill>
              <a:latin typeface="Arial" panose="020B0604020202020204" pitchFamily="34" charset="0"/>
            </a:endParaRPr>
          </a:p>
        </p:txBody>
      </p:sp>
      <p:sp>
        <p:nvSpPr>
          <p:cNvPr id="30724" name="Rectangle 2">
            <a:extLst>
              <a:ext uri="{FF2B5EF4-FFF2-40B4-BE49-F238E27FC236}">
                <a16:creationId xmlns:a16="http://schemas.microsoft.com/office/drawing/2014/main" id="{07435924-D10C-4005-994F-6AE6802A6F16}"/>
              </a:ext>
            </a:extLst>
          </p:cNvPr>
          <p:cNvSpPr>
            <a:spLocks noGrp="1" noChangeArrowheads="1"/>
          </p:cNvSpPr>
          <p:nvPr>
            <p:ph type="title"/>
          </p:nvPr>
        </p:nvSpPr>
        <p:spPr/>
        <p:txBody>
          <a:bodyPr/>
          <a:lstStyle/>
          <a:p>
            <a:r>
              <a:rPr lang="en-US" altLang="en-US"/>
              <a:t>The Project Mgmt Process</a:t>
            </a:r>
          </a:p>
        </p:txBody>
      </p:sp>
      <p:sp>
        <p:nvSpPr>
          <p:cNvPr id="30725" name="Rectangle 3">
            <a:extLst>
              <a:ext uri="{FF2B5EF4-FFF2-40B4-BE49-F238E27FC236}">
                <a16:creationId xmlns:a16="http://schemas.microsoft.com/office/drawing/2014/main" id="{8CEF643E-F6ED-4A94-966D-D31BE80167EF}"/>
              </a:ext>
            </a:extLst>
          </p:cNvPr>
          <p:cNvSpPr>
            <a:spLocks noGrp="1" noChangeArrowheads="1"/>
          </p:cNvSpPr>
          <p:nvPr>
            <p:ph type="body" idx="1"/>
          </p:nvPr>
        </p:nvSpPr>
        <p:spPr/>
        <p:txBody>
          <a:bodyPr/>
          <a:lstStyle/>
          <a:p>
            <a:pPr>
              <a:lnSpc>
                <a:spcPct val="90000"/>
              </a:lnSpc>
            </a:pPr>
            <a:r>
              <a:rPr lang="en-US" altLang="en-US"/>
              <a:t>Has three phases - planning, monitoring and control, and closure</a:t>
            </a:r>
          </a:p>
          <a:p>
            <a:pPr>
              <a:lnSpc>
                <a:spcPct val="90000"/>
              </a:lnSpc>
            </a:pPr>
            <a:r>
              <a:rPr lang="en-US" altLang="en-US"/>
              <a:t>Planning is done before the much of the engineering process (life cycle, LC) and closure after the process</a:t>
            </a:r>
          </a:p>
          <a:p>
            <a:pPr>
              <a:lnSpc>
                <a:spcPct val="90000"/>
              </a:lnSpc>
            </a:pPr>
            <a:r>
              <a:rPr lang="en-US" altLang="en-US"/>
              <a:t>Monitoring phase is in parallel with LC</a:t>
            </a:r>
          </a:p>
          <a:p>
            <a:pPr>
              <a:lnSpc>
                <a:spcPct val="90000"/>
              </a:lnSpc>
            </a:pPr>
            <a:r>
              <a:rPr lang="en-US" altLang="en-US"/>
              <a:t>We focus on planning; monitoring covered through its planning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a:extLst>
              <a:ext uri="{FF2B5EF4-FFF2-40B4-BE49-F238E27FC236}">
                <a16:creationId xmlns:a16="http://schemas.microsoft.com/office/drawing/2014/main" id="{D6629113-5B30-4389-8A85-32DC94F413F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31747" name="Slide Number Placeholder 5">
            <a:extLst>
              <a:ext uri="{FF2B5EF4-FFF2-40B4-BE49-F238E27FC236}">
                <a16:creationId xmlns:a16="http://schemas.microsoft.com/office/drawing/2014/main" id="{B3025894-A995-499D-AD98-B180BE4062B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882BF586-B9D8-48D6-BF2B-96E07773528C}" type="slidenum">
              <a:rPr kumimoji="0" lang="en-US" altLang="en-US" sz="1400">
                <a:solidFill>
                  <a:schemeClr val="bg2"/>
                </a:solidFill>
                <a:latin typeface="Arial" panose="020B0604020202020204" pitchFamily="34" charset="0"/>
              </a:rPr>
              <a:pPr>
                <a:spcBef>
                  <a:spcPct val="50000"/>
                </a:spcBef>
                <a:buClrTx/>
                <a:buFontTx/>
                <a:buNone/>
              </a:pPr>
              <a:t>16</a:t>
            </a:fld>
            <a:endParaRPr kumimoji="0" lang="en-US" altLang="en-US" sz="1400">
              <a:solidFill>
                <a:schemeClr val="bg2"/>
              </a:solidFill>
              <a:latin typeface="Arial" panose="020B0604020202020204" pitchFamily="34" charset="0"/>
            </a:endParaRPr>
          </a:p>
        </p:txBody>
      </p:sp>
      <p:sp>
        <p:nvSpPr>
          <p:cNvPr id="31748" name="Rectangle 2">
            <a:extLst>
              <a:ext uri="{FF2B5EF4-FFF2-40B4-BE49-F238E27FC236}">
                <a16:creationId xmlns:a16="http://schemas.microsoft.com/office/drawing/2014/main" id="{7803C205-996A-41B0-85C2-1B6A425C2976}"/>
              </a:ext>
            </a:extLst>
          </p:cNvPr>
          <p:cNvSpPr>
            <a:spLocks noGrp="1" noChangeArrowheads="1"/>
          </p:cNvSpPr>
          <p:nvPr>
            <p:ph type="title"/>
          </p:nvPr>
        </p:nvSpPr>
        <p:spPr/>
        <p:txBody>
          <a:bodyPr/>
          <a:lstStyle/>
          <a:p>
            <a:r>
              <a:rPr lang="en-US" altLang="en-US"/>
              <a:t>Project Planning</a:t>
            </a:r>
          </a:p>
        </p:txBody>
      </p:sp>
      <p:sp>
        <p:nvSpPr>
          <p:cNvPr id="31749" name="Rectangle 3">
            <a:extLst>
              <a:ext uri="{FF2B5EF4-FFF2-40B4-BE49-F238E27FC236}">
                <a16:creationId xmlns:a16="http://schemas.microsoft.com/office/drawing/2014/main" id="{19646E03-E61F-465E-825D-60CE92E14DF3}"/>
              </a:ext>
            </a:extLst>
          </p:cNvPr>
          <p:cNvSpPr>
            <a:spLocks noGrp="1" noChangeArrowheads="1"/>
          </p:cNvSpPr>
          <p:nvPr>
            <p:ph type="body" idx="1"/>
          </p:nvPr>
        </p:nvSpPr>
        <p:spPr>
          <a:xfrm>
            <a:off x="1981200" y="1524000"/>
            <a:ext cx="8178800" cy="4533900"/>
          </a:xfrm>
        </p:spPr>
        <p:txBody>
          <a:bodyPr/>
          <a:lstStyle/>
          <a:p>
            <a:r>
              <a:rPr lang="en-US" altLang="en-US"/>
              <a:t>Basic objective: To create a plan to meet the commitments of the project, I.e. create a path that, if followed, will lead to a successful project</a:t>
            </a:r>
          </a:p>
          <a:p>
            <a:r>
              <a:rPr lang="en-US" altLang="en-US"/>
              <a:t>Planning involves defining the LC process to be followed, estimates, detailed schedule, plan for quality, etc.</a:t>
            </a:r>
          </a:p>
          <a:p>
            <a:r>
              <a:rPr lang="en-US" altLang="en-US"/>
              <a:t>Main output - a project management plan and the project schedule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a:extLst>
              <a:ext uri="{FF2B5EF4-FFF2-40B4-BE49-F238E27FC236}">
                <a16:creationId xmlns:a16="http://schemas.microsoft.com/office/drawing/2014/main" id="{30BE0D50-5B1C-4ED5-A2B7-35FD9EC0D13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32771" name="Slide Number Placeholder 5">
            <a:extLst>
              <a:ext uri="{FF2B5EF4-FFF2-40B4-BE49-F238E27FC236}">
                <a16:creationId xmlns:a16="http://schemas.microsoft.com/office/drawing/2014/main" id="{E2AB437D-AEEB-40FA-AE35-7DF6A39AD78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D39BF527-E40D-4E7F-8327-9AB255B26E72}" type="slidenum">
              <a:rPr kumimoji="0" lang="en-US" altLang="en-US" sz="1400">
                <a:solidFill>
                  <a:schemeClr val="bg2"/>
                </a:solidFill>
                <a:latin typeface="Arial" panose="020B0604020202020204" pitchFamily="34" charset="0"/>
              </a:rPr>
              <a:pPr>
                <a:spcBef>
                  <a:spcPct val="50000"/>
                </a:spcBef>
                <a:buClrTx/>
                <a:buFontTx/>
                <a:buNone/>
              </a:pPr>
              <a:t>17</a:t>
            </a:fld>
            <a:endParaRPr kumimoji="0" lang="en-US" altLang="en-US" sz="1400">
              <a:solidFill>
                <a:schemeClr val="bg2"/>
              </a:solidFill>
              <a:latin typeface="Arial" panose="020B0604020202020204" pitchFamily="34" charset="0"/>
            </a:endParaRPr>
          </a:p>
        </p:txBody>
      </p:sp>
      <p:sp>
        <p:nvSpPr>
          <p:cNvPr id="32772" name="Rectangle 2">
            <a:extLst>
              <a:ext uri="{FF2B5EF4-FFF2-40B4-BE49-F238E27FC236}">
                <a16:creationId xmlns:a16="http://schemas.microsoft.com/office/drawing/2014/main" id="{7F42CCD3-14B1-4C71-8E48-6E6B8880561E}"/>
              </a:ext>
            </a:extLst>
          </p:cNvPr>
          <p:cNvSpPr>
            <a:spLocks noGrp="1" noChangeArrowheads="1"/>
          </p:cNvSpPr>
          <p:nvPr>
            <p:ph type="title"/>
          </p:nvPr>
        </p:nvSpPr>
        <p:spPr/>
        <p:txBody>
          <a:bodyPr/>
          <a:lstStyle/>
          <a:p>
            <a:r>
              <a:rPr lang="en-US" altLang="en-US"/>
              <a:t>Key Planning Tasks</a:t>
            </a:r>
          </a:p>
        </p:txBody>
      </p:sp>
      <p:sp>
        <p:nvSpPr>
          <p:cNvPr id="32773" name="Rectangle 3">
            <a:extLst>
              <a:ext uri="{FF2B5EF4-FFF2-40B4-BE49-F238E27FC236}">
                <a16:creationId xmlns:a16="http://schemas.microsoft.com/office/drawing/2014/main" id="{61E7DFC1-3E2B-4E05-A047-E01778A397F0}"/>
              </a:ext>
            </a:extLst>
          </p:cNvPr>
          <p:cNvSpPr>
            <a:spLocks noGrp="1" noChangeArrowheads="1"/>
          </p:cNvSpPr>
          <p:nvPr>
            <p:ph type="body" idx="1"/>
          </p:nvPr>
        </p:nvSpPr>
        <p:spPr>
          <a:xfrm>
            <a:off x="1981200" y="1752600"/>
            <a:ext cx="8305800" cy="4305300"/>
          </a:xfrm>
        </p:spPr>
        <p:txBody>
          <a:bodyPr/>
          <a:lstStyle/>
          <a:p>
            <a:r>
              <a:rPr lang="en-US" altLang="en-US">
                <a:latin typeface="times" panose="02020603050405020304" pitchFamily="18" charset="0"/>
              </a:rPr>
              <a:t>Estimate effort</a:t>
            </a:r>
          </a:p>
          <a:p>
            <a:r>
              <a:rPr lang="en-US" altLang="en-US">
                <a:latin typeface="times" panose="02020603050405020304" pitchFamily="18" charset="0"/>
              </a:rPr>
              <a:t>Define project milestones and create a schedule</a:t>
            </a:r>
          </a:p>
          <a:p>
            <a:r>
              <a:rPr lang="en-US" altLang="en-US">
                <a:latin typeface="times" panose="02020603050405020304" pitchFamily="18" charset="0"/>
              </a:rPr>
              <a:t>Define quality objectives and a quality plan</a:t>
            </a:r>
          </a:p>
          <a:p>
            <a:r>
              <a:rPr lang="en-US" altLang="en-US">
                <a:latin typeface="times" panose="02020603050405020304" pitchFamily="18" charset="0"/>
              </a:rPr>
              <a:t>Identify risks and make plans to mitigate them</a:t>
            </a:r>
          </a:p>
          <a:p>
            <a:r>
              <a:rPr lang="en-US" altLang="en-US">
                <a:latin typeface="times" panose="02020603050405020304" pitchFamily="18" charset="0"/>
              </a:rPr>
              <a:t>Define measurement plan, project-tracking procedures, training plan, team organization, etc.</a:t>
            </a:r>
          </a:p>
          <a:p>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F5DEF14D-898F-40CD-9969-368BB3FBD73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D7E27167-A65D-49E2-8266-32F2D241A29A}" type="slidenum">
              <a:rPr kumimoji="0" lang="en-US" altLang="en-US" sz="1400">
                <a:solidFill>
                  <a:schemeClr val="bg2"/>
                </a:solidFill>
                <a:latin typeface="Arial" panose="020B0604020202020204" pitchFamily="34" charset="0"/>
              </a:rPr>
              <a:pPr>
                <a:spcBef>
                  <a:spcPct val="50000"/>
                </a:spcBef>
                <a:buClrTx/>
                <a:buFontTx/>
                <a:buNone/>
              </a:pPr>
              <a:t>18</a:t>
            </a:fld>
            <a:endParaRPr kumimoji="0" lang="en-US" altLang="en-US" sz="1400">
              <a:solidFill>
                <a:schemeClr val="bg2"/>
              </a:solidFill>
              <a:latin typeface="Arial" panose="020B0604020202020204" pitchFamily="34" charset="0"/>
            </a:endParaRPr>
          </a:p>
        </p:txBody>
      </p:sp>
      <p:sp>
        <p:nvSpPr>
          <p:cNvPr id="33795" name="Rectangle 1">
            <a:extLst>
              <a:ext uri="{FF2B5EF4-FFF2-40B4-BE49-F238E27FC236}">
                <a16:creationId xmlns:a16="http://schemas.microsoft.com/office/drawing/2014/main" id="{F29C5ECF-2A6C-44EE-8AF6-5445E0D3B31E}"/>
              </a:ext>
            </a:extLst>
          </p:cNvPr>
          <p:cNvSpPr>
            <a:spLocks noGrp="1" noChangeArrowheads="1"/>
          </p:cNvSpPr>
          <p:nvPr>
            <p:ph type="title"/>
          </p:nvPr>
        </p:nvSpPr>
        <p:spPr>
          <a:xfrm>
            <a:off x="1930401" y="182564"/>
            <a:ext cx="7769225" cy="113982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988"/>
              </a:spcBef>
            </a:pPr>
            <a:r>
              <a:rPr lang="en-GB" altLang="en-US"/>
              <a:t>Software Cost Estimation</a:t>
            </a:r>
          </a:p>
        </p:txBody>
      </p:sp>
      <p:sp>
        <p:nvSpPr>
          <p:cNvPr id="33796" name="Rectangle 2">
            <a:extLst>
              <a:ext uri="{FF2B5EF4-FFF2-40B4-BE49-F238E27FC236}">
                <a16:creationId xmlns:a16="http://schemas.microsoft.com/office/drawing/2014/main" id="{44964C60-F42A-495A-B875-286FB9274B8F}"/>
              </a:ext>
            </a:extLst>
          </p:cNvPr>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a:bodyPr>
          <a:lstStyle/>
          <a:p>
            <a:pPr>
              <a:spcBef>
                <a:spcPts val="988"/>
              </a:spcBef>
            </a:pPr>
            <a:r>
              <a:rPr lang="en-GB" altLang="en-US"/>
              <a:t>Determine  </a:t>
            </a:r>
            <a:r>
              <a:rPr lang="en-GB" altLang="en-US" u="sng">
                <a:solidFill>
                  <a:srgbClr val="0000FF"/>
                </a:solidFill>
              </a:rPr>
              <a:t>size</a:t>
            </a:r>
            <a:r>
              <a:rPr lang="en-GB" altLang="en-US"/>
              <a:t> of the product.</a:t>
            </a:r>
          </a:p>
          <a:p>
            <a:pPr>
              <a:spcBef>
                <a:spcPts val="988"/>
              </a:spcBef>
            </a:pPr>
            <a:r>
              <a:rPr lang="en-GB" altLang="en-US"/>
              <a:t>From the size estimate, </a:t>
            </a:r>
          </a:p>
          <a:p>
            <a:pPr lvl="1">
              <a:spcBef>
                <a:spcPts val="713"/>
              </a:spcBef>
            </a:pPr>
            <a:r>
              <a:rPr lang="en-GB" altLang="en-US"/>
              <a:t>determine the </a:t>
            </a:r>
            <a:r>
              <a:rPr lang="en-GB" altLang="en-US" u="sng">
                <a:solidFill>
                  <a:srgbClr val="0000FF"/>
                </a:solidFill>
              </a:rPr>
              <a:t>effort</a:t>
            </a:r>
            <a:r>
              <a:rPr lang="en-GB" altLang="en-US"/>
              <a:t> needed.</a:t>
            </a:r>
          </a:p>
          <a:p>
            <a:pPr>
              <a:spcBef>
                <a:spcPts val="988"/>
              </a:spcBef>
            </a:pPr>
            <a:r>
              <a:rPr lang="en-GB" altLang="en-US"/>
              <a:t>From the effort estimate, </a:t>
            </a:r>
          </a:p>
          <a:p>
            <a:pPr lvl="1">
              <a:spcBef>
                <a:spcPts val="713"/>
              </a:spcBef>
            </a:pPr>
            <a:r>
              <a:rPr lang="en-GB" altLang="en-US"/>
              <a:t>determine </a:t>
            </a:r>
            <a:r>
              <a:rPr lang="en-GB" altLang="en-US" u="sng">
                <a:solidFill>
                  <a:srgbClr val="0000FF"/>
                </a:solidFill>
              </a:rPr>
              <a:t>project duration, and cost</a:t>
            </a:r>
            <a:r>
              <a:rPr lang="en-GB" altLang="en-US"/>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a:extLst>
              <a:ext uri="{FF2B5EF4-FFF2-40B4-BE49-F238E27FC236}">
                <a16:creationId xmlns:a16="http://schemas.microsoft.com/office/drawing/2014/main" id="{9355528A-D154-4BBE-97E8-2374AA4116B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10E8508B-FDD5-4FF0-8A8E-C62EB7DA2D45}" type="slidenum">
              <a:rPr kumimoji="0" lang="en-US" altLang="en-US" sz="1400">
                <a:solidFill>
                  <a:schemeClr val="bg2"/>
                </a:solidFill>
                <a:latin typeface="Arial" panose="020B0604020202020204" pitchFamily="34" charset="0"/>
              </a:rPr>
              <a:pPr>
                <a:spcBef>
                  <a:spcPct val="50000"/>
                </a:spcBef>
                <a:buClrTx/>
                <a:buFontTx/>
                <a:buNone/>
              </a:pPr>
              <a:t>19</a:t>
            </a:fld>
            <a:endParaRPr kumimoji="0" lang="en-US" altLang="en-US" sz="1400">
              <a:solidFill>
                <a:schemeClr val="bg2"/>
              </a:solidFill>
              <a:latin typeface="Arial" panose="020B0604020202020204" pitchFamily="34" charset="0"/>
            </a:endParaRPr>
          </a:p>
        </p:txBody>
      </p:sp>
      <p:sp>
        <p:nvSpPr>
          <p:cNvPr id="35843" name="Text Box 2">
            <a:extLst>
              <a:ext uri="{FF2B5EF4-FFF2-40B4-BE49-F238E27FC236}">
                <a16:creationId xmlns:a16="http://schemas.microsoft.com/office/drawing/2014/main" id="{CEBD2EF0-0ED8-4D6D-BB43-CB8DF804E136}"/>
              </a:ext>
            </a:extLst>
          </p:cNvPr>
          <p:cNvSpPr txBox="1">
            <a:spLocks noChangeArrowheads="1"/>
          </p:cNvSpPr>
          <p:nvPr/>
        </p:nvSpPr>
        <p:spPr bwMode="auto">
          <a:xfrm>
            <a:off x="1828800" y="3038475"/>
            <a:ext cx="16764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50000"/>
              </a:spcBef>
              <a:buClrTx/>
              <a:buFontTx/>
              <a:buNone/>
            </a:pPr>
            <a:r>
              <a:rPr kumimoji="0" lang="en-US" altLang="en-US" sz="2400" b="1">
                <a:latin typeface="Times New Roman" panose="02020603050405020304" pitchFamily="18" charset="0"/>
              </a:rPr>
              <a:t>Size Estimation</a:t>
            </a:r>
          </a:p>
        </p:txBody>
      </p:sp>
      <p:sp>
        <p:nvSpPr>
          <p:cNvPr id="35844" name="Text Box 3">
            <a:extLst>
              <a:ext uri="{FF2B5EF4-FFF2-40B4-BE49-F238E27FC236}">
                <a16:creationId xmlns:a16="http://schemas.microsoft.com/office/drawing/2014/main" id="{89B107BF-FAD3-4010-B6CB-8104BE29B9A6}"/>
              </a:ext>
            </a:extLst>
          </p:cNvPr>
          <p:cNvSpPr txBox="1">
            <a:spLocks noChangeArrowheads="1"/>
          </p:cNvSpPr>
          <p:nvPr/>
        </p:nvSpPr>
        <p:spPr bwMode="auto">
          <a:xfrm>
            <a:off x="3810000" y="1676400"/>
            <a:ext cx="19050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50000"/>
              </a:spcBef>
              <a:buClrTx/>
              <a:buFontTx/>
              <a:buNone/>
            </a:pPr>
            <a:r>
              <a:rPr kumimoji="0" lang="en-US" altLang="en-US" sz="2400" b="1">
                <a:latin typeface="Times New Roman" panose="02020603050405020304" pitchFamily="18" charset="0"/>
              </a:rPr>
              <a:t>Effort Estimation</a:t>
            </a:r>
          </a:p>
        </p:txBody>
      </p:sp>
      <p:sp>
        <p:nvSpPr>
          <p:cNvPr id="35845" name="Text Box 4">
            <a:extLst>
              <a:ext uri="{FF2B5EF4-FFF2-40B4-BE49-F238E27FC236}">
                <a16:creationId xmlns:a16="http://schemas.microsoft.com/office/drawing/2014/main" id="{C7AA487A-E0F3-4785-87D5-2B4268C7C71F}"/>
              </a:ext>
            </a:extLst>
          </p:cNvPr>
          <p:cNvSpPr txBox="1">
            <a:spLocks noChangeArrowheads="1"/>
          </p:cNvSpPr>
          <p:nvPr/>
        </p:nvSpPr>
        <p:spPr bwMode="auto">
          <a:xfrm>
            <a:off x="7162800" y="1682750"/>
            <a:ext cx="16764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50000"/>
              </a:spcBef>
              <a:buClrTx/>
              <a:buFontTx/>
              <a:buNone/>
            </a:pPr>
            <a:r>
              <a:rPr kumimoji="0" lang="en-US" altLang="en-US" sz="2400" b="1">
                <a:latin typeface="Times New Roman" panose="02020603050405020304" pitchFamily="18" charset="0"/>
              </a:rPr>
              <a:t>Cost Estimation</a:t>
            </a:r>
          </a:p>
        </p:txBody>
      </p:sp>
      <p:sp>
        <p:nvSpPr>
          <p:cNvPr id="35846" name="Text Box 5">
            <a:extLst>
              <a:ext uri="{FF2B5EF4-FFF2-40B4-BE49-F238E27FC236}">
                <a16:creationId xmlns:a16="http://schemas.microsoft.com/office/drawing/2014/main" id="{82CCECC4-AFB0-44D9-B664-933FCD64E533}"/>
              </a:ext>
            </a:extLst>
          </p:cNvPr>
          <p:cNvSpPr txBox="1">
            <a:spLocks noChangeArrowheads="1"/>
          </p:cNvSpPr>
          <p:nvPr/>
        </p:nvSpPr>
        <p:spPr bwMode="auto">
          <a:xfrm>
            <a:off x="3810000" y="4502150"/>
            <a:ext cx="19050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50000"/>
              </a:spcBef>
              <a:buClrTx/>
              <a:buFontTx/>
              <a:buNone/>
            </a:pPr>
            <a:r>
              <a:rPr kumimoji="0" lang="en-US" altLang="en-US" sz="2400" b="1">
                <a:latin typeface="Times New Roman" panose="02020603050405020304" pitchFamily="18" charset="0"/>
              </a:rPr>
              <a:t>Duration Estimation</a:t>
            </a:r>
          </a:p>
        </p:txBody>
      </p:sp>
      <p:sp>
        <p:nvSpPr>
          <p:cNvPr id="35847" name="Text Box 6">
            <a:extLst>
              <a:ext uri="{FF2B5EF4-FFF2-40B4-BE49-F238E27FC236}">
                <a16:creationId xmlns:a16="http://schemas.microsoft.com/office/drawing/2014/main" id="{84AA3FA7-B9E4-4BCD-B1B1-82973E1E7224}"/>
              </a:ext>
            </a:extLst>
          </p:cNvPr>
          <p:cNvSpPr txBox="1">
            <a:spLocks noChangeArrowheads="1"/>
          </p:cNvSpPr>
          <p:nvPr/>
        </p:nvSpPr>
        <p:spPr bwMode="auto">
          <a:xfrm>
            <a:off x="6248400" y="3124200"/>
            <a:ext cx="19050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50000"/>
              </a:spcBef>
              <a:buClrTx/>
              <a:buFontTx/>
              <a:buNone/>
            </a:pPr>
            <a:r>
              <a:rPr kumimoji="0" lang="en-US" altLang="en-US" sz="2400" b="1">
                <a:latin typeface="Times New Roman" panose="02020603050405020304" pitchFamily="18" charset="0"/>
              </a:rPr>
              <a:t>Staffing Estimation</a:t>
            </a:r>
          </a:p>
        </p:txBody>
      </p:sp>
      <p:sp>
        <p:nvSpPr>
          <p:cNvPr id="35848" name="Text Box 7">
            <a:extLst>
              <a:ext uri="{FF2B5EF4-FFF2-40B4-BE49-F238E27FC236}">
                <a16:creationId xmlns:a16="http://schemas.microsoft.com/office/drawing/2014/main" id="{EAD31D3B-1F21-47DC-80BC-7BC47F1A15E4}"/>
              </a:ext>
            </a:extLst>
          </p:cNvPr>
          <p:cNvSpPr txBox="1">
            <a:spLocks noChangeArrowheads="1"/>
          </p:cNvSpPr>
          <p:nvPr/>
        </p:nvSpPr>
        <p:spPr bwMode="auto">
          <a:xfrm>
            <a:off x="8458200" y="4791076"/>
            <a:ext cx="1905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50000"/>
              </a:spcBef>
              <a:buClrTx/>
              <a:buFontTx/>
              <a:buNone/>
            </a:pPr>
            <a:r>
              <a:rPr kumimoji="0" lang="en-US" altLang="en-US" sz="2400" b="1">
                <a:latin typeface="Times New Roman" panose="02020603050405020304" pitchFamily="18" charset="0"/>
              </a:rPr>
              <a:t>Scheduling</a:t>
            </a:r>
          </a:p>
        </p:txBody>
      </p:sp>
      <p:sp>
        <p:nvSpPr>
          <p:cNvPr id="35849" name="Line 8">
            <a:extLst>
              <a:ext uri="{FF2B5EF4-FFF2-40B4-BE49-F238E27FC236}">
                <a16:creationId xmlns:a16="http://schemas.microsoft.com/office/drawing/2014/main" id="{BE4BEE2C-C02D-46BE-9AE7-C055728A9022}"/>
              </a:ext>
            </a:extLst>
          </p:cNvPr>
          <p:cNvSpPr>
            <a:spLocks noChangeShapeType="1"/>
          </p:cNvSpPr>
          <p:nvPr/>
        </p:nvSpPr>
        <p:spPr bwMode="auto">
          <a:xfrm flipV="1">
            <a:off x="3505200" y="2514600"/>
            <a:ext cx="114300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50" name="Line 9">
            <a:extLst>
              <a:ext uri="{FF2B5EF4-FFF2-40B4-BE49-F238E27FC236}">
                <a16:creationId xmlns:a16="http://schemas.microsoft.com/office/drawing/2014/main" id="{966172C7-863D-4859-8DA2-608C8D437C06}"/>
              </a:ext>
            </a:extLst>
          </p:cNvPr>
          <p:cNvSpPr>
            <a:spLocks noChangeShapeType="1"/>
          </p:cNvSpPr>
          <p:nvPr/>
        </p:nvSpPr>
        <p:spPr bwMode="auto">
          <a:xfrm>
            <a:off x="3505200" y="3429000"/>
            <a:ext cx="1219200" cy="1066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51" name="Line 10">
            <a:extLst>
              <a:ext uri="{FF2B5EF4-FFF2-40B4-BE49-F238E27FC236}">
                <a16:creationId xmlns:a16="http://schemas.microsoft.com/office/drawing/2014/main" id="{F1B5DD5A-D9AF-4BD9-B993-2FE62561A9AA}"/>
              </a:ext>
            </a:extLst>
          </p:cNvPr>
          <p:cNvSpPr>
            <a:spLocks noChangeShapeType="1"/>
          </p:cNvSpPr>
          <p:nvPr/>
        </p:nvSpPr>
        <p:spPr bwMode="auto">
          <a:xfrm>
            <a:off x="5715000" y="2133600"/>
            <a:ext cx="1447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52" name="Line 11">
            <a:extLst>
              <a:ext uri="{FF2B5EF4-FFF2-40B4-BE49-F238E27FC236}">
                <a16:creationId xmlns:a16="http://schemas.microsoft.com/office/drawing/2014/main" id="{8309C8A3-BD18-4813-A23E-F6977E0988AE}"/>
              </a:ext>
            </a:extLst>
          </p:cNvPr>
          <p:cNvSpPr>
            <a:spLocks noChangeShapeType="1"/>
          </p:cNvSpPr>
          <p:nvPr/>
        </p:nvSpPr>
        <p:spPr bwMode="auto">
          <a:xfrm>
            <a:off x="5715000" y="2438400"/>
            <a:ext cx="533400" cy="990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53" name="Line 13">
            <a:extLst>
              <a:ext uri="{FF2B5EF4-FFF2-40B4-BE49-F238E27FC236}">
                <a16:creationId xmlns:a16="http://schemas.microsoft.com/office/drawing/2014/main" id="{9391C370-9EA0-4E0C-86AF-F75858F7357D}"/>
              </a:ext>
            </a:extLst>
          </p:cNvPr>
          <p:cNvSpPr>
            <a:spLocks noChangeShapeType="1"/>
          </p:cNvSpPr>
          <p:nvPr/>
        </p:nvSpPr>
        <p:spPr bwMode="auto">
          <a:xfrm flipV="1">
            <a:off x="5715000" y="3657600"/>
            <a:ext cx="533400" cy="1219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54" name="Line 14">
            <a:extLst>
              <a:ext uri="{FF2B5EF4-FFF2-40B4-BE49-F238E27FC236}">
                <a16:creationId xmlns:a16="http://schemas.microsoft.com/office/drawing/2014/main" id="{A017EC81-ACF5-427B-A288-F59326AC37A1}"/>
              </a:ext>
            </a:extLst>
          </p:cNvPr>
          <p:cNvSpPr>
            <a:spLocks noChangeShapeType="1"/>
          </p:cNvSpPr>
          <p:nvPr/>
        </p:nvSpPr>
        <p:spPr bwMode="auto">
          <a:xfrm>
            <a:off x="5715000" y="5029200"/>
            <a:ext cx="27432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55" name="Line 15">
            <a:extLst>
              <a:ext uri="{FF2B5EF4-FFF2-40B4-BE49-F238E27FC236}">
                <a16:creationId xmlns:a16="http://schemas.microsoft.com/office/drawing/2014/main" id="{5A47458D-B6BF-48E6-8166-3AACD8DC3324}"/>
              </a:ext>
            </a:extLst>
          </p:cNvPr>
          <p:cNvSpPr>
            <a:spLocks noChangeShapeType="1"/>
          </p:cNvSpPr>
          <p:nvPr/>
        </p:nvSpPr>
        <p:spPr bwMode="auto">
          <a:xfrm>
            <a:off x="8153400" y="3505200"/>
            <a:ext cx="1219200" cy="1295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56" name="Rectangle 16">
            <a:extLst>
              <a:ext uri="{FF2B5EF4-FFF2-40B4-BE49-F238E27FC236}">
                <a16:creationId xmlns:a16="http://schemas.microsoft.com/office/drawing/2014/main" id="{AE14197C-477B-4C30-B455-4B9B1AB6F9F1}"/>
              </a:ext>
            </a:extLst>
          </p:cNvPr>
          <p:cNvSpPr>
            <a:spLocks noChangeArrowheads="1"/>
          </p:cNvSpPr>
          <p:nvPr/>
        </p:nvSpPr>
        <p:spPr bwMode="auto">
          <a:xfrm>
            <a:off x="1930401" y="182564"/>
            <a:ext cx="7769225" cy="113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ts val="988"/>
              </a:spcBef>
              <a:buClrTx/>
              <a:buNone/>
            </a:pPr>
            <a:r>
              <a:rPr lang="en-GB" altLang="en-US" sz="4000">
                <a:solidFill>
                  <a:schemeClr val="tx2"/>
                </a:solidFill>
                <a:latin typeface="Arial Black" panose="020B0A04020102020204" pitchFamily="34" charset="0"/>
              </a:rPr>
              <a:t>Software Cost Estimation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a:extLst>
              <a:ext uri="{FF2B5EF4-FFF2-40B4-BE49-F238E27FC236}">
                <a16:creationId xmlns:a16="http://schemas.microsoft.com/office/drawing/2014/main" id="{DA261AB1-4EAE-475A-A6FB-02ADF1585AC2}"/>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6147" name="Slide Number Placeholder 5">
            <a:extLst>
              <a:ext uri="{FF2B5EF4-FFF2-40B4-BE49-F238E27FC236}">
                <a16:creationId xmlns:a16="http://schemas.microsoft.com/office/drawing/2014/main" id="{19768465-520F-4C76-881A-F93BA4C33AB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4F4D475A-3046-4DBA-8944-74B816DF4946}" type="slidenum">
              <a:rPr kumimoji="0" lang="en-US" altLang="en-US" sz="1400">
                <a:solidFill>
                  <a:schemeClr val="bg2"/>
                </a:solidFill>
                <a:latin typeface="Arial" panose="020B0604020202020204" pitchFamily="34" charset="0"/>
              </a:rPr>
              <a:pPr>
                <a:spcBef>
                  <a:spcPct val="50000"/>
                </a:spcBef>
                <a:buClrTx/>
                <a:buFontTx/>
                <a:buNone/>
              </a:pPr>
              <a:t>2</a:t>
            </a:fld>
            <a:endParaRPr kumimoji="0" lang="en-US" altLang="en-US" sz="1400">
              <a:solidFill>
                <a:schemeClr val="bg2"/>
              </a:solidFill>
              <a:latin typeface="Arial" panose="020B0604020202020204" pitchFamily="34" charset="0"/>
            </a:endParaRPr>
          </a:p>
        </p:txBody>
      </p:sp>
      <p:sp>
        <p:nvSpPr>
          <p:cNvPr id="6148" name="Rectangle 2">
            <a:extLst>
              <a:ext uri="{FF2B5EF4-FFF2-40B4-BE49-F238E27FC236}">
                <a16:creationId xmlns:a16="http://schemas.microsoft.com/office/drawing/2014/main" id="{4571E878-55DE-4A86-B339-5668591DF79B}"/>
              </a:ext>
            </a:extLst>
          </p:cNvPr>
          <p:cNvSpPr>
            <a:spLocks noGrp="1" noChangeArrowheads="1"/>
          </p:cNvSpPr>
          <p:nvPr>
            <p:ph type="title"/>
          </p:nvPr>
        </p:nvSpPr>
        <p:spPr>
          <a:xfrm>
            <a:off x="1955800" y="228600"/>
            <a:ext cx="7772400" cy="1143000"/>
          </a:xfrm>
        </p:spPr>
        <p:txBody>
          <a:bodyPr/>
          <a:lstStyle/>
          <a:p>
            <a:r>
              <a:rPr lang="en-US" altLang="en-US"/>
              <a:t>Topics to be covered</a:t>
            </a:r>
          </a:p>
        </p:txBody>
      </p:sp>
      <p:sp>
        <p:nvSpPr>
          <p:cNvPr id="6149" name="Rectangle 3">
            <a:extLst>
              <a:ext uri="{FF2B5EF4-FFF2-40B4-BE49-F238E27FC236}">
                <a16:creationId xmlns:a16="http://schemas.microsoft.com/office/drawing/2014/main" id="{6234CE60-71D4-4223-B363-69CE0D159BF6}"/>
              </a:ext>
            </a:extLst>
          </p:cNvPr>
          <p:cNvSpPr>
            <a:spLocks noGrp="1" noChangeArrowheads="1"/>
          </p:cNvSpPr>
          <p:nvPr>
            <p:ph type="body" idx="1"/>
          </p:nvPr>
        </p:nvSpPr>
        <p:spPr/>
        <p:txBody>
          <a:bodyPr/>
          <a:lstStyle/>
          <a:p>
            <a:r>
              <a:rPr lang="en-GB" altLang="en-US"/>
              <a:t>Introduction to Project Planning</a:t>
            </a:r>
          </a:p>
          <a:p>
            <a:r>
              <a:rPr lang="en-GB" altLang="en-US"/>
              <a:t>Software Cost Estimation</a:t>
            </a:r>
          </a:p>
          <a:p>
            <a:pPr lvl="1">
              <a:spcBef>
                <a:spcPts val="450"/>
              </a:spcBef>
            </a:pPr>
            <a:r>
              <a:rPr lang="en-GB" altLang="en-US"/>
              <a:t>Cost Estimation Models</a:t>
            </a:r>
          </a:p>
          <a:p>
            <a:pPr lvl="1">
              <a:spcBef>
                <a:spcPts val="450"/>
              </a:spcBef>
            </a:pPr>
            <a:r>
              <a:rPr lang="en-GB" altLang="en-US"/>
              <a:t>Software Size Metrics</a:t>
            </a:r>
          </a:p>
          <a:p>
            <a:pPr lvl="1">
              <a:spcBef>
                <a:spcPts val="450"/>
              </a:spcBef>
            </a:pPr>
            <a:r>
              <a:rPr lang="en-GB" altLang="en-US"/>
              <a:t>Empirical Estimation</a:t>
            </a:r>
          </a:p>
          <a:p>
            <a:pPr lvl="1">
              <a:spcBef>
                <a:spcPts val="450"/>
              </a:spcBef>
            </a:pPr>
            <a:r>
              <a:rPr lang="en-GB" altLang="en-US"/>
              <a:t>Heuristic Estimation</a:t>
            </a:r>
          </a:p>
          <a:p>
            <a:pPr lvl="1">
              <a:spcBef>
                <a:spcPts val="450"/>
              </a:spcBef>
            </a:pPr>
            <a:r>
              <a:rPr lang="en-GB" altLang="en-US"/>
              <a:t>COCOMO</a:t>
            </a:r>
          </a:p>
          <a:p>
            <a:pPr lvl="1"/>
            <a:r>
              <a:rPr lang="en-US" altLang="en-US"/>
              <a:t>Effort estimation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9D0DE705-D860-4ACE-9769-C800B018150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D9785490-F0CE-462A-AA8F-9C953B095A88}" type="slidenum">
              <a:rPr kumimoji="0" lang="en-US" altLang="en-US" sz="1400">
                <a:solidFill>
                  <a:schemeClr val="bg2"/>
                </a:solidFill>
                <a:latin typeface="Arial" panose="020B0604020202020204" pitchFamily="34" charset="0"/>
              </a:rPr>
              <a:pPr>
                <a:spcBef>
                  <a:spcPct val="50000"/>
                </a:spcBef>
                <a:buClrTx/>
                <a:buFontTx/>
                <a:buNone/>
              </a:pPr>
              <a:t>20</a:t>
            </a:fld>
            <a:endParaRPr kumimoji="0" lang="en-US" altLang="en-US" sz="1400">
              <a:solidFill>
                <a:schemeClr val="bg2"/>
              </a:solidFill>
              <a:latin typeface="Arial" panose="020B0604020202020204" pitchFamily="34" charset="0"/>
            </a:endParaRPr>
          </a:p>
        </p:txBody>
      </p:sp>
      <p:sp>
        <p:nvSpPr>
          <p:cNvPr id="36867" name="Rectangle 1">
            <a:extLst>
              <a:ext uri="{FF2B5EF4-FFF2-40B4-BE49-F238E27FC236}">
                <a16:creationId xmlns:a16="http://schemas.microsoft.com/office/drawing/2014/main" id="{F8113027-9AFF-41B1-B658-ECA499AD8C8C}"/>
              </a:ext>
            </a:extLst>
          </p:cNvPr>
          <p:cNvSpPr>
            <a:spLocks noGrp="1" noChangeArrowheads="1"/>
          </p:cNvSpPr>
          <p:nvPr>
            <p:ph type="title"/>
          </p:nvPr>
        </p:nvSpPr>
        <p:spPr>
          <a:xfrm>
            <a:off x="1930401" y="182564"/>
            <a:ext cx="7769225" cy="113982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525"/>
              </a:spcBef>
            </a:pPr>
            <a:r>
              <a:rPr lang="en-GB" altLang="en-US"/>
              <a:t>Software Cost Estimation</a:t>
            </a:r>
          </a:p>
        </p:txBody>
      </p:sp>
      <p:sp>
        <p:nvSpPr>
          <p:cNvPr id="36868" name="Rectangle 2">
            <a:extLst>
              <a:ext uri="{FF2B5EF4-FFF2-40B4-BE49-F238E27FC236}">
                <a16:creationId xmlns:a16="http://schemas.microsoft.com/office/drawing/2014/main" id="{34E1C082-7C2E-497A-8E14-5D3EC1F43D70}"/>
              </a:ext>
            </a:extLst>
          </p:cNvPr>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a:bodyPr>
          <a:lstStyle/>
          <a:p>
            <a:pPr>
              <a:spcBef>
                <a:spcPts val="875"/>
              </a:spcBef>
            </a:pPr>
            <a:r>
              <a:rPr lang="en-GB" altLang="en-US" sz="4400"/>
              <a:t>Three main approaches to estimation:</a:t>
            </a:r>
          </a:p>
          <a:p>
            <a:pPr lvl="1">
              <a:spcBef>
                <a:spcPts val="788"/>
              </a:spcBef>
            </a:pPr>
            <a:r>
              <a:rPr lang="en-GB" altLang="en-US" sz="4000"/>
              <a:t>Empirical</a:t>
            </a:r>
          </a:p>
          <a:p>
            <a:pPr lvl="1">
              <a:spcBef>
                <a:spcPts val="788"/>
              </a:spcBef>
            </a:pPr>
            <a:r>
              <a:rPr lang="en-GB" altLang="en-US" sz="4000"/>
              <a:t>Heuristic</a:t>
            </a:r>
          </a:p>
          <a:p>
            <a:pPr lvl="1">
              <a:spcBef>
                <a:spcPts val="788"/>
              </a:spcBef>
            </a:pPr>
            <a:r>
              <a:rPr lang="en-GB" altLang="en-US" sz="4000"/>
              <a:t>Analytical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D5E58525-8F61-4B69-B84F-B7030A320CF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5C991224-6D7F-4B13-AD11-6D22880F7828}" type="slidenum">
              <a:rPr kumimoji="0" lang="en-US" altLang="en-US" sz="1400">
                <a:solidFill>
                  <a:schemeClr val="bg2"/>
                </a:solidFill>
                <a:latin typeface="Arial" panose="020B0604020202020204" pitchFamily="34" charset="0"/>
              </a:rPr>
              <a:pPr>
                <a:spcBef>
                  <a:spcPct val="50000"/>
                </a:spcBef>
                <a:buClrTx/>
                <a:buFontTx/>
                <a:buNone/>
              </a:pPr>
              <a:t>21</a:t>
            </a:fld>
            <a:endParaRPr kumimoji="0" lang="en-US" altLang="en-US" sz="1400">
              <a:solidFill>
                <a:schemeClr val="bg2"/>
              </a:solidFill>
              <a:latin typeface="Arial" panose="020B0604020202020204" pitchFamily="34" charset="0"/>
            </a:endParaRPr>
          </a:p>
        </p:txBody>
      </p:sp>
      <p:sp>
        <p:nvSpPr>
          <p:cNvPr id="38915" name="Rectangle 1">
            <a:extLst>
              <a:ext uri="{FF2B5EF4-FFF2-40B4-BE49-F238E27FC236}">
                <a16:creationId xmlns:a16="http://schemas.microsoft.com/office/drawing/2014/main" id="{8C3F0D8F-D6F9-4720-97E1-2A87F85BB64F}"/>
              </a:ext>
            </a:extLst>
          </p:cNvPr>
          <p:cNvSpPr>
            <a:spLocks noGrp="1" noChangeArrowheads="1"/>
          </p:cNvSpPr>
          <p:nvPr>
            <p:ph type="title"/>
          </p:nvPr>
        </p:nvSpPr>
        <p:spPr>
          <a:xfrm>
            <a:off x="1930401" y="173039"/>
            <a:ext cx="7769225" cy="115887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788"/>
              </a:spcBef>
            </a:pPr>
            <a:r>
              <a:rPr lang="en-GB" altLang="en-US" sz="3200"/>
              <a:t>Software Cost Estimation</a:t>
            </a:r>
            <a:r>
              <a:rPr lang="en-GB" altLang="en-US" sz="1000"/>
              <a:t>  </a:t>
            </a:r>
            <a:r>
              <a:rPr lang="en-GB" altLang="en-US" sz="3200"/>
              <a:t>Techniques</a:t>
            </a:r>
          </a:p>
        </p:txBody>
      </p:sp>
      <p:sp>
        <p:nvSpPr>
          <p:cNvPr id="18434" name="Rectangle 2">
            <a:extLst>
              <a:ext uri="{FF2B5EF4-FFF2-40B4-BE49-F238E27FC236}">
                <a16:creationId xmlns:a16="http://schemas.microsoft.com/office/drawing/2014/main" id="{7926CEEB-117D-4E56-BFFB-7A237C521716}"/>
              </a:ext>
            </a:extLst>
          </p:cNvPr>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a:bodyPr>
          <a:lstStyle/>
          <a:p>
            <a:pPr>
              <a:lnSpc>
                <a:spcPct val="95000"/>
              </a:lnSpc>
              <a:spcBef>
                <a:spcPts val="138"/>
              </a:spcBef>
            </a:pPr>
            <a:r>
              <a:rPr lang="en-GB" altLang="en-US" u="sng">
                <a:solidFill>
                  <a:srgbClr val="800000"/>
                </a:solidFill>
              </a:rPr>
              <a:t>Empirical techniques:</a:t>
            </a:r>
            <a:r>
              <a:rPr lang="en-GB" altLang="en-US"/>
              <a:t> </a:t>
            </a:r>
          </a:p>
          <a:p>
            <a:pPr lvl="1">
              <a:lnSpc>
                <a:spcPct val="95000"/>
              </a:lnSpc>
              <a:spcBef>
                <a:spcPts val="113"/>
              </a:spcBef>
            </a:pPr>
            <a:r>
              <a:rPr lang="en-GB" altLang="en-US"/>
              <a:t>an educated guess based on past experience.</a:t>
            </a:r>
          </a:p>
          <a:p>
            <a:pPr>
              <a:lnSpc>
                <a:spcPct val="95000"/>
              </a:lnSpc>
              <a:spcBef>
                <a:spcPts val="138"/>
              </a:spcBef>
            </a:pPr>
            <a:r>
              <a:rPr lang="en-GB" altLang="en-US" u="sng">
                <a:solidFill>
                  <a:srgbClr val="800000"/>
                </a:solidFill>
              </a:rPr>
              <a:t>Heuristic techniques:</a:t>
            </a:r>
            <a:r>
              <a:rPr lang="en-GB" altLang="en-US"/>
              <a:t> </a:t>
            </a:r>
          </a:p>
          <a:p>
            <a:pPr lvl="1">
              <a:lnSpc>
                <a:spcPct val="95000"/>
              </a:lnSpc>
              <a:spcBef>
                <a:spcPts val="113"/>
              </a:spcBef>
            </a:pPr>
            <a:r>
              <a:rPr lang="en-GB" altLang="en-US"/>
              <a:t>assume that the characteristics to be estimated can be expressed in terms of </a:t>
            </a:r>
            <a:br>
              <a:rPr lang="en-GB" altLang="en-US"/>
            </a:br>
            <a:r>
              <a:rPr lang="en-GB" altLang="en-US"/>
              <a:t>some mathematical expression. </a:t>
            </a:r>
          </a:p>
          <a:p>
            <a:pPr>
              <a:lnSpc>
                <a:spcPct val="95000"/>
              </a:lnSpc>
              <a:spcBef>
                <a:spcPts val="138"/>
              </a:spcBef>
            </a:pPr>
            <a:r>
              <a:rPr lang="en-GB" altLang="en-US" u="sng">
                <a:solidFill>
                  <a:srgbClr val="800000"/>
                </a:solidFill>
              </a:rPr>
              <a:t>Analytical techniques:</a:t>
            </a:r>
            <a:r>
              <a:rPr lang="en-GB" altLang="en-US"/>
              <a:t> </a:t>
            </a:r>
          </a:p>
          <a:p>
            <a:pPr lvl="1">
              <a:lnSpc>
                <a:spcPct val="95000"/>
              </a:lnSpc>
              <a:spcBef>
                <a:spcPts val="113"/>
              </a:spcBef>
            </a:pPr>
            <a:r>
              <a:rPr lang="en-GB" altLang="en-US"/>
              <a:t>derive the required results starting from certain simple assumptions.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left)">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FA71A95B-1111-48FB-BB5B-6585FD163EF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EC4A06BE-6B44-4361-8FB0-4C53551B8480}" type="slidenum">
              <a:rPr kumimoji="0" lang="en-US" altLang="en-US" sz="1400">
                <a:solidFill>
                  <a:schemeClr val="bg2"/>
                </a:solidFill>
                <a:latin typeface="Arial" panose="020B0604020202020204" pitchFamily="34" charset="0"/>
              </a:rPr>
              <a:pPr>
                <a:spcBef>
                  <a:spcPct val="50000"/>
                </a:spcBef>
                <a:buClrTx/>
                <a:buFontTx/>
                <a:buNone/>
              </a:pPr>
              <a:t>22</a:t>
            </a:fld>
            <a:endParaRPr kumimoji="0" lang="en-US" altLang="en-US" sz="1400">
              <a:solidFill>
                <a:schemeClr val="bg2"/>
              </a:solidFill>
              <a:latin typeface="Arial" panose="020B0604020202020204" pitchFamily="34" charset="0"/>
            </a:endParaRPr>
          </a:p>
        </p:txBody>
      </p:sp>
      <p:sp>
        <p:nvSpPr>
          <p:cNvPr id="40963" name="Rectangle 1">
            <a:extLst>
              <a:ext uri="{FF2B5EF4-FFF2-40B4-BE49-F238E27FC236}">
                <a16:creationId xmlns:a16="http://schemas.microsoft.com/office/drawing/2014/main" id="{43188A0B-1A84-4A91-A86D-955F0C1C1D48}"/>
              </a:ext>
            </a:extLst>
          </p:cNvPr>
          <p:cNvSpPr>
            <a:spLocks noGrp="1" noChangeArrowheads="1"/>
          </p:cNvSpPr>
          <p:nvPr>
            <p:ph type="title"/>
          </p:nvPr>
        </p:nvSpPr>
        <p:spPr>
          <a:xfrm>
            <a:off x="1930401" y="182564"/>
            <a:ext cx="7769225" cy="113982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788"/>
              </a:spcBef>
            </a:pPr>
            <a:r>
              <a:rPr lang="en-GB" altLang="en-US" sz="3200"/>
              <a:t>Heuristic Estimation Techniques</a:t>
            </a:r>
          </a:p>
        </p:txBody>
      </p:sp>
      <p:sp>
        <p:nvSpPr>
          <p:cNvPr id="30722" name="Rectangle 2">
            <a:extLst>
              <a:ext uri="{FF2B5EF4-FFF2-40B4-BE49-F238E27FC236}">
                <a16:creationId xmlns:a16="http://schemas.microsoft.com/office/drawing/2014/main" id="{62BF62A8-93C1-488C-8D36-CD1F5C675D58}"/>
              </a:ext>
            </a:extLst>
          </p:cNvPr>
          <p:cNvSpPr>
            <a:spLocks noGrp="1" noChangeArrowheads="1"/>
          </p:cNvSpPr>
          <p:nvPr>
            <p:ph type="body" idx="1"/>
          </p:nvPr>
        </p:nvSpPr>
        <p:spPr>
          <a:xfrm>
            <a:off x="1981201" y="1676401"/>
            <a:ext cx="8175625" cy="4664075"/>
          </a:xfrm>
        </p:spPr>
        <p:txBody>
          <a:bodyPr vert="horz" lIns="18000" tIns="46800" rIns="18000" bIns="46800" rtlCol="0">
            <a:normAutofit/>
          </a:bodyPr>
          <a:lstStyle/>
          <a:p>
            <a:pPr>
              <a:spcBef>
                <a:spcPts val="488"/>
              </a:spcBef>
              <a:defRPr/>
            </a:pPr>
            <a:r>
              <a:rPr lang="en-GB" altLang="en-US" sz="3600" u="sng">
                <a:solidFill>
                  <a:srgbClr val="0000FF"/>
                </a:solidFill>
                <a:effectLst>
                  <a:outerShdw blurRad="38100" dist="38100" dir="2700000" algn="tl">
                    <a:srgbClr val="C0C0C0"/>
                  </a:outerShdw>
                </a:effectLst>
              </a:rPr>
              <a:t>Single Variable Model:</a:t>
            </a:r>
          </a:p>
          <a:p>
            <a:pPr lvl="1">
              <a:spcBef>
                <a:spcPts val="375"/>
              </a:spcBef>
              <a:defRPr/>
            </a:pPr>
            <a:r>
              <a:rPr lang="en-GB" altLang="en-US">
                <a:solidFill>
                  <a:srgbClr val="800000"/>
                </a:solidFill>
              </a:rPr>
              <a:t>Parameter to be Estimated=C1(Estimated  Characteristic)d1</a:t>
            </a:r>
          </a:p>
          <a:p>
            <a:pPr>
              <a:spcBef>
                <a:spcPts val="488"/>
              </a:spcBef>
              <a:defRPr/>
            </a:pPr>
            <a:r>
              <a:rPr lang="en-GB" altLang="en-US" sz="3600" u="sng">
                <a:solidFill>
                  <a:srgbClr val="0000FF"/>
                </a:solidFill>
                <a:effectLst>
                  <a:outerShdw blurRad="38100" dist="38100" dir="2700000" algn="tl">
                    <a:srgbClr val="C0C0C0"/>
                  </a:outerShdw>
                </a:effectLst>
              </a:rPr>
              <a:t>Multivariable Model:</a:t>
            </a:r>
          </a:p>
          <a:p>
            <a:pPr lvl="1">
              <a:spcBef>
                <a:spcPts val="350"/>
              </a:spcBef>
              <a:defRPr/>
            </a:pPr>
            <a:r>
              <a:rPr lang="en-GB" altLang="en-US" sz="3200"/>
              <a:t>Assumes that the parameter to be estimated  depends on more than one characteristic.</a:t>
            </a:r>
          </a:p>
          <a:p>
            <a:pPr lvl="1">
              <a:spcBef>
                <a:spcPts val="325"/>
              </a:spcBef>
              <a:defRPr/>
            </a:pPr>
            <a:r>
              <a:rPr lang="en-GB" altLang="en-US">
                <a:solidFill>
                  <a:srgbClr val="800000"/>
                </a:solidFill>
              </a:rPr>
              <a:t>Parameter to be Estimated=C1(Estimated  Characteristic)d1+ C2(Estimated  Characteristic)d2+…</a:t>
            </a:r>
          </a:p>
          <a:p>
            <a:pPr lvl="1">
              <a:spcBef>
                <a:spcPts val="350"/>
              </a:spcBef>
              <a:defRPr/>
            </a:pPr>
            <a:r>
              <a:rPr lang="en-GB" altLang="en-US" sz="3200"/>
              <a:t>Usually more accurate than single variable models.</a:t>
            </a:r>
          </a:p>
        </p:txBody>
      </p:sp>
      <p:sp>
        <p:nvSpPr>
          <p:cNvPr id="40965" name="AutoShape 3">
            <a:extLst>
              <a:ext uri="{FF2B5EF4-FFF2-40B4-BE49-F238E27FC236}">
                <a16:creationId xmlns:a16="http://schemas.microsoft.com/office/drawing/2014/main" id="{77D84FA9-71F5-4817-9393-BCEA0FB0459D}"/>
              </a:ext>
            </a:extLst>
          </p:cNvPr>
          <p:cNvSpPr>
            <a:spLocks noChangeArrowheads="1"/>
          </p:cNvSpPr>
          <p:nvPr/>
        </p:nvSpPr>
        <p:spPr bwMode="auto">
          <a:xfrm>
            <a:off x="3048001" y="2362201"/>
            <a:ext cx="6550025" cy="377825"/>
          </a:xfrm>
          <a:prstGeom prst="roundRect">
            <a:avLst>
              <a:gd name="adj" fmla="val 41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IN" altLang="en-US" sz="240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a:extLst>
              <a:ext uri="{FF2B5EF4-FFF2-40B4-BE49-F238E27FC236}">
                <a16:creationId xmlns:a16="http://schemas.microsoft.com/office/drawing/2014/main" id="{225A53D1-C636-4F00-BCB2-DB529054C56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43011" name="Slide Number Placeholder 5">
            <a:extLst>
              <a:ext uri="{FF2B5EF4-FFF2-40B4-BE49-F238E27FC236}">
                <a16:creationId xmlns:a16="http://schemas.microsoft.com/office/drawing/2014/main" id="{10468927-1F0F-4654-A7D2-A13853FFEC6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7A4F5102-3691-4761-A3B4-504C7B73B6BD}" type="slidenum">
              <a:rPr kumimoji="0" lang="en-US" altLang="en-US" sz="1400">
                <a:solidFill>
                  <a:schemeClr val="bg2"/>
                </a:solidFill>
                <a:latin typeface="Arial" panose="020B0604020202020204" pitchFamily="34" charset="0"/>
              </a:rPr>
              <a:pPr>
                <a:spcBef>
                  <a:spcPct val="50000"/>
                </a:spcBef>
                <a:buClrTx/>
                <a:buFontTx/>
                <a:buNone/>
              </a:pPr>
              <a:t>23</a:t>
            </a:fld>
            <a:endParaRPr kumimoji="0" lang="en-US" altLang="en-US" sz="1400">
              <a:solidFill>
                <a:schemeClr val="bg2"/>
              </a:solidFill>
              <a:latin typeface="Arial" panose="020B0604020202020204" pitchFamily="34" charset="0"/>
            </a:endParaRPr>
          </a:p>
        </p:txBody>
      </p:sp>
      <p:sp>
        <p:nvSpPr>
          <p:cNvPr id="43012" name="Rectangle 2">
            <a:extLst>
              <a:ext uri="{FF2B5EF4-FFF2-40B4-BE49-F238E27FC236}">
                <a16:creationId xmlns:a16="http://schemas.microsoft.com/office/drawing/2014/main" id="{D73933CC-CBD2-48E2-9EFC-802E22808922}"/>
              </a:ext>
            </a:extLst>
          </p:cNvPr>
          <p:cNvSpPr>
            <a:spLocks noGrp="1" noChangeArrowheads="1"/>
          </p:cNvSpPr>
          <p:nvPr>
            <p:ph type="title"/>
          </p:nvPr>
        </p:nvSpPr>
        <p:spPr/>
        <p:txBody>
          <a:bodyPr/>
          <a:lstStyle/>
          <a:p>
            <a:r>
              <a:rPr lang="en-US" altLang="en-US"/>
              <a:t>Top down estimation</a:t>
            </a:r>
          </a:p>
        </p:txBody>
      </p:sp>
      <p:sp>
        <p:nvSpPr>
          <p:cNvPr id="43013" name="Rectangle 3">
            <a:extLst>
              <a:ext uri="{FF2B5EF4-FFF2-40B4-BE49-F238E27FC236}">
                <a16:creationId xmlns:a16="http://schemas.microsoft.com/office/drawing/2014/main" id="{D9A795DD-EE14-4EC4-B60B-B0A3CE86A0E0}"/>
              </a:ext>
            </a:extLst>
          </p:cNvPr>
          <p:cNvSpPr>
            <a:spLocks noGrp="1" noChangeArrowheads="1"/>
          </p:cNvSpPr>
          <p:nvPr>
            <p:ph type="body" idx="1"/>
          </p:nvPr>
        </p:nvSpPr>
        <p:spPr>
          <a:xfrm>
            <a:off x="1981200" y="1447800"/>
            <a:ext cx="8686800" cy="4610100"/>
          </a:xfrm>
        </p:spPr>
        <p:txBody>
          <a:bodyPr/>
          <a:lstStyle/>
          <a:p>
            <a:pPr>
              <a:lnSpc>
                <a:spcPct val="90000"/>
              </a:lnSpc>
            </a:pPr>
            <a:r>
              <a:rPr lang="en-US" altLang="en-US"/>
              <a:t>First determines the total effort, then effort for components</a:t>
            </a:r>
          </a:p>
          <a:p>
            <a:pPr algn="just">
              <a:lnSpc>
                <a:spcPct val="90000"/>
              </a:lnSpc>
            </a:pPr>
            <a:r>
              <a:rPr lang="en-AU" altLang="en-US"/>
              <a:t>Simple approach – estimate effort from size and productivity</a:t>
            </a:r>
          </a:p>
          <a:p>
            <a:pPr lvl="1" algn="just">
              <a:lnSpc>
                <a:spcPct val="90000"/>
              </a:lnSpc>
            </a:pPr>
            <a:r>
              <a:rPr lang="en-AU" altLang="en-US"/>
              <a:t>Get the estimate of the total size of the software</a:t>
            </a:r>
          </a:p>
          <a:p>
            <a:pPr lvl="1" algn="just">
              <a:lnSpc>
                <a:spcPct val="90000"/>
              </a:lnSpc>
            </a:pPr>
            <a:r>
              <a:rPr lang="en-AU" altLang="en-US"/>
              <a:t>Estimate project productivity using past data and project characteristics </a:t>
            </a:r>
          </a:p>
          <a:p>
            <a:pPr lvl="1" algn="just">
              <a:lnSpc>
                <a:spcPct val="90000"/>
              </a:lnSpc>
            </a:pPr>
            <a:r>
              <a:rPr lang="en-AU" altLang="en-US"/>
              <a:t>Obtain the overall effort estimate from productivity and size estimates</a:t>
            </a:r>
          </a:p>
          <a:p>
            <a:pPr algn="just">
              <a:lnSpc>
                <a:spcPct val="90000"/>
              </a:lnSpc>
            </a:pPr>
            <a:r>
              <a:rPr lang="en-AU" altLang="en-US"/>
              <a:t>Effort distribution data from similar project are used to estimate effort for different phases</a:t>
            </a: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a:extLst>
              <a:ext uri="{FF2B5EF4-FFF2-40B4-BE49-F238E27FC236}">
                <a16:creationId xmlns:a16="http://schemas.microsoft.com/office/drawing/2014/main" id="{ED55038D-1A73-4BCC-94EF-0C8C6063916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44035" name="Slide Number Placeholder 5">
            <a:extLst>
              <a:ext uri="{FF2B5EF4-FFF2-40B4-BE49-F238E27FC236}">
                <a16:creationId xmlns:a16="http://schemas.microsoft.com/office/drawing/2014/main" id="{59790210-8A90-4D1D-935C-5E39F5D1BC5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D7E7AC5D-8A7A-4AB1-8796-BD03E2FD77F7}" type="slidenum">
              <a:rPr kumimoji="0" lang="en-US" altLang="en-US" sz="1400">
                <a:solidFill>
                  <a:schemeClr val="bg2"/>
                </a:solidFill>
                <a:latin typeface="Arial" panose="020B0604020202020204" pitchFamily="34" charset="0"/>
              </a:rPr>
              <a:pPr>
                <a:spcBef>
                  <a:spcPct val="50000"/>
                </a:spcBef>
                <a:buClrTx/>
                <a:buFontTx/>
                <a:buNone/>
              </a:pPr>
              <a:t>24</a:t>
            </a:fld>
            <a:endParaRPr kumimoji="0" lang="en-US" altLang="en-US" sz="1400">
              <a:solidFill>
                <a:schemeClr val="bg2"/>
              </a:solidFill>
              <a:latin typeface="Arial" panose="020B0604020202020204" pitchFamily="34" charset="0"/>
            </a:endParaRPr>
          </a:p>
        </p:txBody>
      </p:sp>
      <p:sp>
        <p:nvSpPr>
          <p:cNvPr id="44036" name="Rectangle 2">
            <a:extLst>
              <a:ext uri="{FF2B5EF4-FFF2-40B4-BE49-F238E27FC236}">
                <a16:creationId xmlns:a16="http://schemas.microsoft.com/office/drawing/2014/main" id="{64F73E1E-2F5A-46C1-AC88-B01FDDAD60A8}"/>
              </a:ext>
            </a:extLst>
          </p:cNvPr>
          <p:cNvSpPr>
            <a:spLocks noGrp="1" noChangeArrowheads="1"/>
          </p:cNvSpPr>
          <p:nvPr>
            <p:ph type="title"/>
          </p:nvPr>
        </p:nvSpPr>
        <p:spPr/>
        <p:txBody>
          <a:bodyPr/>
          <a:lstStyle/>
          <a:p>
            <a:r>
              <a:rPr lang="en-US" altLang="en-US"/>
              <a:t>Top-down Estimation</a:t>
            </a:r>
          </a:p>
        </p:txBody>
      </p:sp>
      <p:sp>
        <p:nvSpPr>
          <p:cNvPr id="44037" name="Rectangle 3">
            <a:extLst>
              <a:ext uri="{FF2B5EF4-FFF2-40B4-BE49-F238E27FC236}">
                <a16:creationId xmlns:a16="http://schemas.microsoft.com/office/drawing/2014/main" id="{8FC34CF1-BBD9-47BA-9C2A-91331CF42FE6}"/>
              </a:ext>
            </a:extLst>
          </p:cNvPr>
          <p:cNvSpPr>
            <a:spLocks noGrp="1" noChangeArrowheads="1"/>
          </p:cNvSpPr>
          <p:nvPr>
            <p:ph type="body" idx="1"/>
          </p:nvPr>
        </p:nvSpPr>
        <p:spPr/>
        <p:txBody>
          <a:bodyPr/>
          <a:lstStyle/>
          <a:p>
            <a:pPr>
              <a:lnSpc>
                <a:spcPct val="90000"/>
              </a:lnSpc>
            </a:pPr>
            <a:r>
              <a:rPr lang="en-US" altLang="en-US"/>
              <a:t>A better method is to have effort estimate as a function of size using:  </a:t>
            </a:r>
            <a:br>
              <a:rPr lang="en-US" altLang="en-US"/>
            </a:br>
            <a:r>
              <a:rPr lang="en-US" altLang="en-US"/>
              <a:t>		Effort = a * size </a:t>
            </a:r>
            <a:r>
              <a:rPr lang="en-US" altLang="en-US" baseline="30000"/>
              <a:t>b</a:t>
            </a:r>
            <a:endParaRPr lang="en-US" altLang="en-US"/>
          </a:p>
          <a:p>
            <a:pPr>
              <a:lnSpc>
                <a:spcPct val="90000"/>
              </a:lnSpc>
            </a:pPr>
            <a:r>
              <a:rPr lang="en-US" altLang="en-US"/>
              <a:t>E is in person-months, size in KLOC</a:t>
            </a:r>
          </a:p>
          <a:p>
            <a:pPr>
              <a:lnSpc>
                <a:spcPct val="90000"/>
              </a:lnSpc>
            </a:pPr>
            <a:r>
              <a:rPr lang="en-US" altLang="en-US"/>
              <a:t>Incorporates the observation that productivity can dip with increased size</a:t>
            </a:r>
          </a:p>
          <a:p>
            <a:pPr>
              <a:lnSpc>
                <a:spcPct val="90000"/>
              </a:lnSpc>
            </a:pPr>
            <a:r>
              <a:rPr lang="en-US" altLang="en-US"/>
              <a:t>Constants a and b determined through regression analysis of past project data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a:extLst>
              <a:ext uri="{FF2B5EF4-FFF2-40B4-BE49-F238E27FC236}">
                <a16:creationId xmlns:a16="http://schemas.microsoft.com/office/drawing/2014/main" id="{D3ADFC6B-E88E-44D3-9F7A-CFF6785DD22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45059" name="Slide Number Placeholder 5">
            <a:extLst>
              <a:ext uri="{FF2B5EF4-FFF2-40B4-BE49-F238E27FC236}">
                <a16:creationId xmlns:a16="http://schemas.microsoft.com/office/drawing/2014/main" id="{A01A2829-8EED-47FA-80F9-E5CB6198A37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3FE8FB6B-3D8A-41E7-99CB-8DA712BC6BCF}" type="slidenum">
              <a:rPr kumimoji="0" lang="en-US" altLang="en-US" sz="1400">
                <a:solidFill>
                  <a:schemeClr val="bg2"/>
                </a:solidFill>
                <a:latin typeface="Arial" panose="020B0604020202020204" pitchFamily="34" charset="0"/>
              </a:rPr>
              <a:pPr>
                <a:spcBef>
                  <a:spcPct val="50000"/>
                </a:spcBef>
                <a:buClrTx/>
                <a:buFontTx/>
                <a:buNone/>
              </a:pPr>
              <a:t>25</a:t>
            </a:fld>
            <a:endParaRPr kumimoji="0" lang="en-US" altLang="en-US" sz="1400">
              <a:solidFill>
                <a:schemeClr val="bg2"/>
              </a:solidFill>
              <a:latin typeface="Arial" panose="020B0604020202020204" pitchFamily="34" charset="0"/>
            </a:endParaRPr>
          </a:p>
        </p:txBody>
      </p:sp>
      <p:sp>
        <p:nvSpPr>
          <p:cNvPr id="45060" name="Rectangle 2">
            <a:extLst>
              <a:ext uri="{FF2B5EF4-FFF2-40B4-BE49-F238E27FC236}">
                <a16:creationId xmlns:a16="http://schemas.microsoft.com/office/drawing/2014/main" id="{25D72E61-8C60-4C4A-A3A3-445666A35E13}"/>
              </a:ext>
            </a:extLst>
          </p:cNvPr>
          <p:cNvSpPr>
            <a:spLocks noGrp="1" noChangeArrowheads="1"/>
          </p:cNvSpPr>
          <p:nvPr>
            <p:ph type="title"/>
          </p:nvPr>
        </p:nvSpPr>
        <p:spPr/>
        <p:txBody>
          <a:bodyPr/>
          <a:lstStyle/>
          <a:p>
            <a:r>
              <a:rPr lang="en-US" altLang="en-US"/>
              <a:t>Bottom-up Estimation</a:t>
            </a:r>
          </a:p>
        </p:txBody>
      </p:sp>
      <p:sp>
        <p:nvSpPr>
          <p:cNvPr id="45061" name="Rectangle 3">
            <a:extLst>
              <a:ext uri="{FF2B5EF4-FFF2-40B4-BE49-F238E27FC236}">
                <a16:creationId xmlns:a16="http://schemas.microsoft.com/office/drawing/2014/main" id="{5AF358B8-8F98-475C-8E83-076BED5EB2E0}"/>
              </a:ext>
            </a:extLst>
          </p:cNvPr>
          <p:cNvSpPr>
            <a:spLocks noGrp="1" noChangeArrowheads="1"/>
          </p:cNvSpPr>
          <p:nvPr>
            <p:ph type="body" idx="1"/>
          </p:nvPr>
        </p:nvSpPr>
        <p:spPr/>
        <p:txBody>
          <a:bodyPr/>
          <a:lstStyle/>
          <a:p>
            <a:pPr>
              <a:lnSpc>
                <a:spcPct val="90000"/>
              </a:lnSpc>
            </a:pPr>
            <a:r>
              <a:rPr lang="en-US" altLang="en-US"/>
              <a:t>An alternate approach to top-down</a:t>
            </a:r>
          </a:p>
          <a:p>
            <a:pPr>
              <a:lnSpc>
                <a:spcPct val="90000"/>
              </a:lnSpc>
            </a:pPr>
            <a:r>
              <a:rPr lang="en-US" altLang="en-US"/>
              <a:t>Effort for components and phases first estimated, then the total</a:t>
            </a:r>
          </a:p>
          <a:p>
            <a:pPr>
              <a:lnSpc>
                <a:spcPct val="90000"/>
              </a:lnSpc>
            </a:pPr>
            <a:r>
              <a:rPr lang="en-US" altLang="en-US"/>
              <a:t>Can use activity based costing - all activities enumerated and then each activity estimated separately</a:t>
            </a:r>
          </a:p>
          <a:p>
            <a:pPr>
              <a:lnSpc>
                <a:spcPct val="90000"/>
              </a:lnSpc>
            </a:pPr>
            <a:r>
              <a:rPr lang="en-US" altLang="en-US"/>
              <a:t>Can group activities into classes - their effort estimate from past data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a:extLst>
              <a:ext uri="{FF2B5EF4-FFF2-40B4-BE49-F238E27FC236}">
                <a16:creationId xmlns:a16="http://schemas.microsoft.com/office/drawing/2014/main" id="{AC647ECE-21A4-4585-A678-9C7E5E89DDA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46083" name="Slide Number Placeholder 5">
            <a:extLst>
              <a:ext uri="{FF2B5EF4-FFF2-40B4-BE49-F238E27FC236}">
                <a16:creationId xmlns:a16="http://schemas.microsoft.com/office/drawing/2014/main" id="{EF71B02C-4B5B-4254-A5E0-64EAF6D15F0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9CC9678D-EC85-4FC5-9D89-3DD2B6EF13AA}" type="slidenum">
              <a:rPr kumimoji="0" lang="en-US" altLang="en-US" sz="1400">
                <a:solidFill>
                  <a:schemeClr val="bg2"/>
                </a:solidFill>
                <a:latin typeface="Arial" panose="020B0604020202020204" pitchFamily="34" charset="0"/>
              </a:rPr>
              <a:pPr>
                <a:spcBef>
                  <a:spcPct val="50000"/>
                </a:spcBef>
                <a:buClrTx/>
                <a:buFontTx/>
                <a:buNone/>
              </a:pPr>
              <a:t>26</a:t>
            </a:fld>
            <a:endParaRPr kumimoji="0" lang="en-US" altLang="en-US" sz="1400">
              <a:solidFill>
                <a:schemeClr val="bg2"/>
              </a:solidFill>
              <a:latin typeface="Arial" panose="020B0604020202020204" pitchFamily="34" charset="0"/>
            </a:endParaRPr>
          </a:p>
        </p:txBody>
      </p:sp>
      <p:sp>
        <p:nvSpPr>
          <p:cNvPr id="46084" name="Rectangle 2">
            <a:extLst>
              <a:ext uri="{FF2B5EF4-FFF2-40B4-BE49-F238E27FC236}">
                <a16:creationId xmlns:a16="http://schemas.microsoft.com/office/drawing/2014/main" id="{5ED96C10-4A31-4C0A-9A7E-B69C451E5D2B}"/>
              </a:ext>
            </a:extLst>
          </p:cNvPr>
          <p:cNvSpPr>
            <a:spLocks noGrp="1" noChangeArrowheads="1"/>
          </p:cNvSpPr>
          <p:nvPr>
            <p:ph type="title"/>
          </p:nvPr>
        </p:nvSpPr>
        <p:spPr/>
        <p:txBody>
          <a:bodyPr/>
          <a:lstStyle/>
          <a:p>
            <a:r>
              <a:rPr lang="en-US" altLang="en-US"/>
              <a:t>An Estimation Procedure</a:t>
            </a:r>
          </a:p>
        </p:txBody>
      </p:sp>
      <p:sp>
        <p:nvSpPr>
          <p:cNvPr id="46085" name="Rectangle 3">
            <a:extLst>
              <a:ext uri="{FF2B5EF4-FFF2-40B4-BE49-F238E27FC236}">
                <a16:creationId xmlns:a16="http://schemas.microsoft.com/office/drawing/2014/main" id="{C3ED8EE4-25C9-4746-A58B-A11DD1AE22B3}"/>
              </a:ext>
            </a:extLst>
          </p:cNvPr>
          <p:cNvSpPr>
            <a:spLocks noGrp="1" noChangeArrowheads="1"/>
          </p:cNvSpPr>
          <p:nvPr>
            <p:ph type="body" idx="1"/>
          </p:nvPr>
        </p:nvSpPr>
        <p:spPr>
          <a:xfrm>
            <a:off x="1524000" y="1676400"/>
            <a:ext cx="9144000" cy="4648200"/>
          </a:xfrm>
        </p:spPr>
        <p:txBody>
          <a:bodyPr/>
          <a:lstStyle/>
          <a:p>
            <a:pPr algn="just"/>
            <a:r>
              <a:rPr kumimoji="0" lang="en-AU" altLang="en-US"/>
              <a:t>Identify programs in the system and classify them as simple, medium, or complex (S/M/C)</a:t>
            </a:r>
          </a:p>
          <a:p>
            <a:pPr algn="just"/>
            <a:r>
              <a:rPr kumimoji="0" lang="en-AU" altLang="en-US"/>
              <a:t>Define the average coding effort for S/M/C </a:t>
            </a:r>
          </a:p>
          <a:p>
            <a:pPr algn="just"/>
            <a:r>
              <a:rPr kumimoji="0" lang="en-AU" altLang="en-US"/>
              <a:t>Get the total coding effort.</a:t>
            </a:r>
          </a:p>
          <a:p>
            <a:pPr algn="just"/>
            <a:r>
              <a:rPr kumimoji="0" lang="en-AU" altLang="en-US"/>
              <a:t>Use the effort distribution in similar projects to estimate effort for other tasks and total</a:t>
            </a:r>
          </a:p>
          <a:p>
            <a:pPr algn="just"/>
            <a:r>
              <a:rPr kumimoji="0" lang="en-AU" altLang="en-US"/>
              <a:t>Refine the estimates based on project specific factors</a:t>
            </a: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8E6EC023-919B-43C9-B60C-68F8B852AFA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2656DB91-0F4E-4EAE-BA32-E885BE6FA7B8}" type="slidenum">
              <a:rPr kumimoji="0" lang="en-US" altLang="en-US" sz="1400">
                <a:solidFill>
                  <a:schemeClr val="bg2"/>
                </a:solidFill>
                <a:latin typeface="Arial" panose="020B0604020202020204" pitchFamily="34" charset="0"/>
              </a:rPr>
              <a:pPr>
                <a:spcBef>
                  <a:spcPct val="50000"/>
                </a:spcBef>
                <a:buClrTx/>
                <a:buFontTx/>
                <a:buNone/>
              </a:pPr>
              <a:t>27</a:t>
            </a:fld>
            <a:endParaRPr kumimoji="0" lang="en-US" altLang="en-US" sz="1400">
              <a:solidFill>
                <a:schemeClr val="bg2"/>
              </a:solidFill>
              <a:latin typeface="Arial" panose="020B0604020202020204" pitchFamily="34" charset="0"/>
            </a:endParaRPr>
          </a:p>
        </p:txBody>
      </p:sp>
      <p:sp>
        <p:nvSpPr>
          <p:cNvPr id="47107" name="Rectangle 1">
            <a:extLst>
              <a:ext uri="{FF2B5EF4-FFF2-40B4-BE49-F238E27FC236}">
                <a16:creationId xmlns:a16="http://schemas.microsoft.com/office/drawing/2014/main" id="{B00A81B1-2749-4B47-BC37-586651D3C5E9}"/>
              </a:ext>
            </a:extLst>
          </p:cNvPr>
          <p:cNvSpPr>
            <a:spLocks noGrp="1" noChangeArrowheads="1"/>
          </p:cNvSpPr>
          <p:nvPr>
            <p:ph type="title"/>
          </p:nvPr>
        </p:nvSpPr>
        <p:spPr>
          <a:xfrm>
            <a:off x="1930401" y="182564"/>
            <a:ext cx="7769225" cy="113982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1075"/>
              </a:spcBef>
            </a:pPr>
            <a:r>
              <a:rPr lang="en-GB" altLang="en-US" b="1"/>
              <a:t>Software Size Metrics</a:t>
            </a:r>
          </a:p>
        </p:txBody>
      </p:sp>
      <p:sp>
        <p:nvSpPr>
          <p:cNvPr id="19458" name="Rectangle 2">
            <a:extLst>
              <a:ext uri="{FF2B5EF4-FFF2-40B4-BE49-F238E27FC236}">
                <a16:creationId xmlns:a16="http://schemas.microsoft.com/office/drawing/2014/main" id="{E05F1030-3C26-4258-A409-0A622F7A60A9}"/>
              </a:ext>
            </a:extLst>
          </p:cNvPr>
          <p:cNvSpPr>
            <a:spLocks noGrp="1" noChangeArrowheads="1"/>
          </p:cNvSpPr>
          <p:nvPr>
            <p:ph type="body" idx="1"/>
          </p:nvPr>
        </p:nvSpPr>
        <p:spPr/>
        <p:txBody>
          <a:bodyPr vert="horz" lIns="18000" tIns="46800" rIns="18000" bIns="46800" rtlCol="0">
            <a:normAutofit/>
          </a:bodyPr>
          <a:lstStyle/>
          <a:p>
            <a:pPr>
              <a:spcBef>
                <a:spcPts val="788"/>
              </a:spcBef>
              <a:defRPr/>
            </a:pPr>
            <a:r>
              <a:rPr lang="en-GB" altLang="en-US" sz="4000">
                <a:solidFill>
                  <a:srgbClr val="0000FF"/>
                </a:solidFill>
                <a:effectLst>
                  <a:outerShdw blurRad="38100" dist="38100" dir="2700000" algn="tl">
                    <a:srgbClr val="C0C0C0"/>
                  </a:outerShdw>
                </a:effectLst>
              </a:rPr>
              <a:t>LOC (Lines of Code):</a:t>
            </a:r>
          </a:p>
          <a:p>
            <a:pPr lvl="1">
              <a:spcBef>
                <a:spcPts val="713"/>
              </a:spcBef>
              <a:defRPr/>
            </a:pPr>
            <a:r>
              <a:rPr lang="en-GB" altLang="en-US" sz="3600"/>
              <a:t>Simplest and most widely used metric.</a:t>
            </a:r>
          </a:p>
          <a:p>
            <a:pPr lvl="1">
              <a:spcBef>
                <a:spcPts val="713"/>
              </a:spcBef>
              <a:defRPr/>
            </a:pPr>
            <a:r>
              <a:rPr lang="en-GB" altLang="en-US" sz="3600"/>
              <a:t>Comments and blank lines should not be counted.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dissolve">
                                      <p:cBhvr>
                                        <p:cTn id="7"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CAC76DA2-4F83-47E9-AA40-4DB7C61A2C2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00077EE4-3591-460C-9FF1-8C2E3583093B}" type="slidenum">
              <a:rPr kumimoji="0" lang="en-US" altLang="en-US" sz="1400">
                <a:solidFill>
                  <a:schemeClr val="bg2"/>
                </a:solidFill>
                <a:latin typeface="Arial" panose="020B0604020202020204" pitchFamily="34" charset="0"/>
              </a:rPr>
              <a:pPr>
                <a:spcBef>
                  <a:spcPct val="50000"/>
                </a:spcBef>
                <a:buClrTx/>
                <a:buFontTx/>
                <a:buNone/>
              </a:pPr>
              <a:t>28</a:t>
            </a:fld>
            <a:endParaRPr kumimoji="0" lang="en-US" altLang="en-US" sz="1400">
              <a:solidFill>
                <a:schemeClr val="bg2"/>
              </a:solidFill>
              <a:latin typeface="Arial" panose="020B0604020202020204" pitchFamily="34" charset="0"/>
            </a:endParaRPr>
          </a:p>
        </p:txBody>
      </p:sp>
      <p:sp>
        <p:nvSpPr>
          <p:cNvPr id="49155" name="Rectangle 1">
            <a:extLst>
              <a:ext uri="{FF2B5EF4-FFF2-40B4-BE49-F238E27FC236}">
                <a16:creationId xmlns:a16="http://schemas.microsoft.com/office/drawing/2014/main" id="{F4C4AD85-1FC3-4754-8BBC-5286EDA9E666}"/>
              </a:ext>
            </a:extLst>
          </p:cNvPr>
          <p:cNvSpPr>
            <a:spLocks noGrp="1" noChangeArrowheads="1"/>
          </p:cNvSpPr>
          <p:nvPr>
            <p:ph type="title"/>
          </p:nvPr>
        </p:nvSpPr>
        <p:spPr>
          <a:xfrm>
            <a:off x="1930401" y="182564"/>
            <a:ext cx="7769225" cy="113982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788"/>
              </a:spcBef>
            </a:pPr>
            <a:r>
              <a:rPr lang="en-GB" altLang="en-US" sz="3600" b="1">
                <a:solidFill>
                  <a:srgbClr val="336600"/>
                </a:solidFill>
              </a:rPr>
              <a:t>Disadvantages of Using LOC</a:t>
            </a:r>
          </a:p>
        </p:txBody>
      </p:sp>
      <p:sp>
        <p:nvSpPr>
          <p:cNvPr id="49156" name="Rectangle 2">
            <a:extLst>
              <a:ext uri="{FF2B5EF4-FFF2-40B4-BE49-F238E27FC236}">
                <a16:creationId xmlns:a16="http://schemas.microsoft.com/office/drawing/2014/main" id="{A7C95807-DABE-4B59-8E07-5B90207832DE}"/>
              </a:ext>
            </a:extLst>
          </p:cNvPr>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a:bodyPr>
          <a:lstStyle/>
          <a:p>
            <a:pPr>
              <a:spcBef>
                <a:spcPts val="613"/>
              </a:spcBef>
            </a:pPr>
            <a:r>
              <a:rPr lang="en-GB" altLang="en-US" sz="4000"/>
              <a:t>Size can vary with coding style.</a:t>
            </a:r>
          </a:p>
          <a:p>
            <a:pPr>
              <a:spcBef>
                <a:spcPts val="613"/>
              </a:spcBef>
            </a:pPr>
            <a:r>
              <a:rPr lang="en-GB" altLang="en-US" sz="4000"/>
              <a:t>Focuses on coding activity alone.</a:t>
            </a:r>
          </a:p>
          <a:p>
            <a:pPr>
              <a:spcBef>
                <a:spcPts val="613"/>
              </a:spcBef>
            </a:pPr>
            <a:r>
              <a:rPr lang="en-GB" altLang="en-US" sz="4000"/>
              <a:t>Correlates poorly with quality and efficiency of code.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160CB752-0BA1-4069-A59F-6102E151EE2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6F1E00C6-28A3-4B91-9E24-0EE5E4E29E50}" type="slidenum">
              <a:rPr kumimoji="0" lang="en-US" altLang="en-US" sz="1400">
                <a:solidFill>
                  <a:schemeClr val="bg2"/>
                </a:solidFill>
                <a:latin typeface="Arial" panose="020B0604020202020204" pitchFamily="34" charset="0"/>
              </a:rPr>
              <a:pPr>
                <a:spcBef>
                  <a:spcPct val="50000"/>
                </a:spcBef>
                <a:buClrTx/>
                <a:buFontTx/>
                <a:buNone/>
              </a:pPr>
              <a:t>29</a:t>
            </a:fld>
            <a:endParaRPr kumimoji="0" lang="en-US" altLang="en-US" sz="1400">
              <a:solidFill>
                <a:schemeClr val="bg2"/>
              </a:solidFill>
              <a:latin typeface="Arial" panose="020B0604020202020204" pitchFamily="34" charset="0"/>
            </a:endParaRPr>
          </a:p>
        </p:txBody>
      </p:sp>
      <p:sp>
        <p:nvSpPr>
          <p:cNvPr id="51203" name="Rectangle 1">
            <a:extLst>
              <a:ext uri="{FF2B5EF4-FFF2-40B4-BE49-F238E27FC236}">
                <a16:creationId xmlns:a16="http://schemas.microsoft.com/office/drawing/2014/main" id="{22FDB172-95D9-4A93-A8CE-7025279E61DC}"/>
              </a:ext>
            </a:extLst>
          </p:cNvPr>
          <p:cNvSpPr>
            <a:spLocks noGrp="1" noChangeArrowheads="1"/>
          </p:cNvSpPr>
          <p:nvPr>
            <p:ph type="title"/>
          </p:nvPr>
        </p:nvSpPr>
        <p:spPr>
          <a:xfrm>
            <a:off x="1930401" y="182564"/>
            <a:ext cx="7769225" cy="113982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788"/>
              </a:spcBef>
            </a:pPr>
            <a:r>
              <a:rPr lang="en-GB" altLang="en-US" sz="3600" b="1">
                <a:solidFill>
                  <a:srgbClr val="336600"/>
                </a:solidFill>
              </a:rPr>
              <a:t>Disadvantages of Using LOC  </a:t>
            </a:r>
            <a:r>
              <a:rPr lang="en-GB" altLang="en-US" sz="1800" b="1">
                <a:solidFill>
                  <a:srgbClr val="336600"/>
                </a:solidFill>
              </a:rPr>
              <a:t>(cont...)</a:t>
            </a:r>
          </a:p>
        </p:txBody>
      </p:sp>
      <p:sp>
        <p:nvSpPr>
          <p:cNvPr id="51204" name="Rectangle 2">
            <a:extLst>
              <a:ext uri="{FF2B5EF4-FFF2-40B4-BE49-F238E27FC236}">
                <a16:creationId xmlns:a16="http://schemas.microsoft.com/office/drawing/2014/main" id="{0A56F6EE-6B4A-4EA6-91E5-98326B715C11}"/>
              </a:ext>
            </a:extLst>
          </p:cNvPr>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a:bodyPr>
          <a:lstStyle/>
          <a:p>
            <a:pPr>
              <a:spcBef>
                <a:spcPts val="613"/>
              </a:spcBef>
            </a:pPr>
            <a:r>
              <a:rPr lang="en-GB" altLang="en-US" sz="4000"/>
              <a:t>Measures lexical/textual  complexity only. </a:t>
            </a:r>
          </a:p>
          <a:p>
            <a:pPr lvl="1">
              <a:spcBef>
                <a:spcPts val="525"/>
              </a:spcBef>
            </a:pPr>
            <a:r>
              <a:rPr lang="en-GB" altLang="en-US" sz="3600"/>
              <a:t>does not address the issues of structural or logical complexity.</a:t>
            </a:r>
          </a:p>
          <a:p>
            <a:pPr>
              <a:spcBef>
                <a:spcPts val="613"/>
              </a:spcBef>
            </a:pPr>
            <a:r>
              <a:rPr lang="en-GB" altLang="en-US" sz="4000"/>
              <a:t>Difficult to estimate LOC from problem description.</a:t>
            </a:r>
          </a:p>
          <a:p>
            <a:pPr lvl="1">
              <a:spcBef>
                <a:spcPts val="525"/>
              </a:spcBef>
            </a:pPr>
            <a:r>
              <a:rPr lang="en-GB" altLang="en-US" sz="3600"/>
              <a:t>So not useful for project planning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a:extLst>
              <a:ext uri="{FF2B5EF4-FFF2-40B4-BE49-F238E27FC236}">
                <a16:creationId xmlns:a16="http://schemas.microsoft.com/office/drawing/2014/main" id="{95DDBF66-4923-4DCE-9818-CCB35A95E19F}"/>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9219" name="Slide Number Placeholder 5">
            <a:extLst>
              <a:ext uri="{FF2B5EF4-FFF2-40B4-BE49-F238E27FC236}">
                <a16:creationId xmlns:a16="http://schemas.microsoft.com/office/drawing/2014/main" id="{1EE84A8B-79A7-4247-95A7-557A533A76B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6EC805B5-42C9-40B8-BF80-367CC368B627}" type="slidenum">
              <a:rPr kumimoji="0" lang="en-US" altLang="en-US" sz="1400">
                <a:solidFill>
                  <a:schemeClr val="bg2"/>
                </a:solidFill>
                <a:latin typeface="Arial" panose="020B0604020202020204" pitchFamily="34" charset="0"/>
              </a:rPr>
              <a:pPr>
                <a:spcBef>
                  <a:spcPct val="50000"/>
                </a:spcBef>
                <a:buClrTx/>
                <a:buFontTx/>
                <a:buNone/>
              </a:pPr>
              <a:t>3</a:t>
            </a:fld>
            <a:endParaRPr kumimoji="0" lang="en-US" altLang="en-US" sz="1400">
              <a:solidFill>
                <a:schemeClr val="bg2"/>
              </a:solidFill>
              <a:latin typeface="Arial" panose="020B0604020202020204" pitchFamily="34" charset="0"/>
            </a:endParaRPr>
          </a:p>
        </p:txBody>
      </p:sp>
      <p:sp>
        <p:nvSpPr>
          <p:cNvPr id="9220" name="Rectangle 2">
            <a:extLst>
              <a:ext uri="{FF2B5EF4-FFF2-40B4-BE49-F238E27FC236}">
                <a16:creationId xmlns:a16="http://schemas.microsoft.com/office/drawing/2014/main" id="{F942DCAE-4E65-407C-B9D3-3021D54D28A1}"/>
              </a:ext>
            </a:extLst>
          </p:cNvPr>
          <p:cNvSpPr>
            <a:spLocks noGrp="1" noChangeArrowheads="1"/>
          </p:cNvSpPr>
          <p:nvPr>
            <p:ph type="title"/>
          </p:nvPr>
        </p:nvSpPr>
        <p:spPr/>
        <p:txBody>
          <a:bodyPr/>
          <a:lstStyle/>
          <a:p>
            <a:r>
              <a:rPr lang="en-US" altLang="en-US"/>
              <a:t>Software Project</a:t>
            </a:r>
          </a:p>
        </p:txBody>
      </p:sp>
      <p:sp>
        <p:nvSpPr>
          <p:cNvPr id="9221" name="Rectangle 3">
            <a:extLst>
              <a:ext uri="{FF2B5EF4-FFF2-40B4-BE49-F238E27FC236}">
                <a16:creationId xmlns:a16="http://schemas.microsoft.com/office/drawing/2014/main" id="{B7C3C881-7240-4BE0-91E1-9171F9CA8E4B}"/>
              </a:ext>
            </a:extLst>
          </p:cNvPr>
          <p:cNvSpPr>
            <a:spLocks noGrp="1" noChangeArrowheads="1"/>
          </p:cNvSpPr>
          <p:nvPr>
            <p:ph type="body" idx="1"/>
          </p:nvPr>
        </p:nvSpPr>
        <p:spPr/>
        <p:txBody>
          <a:bodyPr/>
          <a:lstStyle/>
          <a:p>
            <a:r>
              <a:rPr lang="en-US" altLang="en-US"/>
              <a:t>Goal: Build a software system to meet commitments on cost, schedule, quality</a:t>
            </a:r>
          </a:p>
          <a:p>
            <a:r>
              <a:rPr lang="en-US" altLang="en-US"/>
              <a:t>Worldwide - many projects fail</a:t>
            </a:r>
          </a:p>
          <a:p>
            <a:pPr lvl="1"/>
            <a:r>
              <a:rPr kumimoji="0" lang="en-US" altLang="en-US">
                <a:latin typeface="New York" charset="0"/>
              </a:rPr>
              <a:t>one-third are runaways with cost or schedule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0A12D63D-D75F-4BDB-BE3C-8B399EECE45E}"/>
              </a:ext>
            </a:extLst>
          </p:cNvPr>
          <p:cNvSpPr>
            <a:spLocks noGrp="1" noChangeArrowheads="1"/>
          </p:cNvSpPr>
          <p:nvPr>
            <p:ph type="title"/>
          </p:nvPr>
        </p:nvSpPr>
        <p:spPr/>
        <p:txBody>
          <a:bodyPr/>
          <a:lstStyle/>
          <a:p>
            <a:r>
              <a:rPr lang="en-US" altLang="en-US" b="1">
                <a:solidFill>
                  <a:srgbClr val="000000"/>
                </a:solidFill>
                <a:latin typeface="Arial" panose="020B0604020202020204" pitchFamily="34" charset="0"/>
              </a:rPr>
              <a:t>Function Point Analysis (FPA)</a:t>
            </a:r>
            <a:endParaRPr lang="en-IN" altLang="en-US"/>
          </a:p>
        </p:txBody>
      </p:sp>
      <p:sp>
        <p:nvSpPr>
          <p:cNvPr id="53251" name="Content Placeholder 2">
            <a:extLst>
              <a:ext uri="{FF2B5EF4-FFF2-40B4-BE49-F238E27FC236}">
                <a16:creationId xmlns:a16="http://schemas.microsoft.com/office/drawing/2014/main" id="{091BA73C-C07E-4192-8ABB-347B1BA18A6B}"/>
              </a:ext>
            </a:extLst>
          </p:cNvPr>
          <p:cNvSpPr>
            <a:spLocks noGrp="1" noChangeArrowheads="1"/>
          </p:cNvSpPr>
          <p:nvPr>
            <p:ph idx="1"/>
          </p:nvPr>
        </p:nvSpPr>
        <p:spPr/>
        <p:txBody>
          <a:bodyPr/>
          <a:lstStyle/>
          <a:p>
            <a:r>
              <a:rPr lang="en-US" altLang="en-US" b="1">
                <a:solidFill>
                  <a:srgbClr val="000000"/>
                </a:solidFill>
                <a:latin typeface="Arial" panose="020B0604020202020204" pitchFamily="34" charset="0"/>
              </a:rPr>
              <a:t>Function Point Analysis (FPA) technique</a:t>
            </a:r>
            <a:r>
              <a:rPr lang="en-US" altLang="en-US">
                <a:solidFill>
                  <a:srgbClr val="000000"/>
                </a:solidFill>
                <a:latin typeface="Arial" panose="020B0604020202020204" pitchFamily="34" charset="0"/>
              </a:rPr>
              <a:t> quantifies the functions contained within software in terms that are meaningful to the software users. FPs consider the number of functions being developed based on the requirements specification.</a:t>
            </a:r>
            <a:endParaRPr lang="en-IN" altLang="en-US"/>
          </a:p>
        </p:txBody>
      </p:sp>
      <p:sp>
        <p:nvSpPr>
          <p:cNvPr id="53252" name="Footer Placeholder 3">
            <a:extLst>
              <a:ext uri="{FF2B5EF4-FFF2-40B4-BE49-F238E27FC236}">
                <a16:creationId xmlns:a16="http://schemas.microsoft.com/office/drawing/2014/main" id="{FB719D42-3339-4987-8E4F-B463A2844C33}"/>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53253" name="Slide Number Placeholder 4">
            <a:extLst>
              <a:ext uri="{FF2B5EF4-FFF2-40B4-BE49-F238E27FC236}">
                <a16:creationId xmlns:a16="http://schemas.microsoft.com/office/drawing/2014/main" id="{2838F13B-4F25-42D1-A24F-2E5EAA46686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96551030-3F42-41C6-A4AA-A02D456843ED}" type="slidenum">
              <a:rPr kumimoji="0" lang="en-US" altLang="en-US" sz="1400">
                <a:solidFill>
                  <a:schemeClr val="bg2"/>
                </a:solidFill>
                <a:latin typeface="Arial" panose="020B0604020202020204" pitchFamily="34" charset="0"/>
              </a:rPr>
              <a:pPr>
                <a:spcBef>
                  <a:spcPct val="50000"/>
                </a:spcBef>
                <a:buClrTx/>
                <a:buFontTx/>
                <a:buNone/>
              </a:pPr>
              <a:t>30</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a:extLst>
              <a:ext uri="{FF2B5EF4-FFF2-40B4-BE49-F238E27FC236}">
                <a16:creationId xmlns:a16="http://schemas.microsoft.com/office/drawing/2014/main" id="{646D6006-7D82-4CEA-AAFA-7EF323CDF48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EB1419EB-8553-4DB7-9436-D9EE43B8FCC8}" type="slidenum">
              <a:rPr kumimoji="0" lang="en-US" altLang="en-US" sz="1400">
                <a:solidFill>
                  <a:schemeClr val="bg2"/>
                </a:solidFill>
                <a:latin typeface="Arial" panose="020B0604020202020204" pitchFamily="34" charset="0"/>
              </a:rPr>
              <a:pPr>
                <a:spcBef>
                  <a:spcPct val="50000"/>
                </a:spcBef>
                <a:buClrTx/>
                <a:buFontTx/>
                <a:buNone/>
              </a:pPr>
              <a:t>31</a:t>
            </a:fld>
            <a:endParaRPr kumimoji="0" lang="en-US" altLang="en-US" sz="1400">
              <a:solidFill>
                <a:schemeClr val="bg2"/>
              </a:solidFill>
              <a:latin typeface="Arial" panose="020B0604020202020204" pitchFamily="34" charset="0"/>
            </a:endParaRPr>
          </a:p>
        </p:txBody>
      </p:sp>
      <p:sp>
        <p:nvSpPr>
          <p:cNvPr id="54275" name="Rectangle 1">
            <a:extLst>
              <a:ext uri="{FF2B5EF4-FFF2-40B4-BE49-F238E27FC236}">
                <a16:creationId xmlns:a16="http://schemas.microsoft.com/office/drawing/2014/main" id="{70941949-6FA4-44B1-AC9D-5276052404D0}"/>
              </a:ext>
            </a:extLst>
          </p:cNvPr>
          <p:cNvSpPr>
            <a:spLocks noGrp="1" noChangeArrowheads="1"/>
          </p:cNvSpPr>
          <p:nvPr>
            <p:ph type="title"/>
          </p:nvPr>
        </p:nvSpPr>
        <p:spPr>
          <a:xfrm>
            <a:off x="1930401" y="182564"/>
            <a:ext cx="7769225" cy="113982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1075"/>
              </a:spcBef>
            </a:pPr>
            <a:r>
              <a:rPr lang="en-GB" altLang="en-US" b="1"/>
              <a:t>Function Point Metric</a:t>
            </a:r>
          </a:p>
        </p:txBody>
      </p:sp>
      <p:sp>
        <p:nvSpPr>
          <p:cNvPr id="54276" name="Rectangle 2">
            <a:extLst>
              <a:ext uri="{FF2B5EF4-FFF2-40B4-BE49-F238E27FC236}">
                <a16:creationId xmlns:a16="http://schemas.microsoft.com/office/drawing/2014/main" id="{A0D90DEC-D8E1-4E25-80D4-F4A2E2B6EC09}"/>
              </a:ext>
            </a:extLst>
          </p:cNvPr>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a:bodyPr>
          <a:lstStyle/>
          <a:p>
            <a:pPr>
              <a:spcBef>
                <a:spcPts val="988"/>
              </a:spcBef>
            </a:pPr>
            <a:r>
              <a:rPr lang="en-GB" altLang="en-US" sz="2000"/>
              <a:t>Overcomes some of the shortcomings of the LOC metric</a:t>
            </a:r>
          </a:p>
          <a:p>
            <a:pPr>
              <a:spcBef>
                <a:spcPts val="988"/>
              </a:spcBef>
            </a:pPr>
            <a:r>
              <a:rPr lang="en-US" altLang="en-US" sz="2000">
                <a:solidFill>
                  <a:srgbClr val="000000"/>
                </a:solidFill>
              </a:rPr>
              <a:t>Developed by Allan J. Albrecht in 1979 at IBM </a:t>
            </a:r>
          </a:p>
          <a:p>
            <a:pPr>
              <a:spcBef>
                <a:spcPts val="988"/>
              </a:spcBef>
            </a:pPr>
            <a:r>
              <a:rPr lang="en-US" altLang="en-US" sz="2000">
                <a:solidFill>
                  <a:srgbClr val="000000"/>
                </a:solidFill>
              </a:rPr>
              <a:t>further modified by the International Function Point Users Group (IFPUG).</a:t>
            </a:r>
          </a:p>
          <a:p>
            <a:pPr>
              <a:spcBef>
                <a:spcPts val="988"/>
              </a:spcBef>
            </a:pPr>
            <a:r>
              <a:rPr lang="en-US" altLang="en-US" sz="2000">
                <a:solidFill>
                  <a:srgbClr val="000000"/>
                </a:solidFill>
                <a:cs typeface="Arial" panose="020B0604020202020204" pitchFamily="34" charset="0"/>
              </a:rPr>
              <a:t>The functional size of the product is measured in terms of the function point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77B11AA5-E01E-417A-A43A-079E29351F7C}"/>
              </a:ext>
            </a:extLst>
          </p:cNvPr>
          <p:cNvSpPr>
            <a:spLocks noGrp="1" noChangeArrowheads="1"/>
          </p:cNvSpPr>
          <p:nvPr>
            <p:ph type="title"/>
          </p:nvPr>
        </p:nvSpPr>
        <p:spPr/>
        <p:txBody>
          <a:bodyPr/>
          <a:lstStyle/>
          <a:p>
            <a:endParaRPr lang="en-IN" altLang="en-US"/>
          </a:p>
        </p:txBody>
      </p:sp>
      <p:sp>
        <p:nvSpPr>
          <p:cNvPr id="56323" name="Content Placeholder 2">
            <a:extLst>
              <a:ext uri="{FF2B5EF4-FFF2-40B4-BE49-F238E27FC236}">
                <a16:creationId xmlns:a16="http://schemas.microsoft.com/office/drawing/2014/main" id="{F874A5D6-B633-4C2E-B44B-EAA2020AFBFD}"/>
              </a:ext>
            </a:extLst>
          </p:cNvPr>
          <p:cNvSpPr>
            <a:spLocks noGrp="1" noChangeArrowheads="1"/>
          </p:cNvSpPr>
          <p:nvPr>
            <p:ph idx="1"/>
          </p:nvPr>
        </p:nvSpPr>
        <p:spPr/>
        <p:txBody>
          <a:bodyPr/>
          <a:lstStyle/>
          <a:p>
            <a:pPr algn="just"/>
            <a:r>
              <a:rPr lang="en-US" altLang="en-US" sz="2400">
                <a:solidFill>
                  <a:srgbClr val="000000"/>
                </a:solidFill>
                <a:latin typeface="Arial" panose="020B0604020202020204" pitchFamily="34" charset="0"/>
              </a:rPr>
              <a:t>There are two types of functions −</a:t>
            </a:r>
          </a:p>
          <a:p>
            <a:pPr lvl="1">
              <a:buFont typeface="Arial" panose="020B0604020202020204" pitchFamily="34" charset="0"/>
              <a:buChar char="•"/>
            </a:pPr>
            <a:r>
              <a:rPr lang="en-US" altLang="en-US" sz="2000">
                <a:latin typeface="Arial" panose="020B0604020202020204" pitchFamily="34" charset="0"/>
              </a:rPr>
              <a:t>Data Functions</a:t>
            </a:r>
          </a:p>
          <a:p>
            <a:pPr lvl="1">
              <a:buFont typeface="Arial" panose="020B0604020202020204" pitchFamily="34" charset="0"/>
              <a:buChar char="•"/>
            </a:pPr>
            <a:r>
              <a:rPr lang="en-US" altLang="en-US" sz="2000">
                <a:latin typeface="Arial" panose="020B0604020202020204" pitchFamily="34" charset="0"/>
              </a:rPr>
              <a:t>Transaction Functions</a:t>
            </a:r>
          </a:p>
          <a:p>
            <a:r>
              <a:rPr lang="en-US" altLang="en-US" sz="2400">
                <a:latin typeface="Arial" panose="020B0604020202020204" pitchFamily="34" charset="0"/>
              </a:rPr>
              <a:t>Data Functions</a:t>
            </a:r>
          </a:p>
          <a:p>
            <a:pPr lvl="1">
              <a:buFont typeface="Arial" panose="020B0604020202020204" pitchFamily="34" charset="0"/>
              <a:buChar char="•"/>
            </a:pPr>
            <a:r>
              <a:rPr lang="en-US" altLang="en-US" sz="2000">
                <a:latin typeface="Arial" panose="020B0604020202020204" pitchFamily="34" charset="0"/>
              </a:rPr>
              <a:t>Internal Logical Files</a:t>
            </a:r>
          </a:p>
          <a:p>
            <a:pPr lvl="1">
              <a:buFont typeface="Arial" panose="020B0604020202020204" pitchFamily="34" charset="0"/>
              <a:buChar char="•"/>
            </a:pPr>
            <a:r>
              <a:rPr lang="en-US" altLang="en-US" sz="2000">
                <a:latin typeface="Arial" panose="020B0604020202020204" pitchFamily="34" charset="0"/>
              </a:rPr>
              <a:t>External Interface Files</a:t>
            </a:r>
          </a:p>
          <a:p>
            <a:r>
              <a:rPr lang="en-IN" altLang="en-US" sz="2400">
                <a:latin typeface="Arial" panose="020B0604020202020204" pitchFamily="34" charset="0"/>
              </a:rPr>
              <a:t>Transaction Functions</a:t>
            </a:r>
          </a:p>
          <a:p>
            <a:pPr lvl="1">
              <a:buFont typeface="Arial" panose="020B0604020202020204" pitchFamily="34" charset="0"/>
              <a:buChar char="•"/>
            </a:pPr>
            <a:r>
              <a:rPr lang="en-IN" altLang="en-US" sz="2000">
                <a:latin typeface="Arial" panose="020B0604020202020204" pitchFamily="34" charset="0"/>
              </a:rPr>
              <a:t>External Inputs</a:t>
            </a:r>
          </a:p>
          <a:p>
            <a:pPr lvl="1">
              <a:buFont typeface="Arial" panose="020B0604020202020204" pitchFamily="34" charset="0"/>
              <a:buChar char="•"/>
            </a:pPr>
            <a:r>
              <a:rPr lang="en-IN" altLang="en-US" sz="2000">
                <a:latin typeface="Arial" panose="020B0604020202020204" pitchFamily="34" charset="0"/>
              </a:rPr>
              <a:t>External Outputs</a:t>
            </a:r>
          </a:p>
          <a:p>
            <a:pPr lvl="1">
              <a:buFont typeface="Arial" panose="020B0604020202020204" pitchFamily="34" charset="0"/>
              <a:buChar char="•"/>
            </a:pPr>
            <a:r>
              <a:rPr lang="en-IN" altLang="en-US" sz="2000">
                <a:latin typeface="Arial" panose="020B0604020202020204" pitchFamily="34" charset="0"/>
              </a:rPr>
              <a:t>External Inquiries</a:t>
            </a:r>
          </a:p>
          <a:p>
            <a:pPr lvl="1">
              <a:buFont typeface="Arial" panose="020B0604020202020204" pitchFamily="34" charset="0"/>
              <a:buChar char="•"/>
            </a:pPr>
            <a:endParaRPr lang="en-US" altLang="en-US" sz="2000">
              <a:latin typeface="Arial" panose="020B0604020202020204" pitchFamily="34" charset="0"/>
            </a:endParaRPr>
          </a:p>
          <a:p>
            <a:endParaRPr lang="en-IN" altLang="en-US" sz="2400"/>
          </a:p>
        </p:txBody>
      </p:sp>
      <p:sp>
        <p:nvSpPr>
          <p:cNvPr id="56324" name="Footer Placeholder 3">
            <a:extLst>
              <a:ext uri="{FF2B5EF4-FFF2-40B4-BE49-F238E27FC236}">
                <a16:creationId xmlns:a16="http://schemas.microsoft.com/office/drawing/2014/main" id="{CB389744-AE00-43F4-B704-9D73C2C6795C}"/>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56325" name="Slide Number Placeholder 4">
            <a:extLst>
              <a:ext uri="{FF2B5EF4-FFF2-40B4-BE49-F238E27FC236}">
                <a16:creationId xmlns:a16="http://schemas.microsoft.com/office/drawing/2014/main" id="{2CBA236E-70DD-4520-A653-A9D0A472D64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C2EB5934-5474-45EB-9C98-1D01B86C3FAD}" type="slidenum">
              <a:rPr kumimoji="0" lang="en-US" altLang="en-US" sz="1400">
                <a:solidFill>
                  <a:schemeClr val="bg2"/>
                </a:solidFill>
                <a:latin typeface="Arial" panose="020B0604020202020204" pitchFamily="34" charset="0"/>
              </a:rPr>
              <a:pPr>
                <a:spcBef>
                  <a:spcPct val="50000"/>
                </a:spcBef>
                <a:buClrTx/>
                <a:buFontTx/>
                <a:buNone/>
              </a:pPr>
              <a:t>32</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14F90B0A-045B-4FF7-A736-B8A0C065B498}"/>
              </a:ext>
            </a:extLst>
          </p:cNvPr>
          <p:cNvSpPr>
            <a:spLocks noGrp="1" noChangeArrowheads="1"/>
          </p:cNvSpPr>
          <p:nvPr>
            <p:ph type="title"/>
          </p:nvPr>
        </p:nvSpPr>
        <p:spPr/>
        <p:txBody>
          <a:bodyPr/>
          <a:lstStyle/>
          <a:p>
            <a:r>
              <a:rPr lang="en-IN" altLang="en-US" b="1">
                <a:solidFill>
                  <a:srgbClr val="273239"/>
                </a:solidFill>
                <a:latin typeface="urw-din"/>
              </a:rPr>
              <a:t> Function Point Analysis</a:t>
            </a:r>
            <a:endParaRPr lang="en-IN" altLang="en-US"/>
          </a:p>
        </p:txBody>
      </p:sp>
      <p:sp>
        <p:nvSpPr>
          <p:cNvPr id="57347" name="Content Placeholder 2">
            <a:extLst>
              <a:ext uri="{FF2B5EF4-FFF2-40B4-BE49-F238E27FC236}">
                <a16:creationId xmlns:a16="http://schemas.microsoft.com/office/drawing/2014/main" id="{05407064-D168-4603-B583-F9BCE0A0B749}"/>
              </a:ext>
            </a:extLst>
          </p:cNvPr>
          <p:cNvSpPr>
            <a:spLocks noGrp="1" noChangeArrowheads="1"/>
          </p:cNvSpPr>
          <p:nvPr>
            <p:ph idx="1"/>
          </p:nvPr>
        </p:nvSpPr>
        <p:spPr/>
        <p:txBody>
          <a:bodyPr/>
          <a:lstStyle/>
          <a:p>
            <a:pPr>
              <a:buFont typeface="Arial" panose="020B0604020202020204" pitchFamily="34" charset="0"/>
              <a:buChar char="•"/>
            </a:pPr>
            <a:r>
              <a:rPr lang="en-US" altLang="en-US">
                <a:solidFill>
                  <a:srgbClr val="273239"/>
                </a:solidFill>
                <a:latin typeface="urw-din"/>
              </a:rPr>
              <a:t>Count the number of functions of each proposed type.</a:t>
            </a:r>
          </a:p>
          <a:p>
            <a:pPr>
              <a:buFont typeface="Arial" panose="020B0604020202020204" pitchFamily="34" charset="0"/>
              <a:buChar char="•"/>
            </a:pPr>
            <a:r>
              <a:rPr lang="en-US" altLang="en-US">
                <a:solidFill>
                  <a:srgbClr val="273239"/>
                </a:solidFill>
                <a:latin typeface="urw-din"/>
              </a:rPr>
              <a:t>Compute the Unadjusted Function Points(UFP).</a:t>
            </a:r>
          </a:p>
          <a:p>
            <a:pPr>
              <a:buFont typeface="Arial" panose="020B0604020202020204" pitchFamily="34" charset="0"/>
              <a:buChar char="•"/>
            </a:pPr>
            <a:r>
              <a:rPr lang="en-US" altLang="en-US">
                <a:solidFill>
                  <a:srgbClr val="273239"/>
                </a:solidFill>
                <a:latin typeface="urw-din"/>
              </a:rPr>
              <a:t>Find Total Degree of Influence(TDI).</a:t>
            </a:r>
          </a:p>
          <a:p>
            <a:pPr>
              <a:buFont typeface="Arial" panose="020B0604020202020204" pitchFamily="34" charset="0"/>
              <a:buChar char="•"/>
            </a:pPr>
            <a:r>
              <a:rPr lang="en-US" altLang="en-US">
                <a:solidFill>
                  <a:srgbClr val="273239"/>
                </a:solidFill>
                <a:latin typeface="urw-din"/>
              </a:rPr>
              <a:t>Compute Value Adjustment Factor(VAF).</a:t>
            </a:r>
          </a:p>
          <a:p>
            <a:pPr>
              <a:buFont typeface="Arial" panose="020B0604020202020204" pitchFamily="34" charset="0"/>
              <a:buChar char="•"/>
            </a:pPr>
            <a:r>
              <a:rPr lang="en-US" altLang="en-US">
                <a:solidFill>
                  <a:srgbClr val="273239"/>
                </a:solidFill>
                <a:latin typeface="urw-din"/>
              </a:rPr>
              <a:t>Find the Function Point Count(FPC).</a:t>
            </a:r>
          </a:p>
          <a:p>
            <a:endParaRPr lang="en-IN" altLang="en-US"/>
          </a:p>
        </p:txBody>
      </p:sp>
      <p:sp>
        <p:nvSpPr>
          <p:cNvPr id="57348" name="Footer Placeholder 3">
            <a:extLst>
              <a:ext uri="{FF2B5EF4-FFF2-40B4-BE49-F238E27FC236}">
                <a16:creationId xmlns:a16="http://schemas.microsoft.com/office/drawing/2014/main" id="{D6E5226A-1FB4-48E2-90C3-95E75AB5F356}"/>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57349" name="Slide Number Placeholder 4">
            <a:extLst>
              <a:ext uri="{FF2B5EF4-FFF2-40B4-BE49-F238E27FC236}">
                <a16:creationId xmlns:a16="http://schemas.microsoft.com/office/drawing/2014/main" id="{2BEA942F-762B-4515-94CB-88437123244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D72DAB92-F77E-4D22-B663-0BCFE2287759}" type="slidenum">
              <a:rPr kumimoji="0" lang="en-US" altLang="en-US" sz="1400">
                <a:solidFill>
                  <a:schemeClr val="bg2"/>
                </a:solidFill>
                <a:latin typeface="Arial" panose="020B0604020202020204" pitchFamily="34" charset="0"/>
              </a:rPr>
              <a:pPr>
                <a:spcBef>
                  <a:spcPct val="50000"/>
                </a:spcBef>
                <a:buClrTx/>
                <a:buFontTx/>
                <a:buNone/>
              </a:pPr>
              <a:t>33</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id="{0E1EBEF3-5B73-47C6-914F-0B083E0C53D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FBA0E2AE-2D61-4193-B5FB-5FA8A63F0AFD}" type="slidenum">
              <a:rPr kumimoji="0" lang="en-US" altLang="en-US" sz="1400">
                <a:solidFill>
                  <a:schemeClr val="bg2"/>
                </a:solidFill>
                <a:latin typeface="Arial" panose="020B0604020202020204" pitchFamily="34" charset="0"/>
              </a:rPr>
              <a:pPr>
                <a:spcBef>
                  <a:spcPct val="50000"/>
                </a:spcBef>
                <a:buClrTx/>
                <a:buFontTx/>
                <a:buNone/>
              </a:pPr>
              <a:t>34</a:t>
            </a:fld>
            <a:endParaRPr kumimoji="0" lang="en-US" altLang="en-US" sz="1400">
              <a:solidFill>
                <a:schemeClr val="bg2"/>
              </a:solidFill>
              <a:latin typeface="Arial" panose="020B0604020202020204" pitchFamily="34" charset="0"/>
            </a:endParaRPr>
          </a:p>
        </p:txBody>
      </p:sp>
      <p:sp>
        <p:nvSpPr>
          <p:cNvPr id="58371" name="Rectangle 1">
            <a:extLst>
              <a:ext uri="{FF2B5EF4-FFF2-40B4-BE49-F238E27FC236}">
                <a16:creationId xmlns:a16="http://schemas.microsoft.com/office/drawing/2014/main" id="{84510898-DD90-4484-B14F-CEF09434CAA1}"/>
              </a:ext>
            </a:extLst>
          </p:cNvPr>
          <p:cNvSpPr>
            <a:spLocks noGrp="1" noChangeArrowheads="1"/>
          </p:cNvSpPr>
          <p:nvPr>
            <p:ph type="title"/>
          </p:nvPr>
        </p:nvSpPr>
        <p:spPr>
          <a:xfrm>
            <a:off x="1903413" y="182564"/>
            <a:ext cx="7796212" cy="113982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1075"/>
              </a:spcBef>
            </a:pPr>
            <a:r>
              <a:rPr lang="en-US" altLang="en-US" sz="3200" b="1">
                <a:solidFill>
                  <a:srgbClr val="273239"/>
                </a:solidFill>
                <a:latin typeface="urw-din"/>
              </a:rPr>
              <a:t>Count the number of functions of each proposed type</a:t>
            </a:r>
            <a:endParaRPr lang="en-GB" altLang="en-US" sz="6000" b="1">
              <a:solidFill>
                <a:srgbClr val="336600"/>
              </a:solidFill>
            </a:endParaRPr>
          </a:p>
        </p:txBody>
      </p:sp>
      <p:sp>
        <p:nvSpPr>
          <p:cNvPr id="58372" name="Rectangle 2">
            <a:extLst>
              <a:ext uri="{FF2B5EF4-FFF2-40B4-BE49-F238E27FC236}">
                <a16:creationId xmlns:a16="http://schemas.microsoft.com/office/drawing/2014/main" id="{BD8DB4D6-2200-4EE3-A2B2-3CB6A4DDB155}"/>
              </a:ext>
            </a:extLst>
          </p:cNvPr>
          <p:cNvSpPr>
            <a:spLocks noGrp="1" noChangeArrowheads="1"/>
          </p:cNvSpPr>
          <p:nvPr>
            <p:ph type="body" idx="1"/>
          </p:nvPr>
        </p:nvSpPr>
        <p:spPr>
          <a:xfrm>
            <a:off x="1981201" y="1676401"/>
            <a:ext cx="8175625" cy="4405313"/>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lnSpcReduction="10000"/>
          </a:bodyPr>
          <a:lstStyle/>
          <a:p>
            <a:pPr>
              <a:spcBef>
                <a:spcPts val="988"/>
              </a:spcBef>
            </a:pPr>
            <a:r>
              <a:rPr lang="en-US" altLang="en-US" sz="2000">
                <a:solidFill>
                  <a:srgbClr val="000000"/>
                </a:solidFill>
              </a:rPr>
              <a:t>Various functions used in an application can be put under five types</a:t>
            </a:r>
            <a:endParaRPr lang="en-GB" altLang="en-US" sz="2000"/>
          </a:p>
          <a:p>
            <a:pPr lvl="1">
              <a:spcBef>
                <a:spcPts val="713"/>
              </a:spcBef>
            </a:pPr>
            <a:r>
              <a:rPr lang="en-GB" altLang="en-US" sz="2000">
                <a:solidFill>
                  <a:srgbClr val="800000"/>
                </a:solidFill>
              </a:rPr>
              <a:t>#inputs, #Outputs, inquiries, #files, #interfaces </a:t>
            </a:r>
          </a:p>
          <a:p>
            <a:pPr>
              <a:spcBef>
                <a:spcPts val="613"/>
              </a:spcBef>
            </a:pPr>
            <a:r>
              <a:rPr lang="en-GB" altLang="en-US" sz="2000" u="sng">
                <a:solidFill>
                  <a:srgbClr val="0000FF"/>
                </a:solidFill>
              </a:rPr>
              <a:t>Input:</a:t>
            </a:r>
            <a:r>
              <a:rPr lang="en-GB" altLang="en-US" sz="2000"/>
              <a:t> </a:t>
            </a:r>
          </a:p>
          <a:p>
            <a:pPr lvl="1">
              <a:spcBef>
                <a:spcPts val="525"/>
              </a:spcBef>
            </a:pPr>
            <a:r>
              <a:rPr lang="en-GB" altLang="en-US" sz="2000"/>
              <a:t>A set of related inputs is counted as one input.</a:t>
            </a:r>
          </a:p>
          <a:p>
            <a:pPr>
              <a:spcBef>
                <a:spcPts val="613"/>
              </a:spcBef>
            </a:pPr>
            <a:r>
              <a:rPr lang="en-GB" altLang="en-US" sz="2000" u="sng">
                <a:solidFill>
                  <a:srgbClr val="0000FF"/>
                </a:solidFill>
              </a:rPr>
              <a:t>Output:</a:t>
            </a:r>
            <a:r>
              <a:rPr lang="en-GB" altLang="en-US" sz="2000"/>
              <a:t> </a:t>
            </a:r>
          </a:p>
          <a:p>
            <a:pPr lvl="1">
              <a:spcBef>
                <a:spcPts val="525"/>
              </a:spcBef>
            </a:pPr>
            <a:r>
              <a:rPr lang="en-GB" altLang="en-US" sz="2000"/>
              <a:t>A set of related outputs is counted as one output.</a:t>
            </a:r>
          </a:p>
          <a:p>
            <a:pPr>
              <a:spcBef>
                <a:spcPts val="613"/>
              </a:spcBef>
            </a:pPr>
            <a:r>
              <a:rPr lang="en-GB" altLang="en-US" sz="2000" u="sng">
                <a:solidFill>
                  <a:srgbClr val="0000FF"/>
                </a:solidFill>
              </a:rPr>
              <a:t>Inquiries:</a:t>
            </a:r>
            <a:r>
              <a:rPr lang="en-GB" altLang="en-US" sz="2000"/>
              <a:t> </a:t>
            </a:r>
          </a:p>
          <a:p>
            <a:pPr lvl="1">
              <a:spcBef>
                <a:spcPts val="525"/>
              </a:spcBef>
            </a:pPr>
            <a:r>
              <a:rPr lang="en-GB" altLang="en-US" sz="2000"/>
              <a:t>Each user query type is counted.</a:t>
            </a:r>
          </a:p>
          <a:p>
            <a:pPr>
              <a:spcBef>
                <a:spcPts val="613"/>
              </a:spcBef>
            </a:pPr>
            <a:r>
              <a:rPr lang="en-GB" altLang="en-US" sz="2000" u="sng">
                <a:solidFill>
                  <a:srgbClr val="0000FF"/>
                </a:solidFill>
              </a:rPr>
              <a:t>Files:</a:t>
            </a:r>
            <a:r>
              <a:rPr lang="en-GB" altLang="en-US" sz="2000"/>
              <a:t> </a:t>
            </a:r>
          </a:p>
          <a:p>
            <a:pPr lvl="1">
              <a:spcBef>
                <a:spcPts val="525"/>
              </a:spcBef>
            </a:pPr>
            <a:r>
              <a:rPr lang="en-GB" altLang="en-US" sz="2000"/>
              <a:t>Files are logically related data and thus can be data structures or physical files.</a:t>
            </a:r>
          </a:p>
          <a:p>
            <a:pPr>
              <a:spcBef>
                <a:spcPts val="613"/>
              </a:spcBef>
            </a:pPr>
            <a:r>
              <a:rPr lang="en-GB" altLang="en-US" sz="2000" u="sng">
                <a:solidFill>
                  <a:srgbClr val="0000FF"/>
                </a:solidFill>
              </a:rPr>
              <a:t>Interface:</a:t>
            </a:r>
            <a:r>
              <a:rPr lang="en-GB" altLang="en-US" sz="2000"/>
              <a:t> </a:t>
            </a:r>
          </a:p>
          <a:p>
            <a:pPr lvl="1">
              <a:spcBef>
                <a:spcPts val="525"/>
              </a:spcBef>
            </a:pPr>
            <a:r>
              <a:rPr lang="en-GB" altLang="en-US" sz="2000"/>
              <a:t>Data transfer to other systems.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A9CB8513-41E0-4B8E-8DA5-CA07F5963AE8}"/>
              </a:ext>
            </a:extLst>
          </p:cNvPr>
          <p:cNvSpPr>
            <a:spLocks noGrp="1" noChangeArrowheads="1"/>
          </p:cNvSpPr>
          <p:nvPr>
            <p:ph type="title"/>
          </p:nvPr>
        </p:nvSpPr>
        <p:spPr/>
        <p:txBody>
          <a:bodyPr/>
          <a:lstStyle/>
          <a:p>
            <a:r>
              <a:rPr lang="en-US" altLang="en-US" sz="2800" b="1">
                <a:solidFill>
                  <a:srgbClr val="273239"/>
                </a:solidFill>
                <a:latin typeface="urw-din"/>
              </a:rPr>
              <a:t>Compute the Unadjusted Function Points(UFP):</a:t>
            </a:r>
            <a:br>
              <a:rPr lang="en-GB" altLang="en-US" sz="1800" b="1">
                <a:solidFill>
                  <a:srgbClr val="336600"/>
                </a:solidFill>
              </a:rPr>
            </a:br>
            <a:r>
              <a:rPr lang="en-IN" altLang="en-US" sz="1800" b="1">
                <a:latin typeface="Verdana" panose="020B0604030504040204" pitchFamily="34" charset="0"/>
              </a:rPr>
              <a:t>Weights of 5-FP Attributes</a:t>
            </a:r>
            <a:endParaRPr lang="en-IN" altLang="en-US"/>
          </a:p>
        </p:txBody>
      </p:sp>
      <p:sp>
        <p:nvSpPr>
          <p:cNvPr id="60419" name="Footer Placeholder 3">
            <a:extLst>
              <a:ext uri="{FF2B5EF4-FFF2-40B4-BE49-F238E27FC236}">
                <a16:creationId xmlns:a16="http://schemas.microsoft.com/office/drawing/2014/main" id="{2D7A5127-97B5-4737-BCFC-9FC067FE1057}"/>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60420" name="Slide Number Placeholder 4">
            <a:extLst>
              <a:ext uri="{FF2B5EF4-FFF2-40B4-BE49-F238E27FC236}">
                <a16:creationId xmlns:a16="http://schemas.microsoft.com/office/drawing/2014/main" id="{D9A1E387-8A23-4171-AEC8-8B26CAE6426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D458E5CA-BF15-454C-803E-CD7B932FF31F}" type="slidenum">
              <a:rPr kumimoji="0" lang="en-US" altLang="en-US" sz="1400">
                <a:solidFill>
                  <a:schemeClr val="bg2"/>
                </a:solidFill>
                <a:latin typeface="Arial" panose="020B0604020202020204" pitchFamily="34" charset="0"/>
              </a:rPr>
              <a:pPr>
                <a:spcBef>
                  <a:spcPct val="50000"/>
                </a:spcBef>
                <a:buClrTx/>
                <a:buFontTx/>
                <a:buNone/>
              </a:pPr>
              <a:t>35</a:t>
            </a:fld>
            <a:endParaRPr kumimoji="0" lang="en-US" altLang="en-US" sz="1400">
              <a:solidFill>
                <a:schemeClr val="bg2"/>
              </a:solidFill>
              <a:latin typeface="Arial" panose="020B0604020202020204" pitchFamily="34" charset="0"/>
            </a:endParaRPr>
          </a:p>
        </p:txBody>
      </p:sp>
      <p:sp>
        <p:nvSpPr>
          <p:cNvPr id="60421" name="TextBox 7">
            <a:extLst>
              <a:ext uri="{FF2B5EF4-FFF2-40B4-BE49-F238E27FC236}">
                <a16:creationId xmlns:a16="http://schemas.microsoft.com/office/drawing/2014/main" id="{1FCDA806-131B-410E-B5C1-344D32B87DBF}"/>
              </a:ext>
            </a:extLst>
          </p:cNvPr>
          <p:cNvSpPr txBox="1">
            <a:spLocks noChangeArrowheads="1"/>
          </p:cNvSpPr>
          <p:nvPr/>
        </p:nvSpPr>
        <p:spPr bwMode="auto">
          <a:xfrm>
            <a:off x="1930400" y="1635126"/>
            <a:ext cx="8331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solidFill>
                  <a:srgbClr val="000000"/>
                </a:solidFill>
                <a:latin typeface="Times New Roman" panose="02020603050405020304" pitchFamily="18" charset="0"/>
              </a:rPr>
              <a:t>All these parameters are then individually assessed for complexity</a:t>
            </a:r>
            <a:endParaRPr kumimoji="0" lang="en-IN" altLang="en-US" sz="2400">
              <a:latin typeface="Times New Roman" panose="02020603050405020304" pitchFamily="18" charset="0"/>
            </a:endParaRPr>
          </a:p>
        </p:txBody>
      </p:sp>
      <p:pic>
        <p:nvPicPr>
          <p:cNvPr id="60422" name="Picture 2" descr="Functional Point (FP) Analysis">
            <a:extLst>
              <a:ext uri="{FF2B5EF4-FFF2-40B4-BE49-F238E27FC236}">
                <a16:creationId xmlns:a16="http://schemas.microsoft.com/office/drawing/2014/main" id="{E111BFA7-5A3E-4DBB-8328-E2F04944E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14576"/>
            <a:ext cx="6656388"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026CC68B-E275-4EC4-B347-EEA98CAD3783}"/>
              </a:ext>
            </a:extLst>
          </p:cNvPr>
          <p:cNvSpPr>
            <a:spLocks noGrp="1" noChangeArrowheads="1"/>
          </p:cNvSpPr>
          <p:nvPr>
            <p:ph type="title"/>
          </p:nvPr>
        </p:nvSpPr>
        <p:spPr/>
        <p:txBody>
          <a:bodyPr/>
          <a:lstStyle/>
          <a:p>
            <a:r>
              <a:rPr lang="en-US" altLang="en-US" sz="2800" b="1">
                <a:solidFill>
                  <a:srgbClr val="273239"/>
                </a:solidFill>
                <a:latin typeface="urw-din"/>
              </a:rPr>
              <a:t>Find Total Degree of Influence</a:t>
            </a:r>
            <a:endParaRPr lang="en-IN" altLang="en-US" sz="5400"/>
          </a:p>
        </p:txBody>
      </p:sp>
      <p:sp>
        <p:nvSpPr>
          <p:cNvPr id="61443" name="Content Placeholder 2">
            <a:extLst>
              <a:ext uri="{FF2B5EF4-FFF2-40B4-BE49-F238E27FC236}">
                <a16:creationId xmlns:a16="http://schemas.microsoft.com/office/drawing/2014/main" id="{5E65AC60-B798-412F-9DA1-29B2C4E8FED7}"/>
              </a:ext>
            </a:extLst>
          </p:cNvPr>
          <p:cNvSpPr>
            <a:spLocks noGrp="1" noChangeArrowheads="1"/>
          </p:cNvSpPr>
          <p:nvPr>
            <p:ph idx="1"/>
          </p:nvPr>
        </p:nvSpPr>
        <p:spPr/>
        <p:txBody>
          <a:bodyPr/>
          <a:lstStyle/>
          <a:p>
            <a:r>
              <a:rPr lang="en-US" altLang="en-US">
                <a:solidFill>
                  <a:srgbClr val="000000"/>
                </a:solidFill>
                <a:latin typeface="Verdana" panose="020B0604030504040204" pitchFamily="34" charset="0"/>
              </a:rPr>
              <a:t>Fourteen processing complexity factors are:</a:t>
            </a:r>
          </a:p>
          <a:p>
            <a:pPr lvl="1"/>
            <a:r>
              <a:rPr lang="en-US" altLang="en-US">
                <a:solidFill>
                  <a:srgbClr val="000000"/>
                </a:solidFill>
                <a:latin typeface="Verdana" panose="020B0604030504040204" pitchFamily="34" charset="0"/>
              </a:rPr>
              <a:t>4, 1, 0, 3, 3, 5, 4, 4, 3, 3, 2, 2, 4, 5.</a:t>
            </a:r>
          </a:p>
          <a:p>
            <a:pPr lvl="1"/>
            <a:r>
              <a:rPr lang="en-US" altLang="en-US">
                <a:solidFill>
                  <a:srgbClr val="000000"/>
                </a:solidFill>
                <a:latin typeface="Verdana" panose="020B0604030504040204" pitchFamily="34" charset="0"/>
              </a:rPr>
              <a:t>TDI=∑(f</a:t>
            </a:r>
            <a:r>
              <a:rPr lang="en-US" altLang="en-US" baseline="-25000">
                <a:solidFill>
                  <a:srgbClr val="000000"/>
                </a:solidFill>
                <a:latin typeface="Verdana" panose="020B0604030504040204" pitchFamily="34" charset="0"/>
              </a:rPr>
              <a:t>i</a:t>
            </a:r>
            <a:r>
              <a:rPr lang="en-US" altLang="en-US">
                <a:solidFill>
                  <a:srgbClr val="000000"/>
                </a:solidFill>
                <a:latin typeface="Verdana" panose="020B0604030504040204" pitchFamily="34" charset="0"/>
              </a:rPr>
              <a:t>)]</a:t>
            </a:r>
            <a:br>
              <a:rPr lang="en-US" altLang="en-US">
                <a:solidFill>
                  <a:srgbClr val="000000"/>
                </a:solidFill>
                <a:latin typeface="Verdana" panose="020B0604030504040204" pitchFamily="34" charset="0"/>
              </a:rPr>
            </a:br>
            <a:r>
              <a:rPr lang="en-US" altLang="en-US">
                <a:solidFill>
                  <a:srgbClr val="000000"/>
                </a:solidFill>
                <a:latin typeface="Verdana" panose="020B0604030504040204" pitchFamily="34" charset="0"/>
              </a:rPr>
              <a:t>             </a:t>
            </a:r>
            <a:endParaRPr lang="en-IN" altLang="en-US"/>
          </a:p>
        </p:txBody>
      </p:sp>
      <p:sp>
        <p:nvSpPr>
          <p:cNvPr id="61444" name="Footer Placeholder 3">
            <a:extLst>
              <a:ext uri="{FF2B5EF4-FFF2-40B4-BE49-F238E27FC236}">
                <a16:creationId xmlns:a16="http://schemas.microsoft.com/office/drawing/2014/main" id="{00348EB2-3D9A-4C3A-9244-E009027A2B28}"/>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61445" name="Slide Number Placeholder 4">
            <a:extLst>
              <a:ext uri="{FF2B5EF4-FFF2-40B4-BE49-F238E27FC236}">
                <a16:creationId xmlns:a16="http://schemas.microsoft.com/office/drawing/2014/main" id="{9D2290BC-3AB3-4922-A3D9-0B8D1114BDF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A16E6878-FCFD-4B34-95E0-9B1C755681A7}" type="slidenum">
              <a:rPr kumimoji="0" lang="en-US" altLang="en-US" sz="1400">
                <a:solidFill>
                  <a:schemeClr val="bg2"/>
                </a:solidFill>
                <a:latin typeface="Arial" panose="020B0604020202020204" pitchFamily="34" charset="0"/>
              </a:rPr>
              <a:pPr>
                <a:spcBef>
                  <a:spcPct val="50000"/>
                </a:spcBef>
                <a:buClrTx/>
                <a:buFontTx/>
                <a:buNone/>
              </a:pPr>
              <a:t>36</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A15CEA48-7CA3-4DE7-A1AE-E789956469D8}"/>
              </a:ext>
            </a:extLst>
          </p:cNvPr>
          <p:cNvSpPr>
            <a:spLocks noGrp="1" noChangeArrowheads="1"/>
          </p:cNvSpPr>
          <p:nvPr>
            <p:ph type="title"/>
          </p:nvPr>
        </p:nvSpPr>
        <p:spPr/>
        <p:txBody>
          <a:bodyPr/>
          <a:lstStyle/>
          <a:p>
            <a:r>
              <a:rPr lang="en-US" altLang="en-US" sz="3200"/>
              <a:t>14 Factors in Function Point Analysis Complexity</a:t>
            </a:r>
            <a:endParaRPr lang="en-IN" altLang="en-US" sz="3200"/>
          </a:p>
        </p:txBody>
      </p:sp>
      <p:graphicFrame>
        <p:nvGraphicFramePr>
          <p:cNvPr id="6" name="Content Placeholder 5">
            <a:extLst>
              <a:ext uri="{FF2B5EF4-FFF2-40B4-BE49-F238E27FC236}">
                <a16:creationId xmlns:a16="http://schemas.microsoft.com/office/drawing/2014/main" id="{1B50E61D-604C-4FD5-816E-32325766CF58}"/>
              </a:ext>
            </a:extLst>
          </p:cNvPr>
          <p:cNvGraphicFramePr>
            <a:graphicFrameLocks noGrp="1"/>
          </p:cNvGraphicFramePr>
          <p:nvPr>
            <p:ph idx="1"/>
          </p:nvPr>
        </p:nvGraphicFramePr>
        <p:xfrm>
          <a:off x="1727200" y="1511300"/>
          <a:ext cx="7975600" cy="5208592"/>
        </p:xfrm>
        <a:graphic>
          <a:graphicData uri="http://schemas.openxmlformats.org/drawingml/2006/table">
            <a:tbl>
              <a:tblPr/>
              <a:tblGrid>
                <a:gridCol w="717805">
                  <a:extLst>
                    <a:ext uri="{9D8B030D-6E8A-4147-A177-3AD203B41FA5}">
                      <a16:colId xmlns:a16="http://schemas.microsoft.com/office/drawing/2014/main" val="20000"/>
                    </a:ext>
                  </a:extLst>
                </a:gridCol>
                <a:gridCol w="7257795">
                  <a:extLst>
                    <a:ext uri="{9D8B030D-6E8A-4147-A177-3AD203B41FA5}">
                      <a16:colId xmlns:a16="http://schemas.microsoft.com/office/drawing/2014/main" val="20001"/>
                    </a:ext>
                  </a:extLst>
                </a:gridCol>
              </a:tblGrid>
              <a:tr h="352448">
                <a:tc>
                  <a:txBody>
                    <a:bodyPr/>
                    <a:lstStyle/>
                    <a:p>
                      <a:pPr algn="ctr"/>
                      <a:r>
                        <a:rPr lang="en-IN" sz="1800" dirty="0"/>
                        <a:t>1</a:t>
                      </a:r>
                    </a:p>
                  </a:txBody>
                  <a:tcPr marL="39063" marR="39063" marT="39063" marB="39063">
                    <a:lnL>
                      <a:noFill/>
                    </a:lnL>
                    <a:lnR>
                      <a:noFill/>
                    </a:lnR>
                    <a:lnT>
                      <a:noFill/>
                    </a:lnT>
                    <a:lnB>
                      <a:noFill/>
                    </a:lnB>
                    <a:solidFill>
                      <a:srgbClr val="FFFFFF"/>
                    </a:solidFill>
                  </a:tcPr>
                </a:tc>
                <a:tc>
                  <a:txBody>
                    <a:bodyPr/>
                    <a:lstStyle/>
                    <a:p>
                      <a:pPr algn="l"/>
                      <a:r>
                        <a:rPr lang="en-US" sz="1800" dirty="0"/>
                        <a:t>Will the application use data communications?</a:t>
                      </a:r>
                    </a:p>
                  </a:txBody>
                  <a:tcPr marL="39063" marR="39063" marT="39063" marB="39063">
                    <a:lnL>
                      <a:noFill/>
                    </a:lnL>
                    <a:lnR>
                      <a:noFill/>
                    </a:lnR>
                    <a:lnT>
                      <a:noFill/>
                    </a:lnT>
                    <a:lnB>
                      <a:noFill/>
                    </a:lnB>
                    <a:solidFill>
                      <a:srgbClr val="FFFFFF"/>
                    </a:solidFill>
                  </a:tcPr>
                </a:tc>
                <a:extLst>
                  <a:ext uri="{0D108BD9-81ED-4DB2-BD59-A6C34878D82A}">
                    <a16:rowId xmlns:a16="http://schemas.microsoft.com/office/drawing/2014/main" val="10000"/>
                  </a:ext>
                </a:extLst>
              </a:tr>
              <a:tr h="352448">
                <a:tc>
                  <a:txBody>
                    <a:bodyPr/>
                    <a:lstStyle/>
                    <a:p>
                      <a:pPr algn="ctr"/>
                      <a:r>
                        <a:rPr lang="en-IN" sz="1800"/>
                        <a:t>2</a:t>
                      </a:r>
                    </a:p>
                  </a:txBody>
                  <a:tcPr marL="39063" marR="39063" marT="39063" marB="39063">
                    <a:lnL>
                      <a:noFill/>
                    </a:lnL>
                    <a:lnR>
                      <a:noFill/>
                    </a:lnR>
                    <a:lnT>
                      <a:noFill/>
                    </a:lnT>
                    <a:lnB>
                      <a:noFill/>
                    </a:lnB>
                    <a:solidFill>
                      <a:srgbClr val="FFFFFF"/>
                    </a:solidFill>
                  </a:tcPr>
                </a:tc>
                <a:tc>
                  <a:txBody>
                    <a:bodyPr/>
                    <a:lstStyle/>
                    <a:p>
                      <a:pPr algn="l"/>
                      <a:r>
                        <a:rPr lang="en-US" sz="1800"/>
                        <a:t>Are data or functions distributed?</a:t>
                      </a:r>
                    </a:p>
                  </a:txBody>
                  <a:tcPr marL="39063" marR="39063" marT="39063" marB="39063">
                    <a:lnL>
                      <a:noFill/>
                    </a:lnL>
                    <a:lnR>
                      <a:noFill/>
                    </a:lnR>
                    <a:lnT>
                      <a:noFill/>
                    </a:lnT>
                    <a:lnB>
                      <a:noFill/>
                    </a:lnB>
                    <a:solidFill>
                      <a:srgbClr val="FFFFFF"/>
                    </a:solidFill>
                  </a:tcPr>
                </a:tc>
                <a:extLst>
                  <a:ext uri="{0D108BD9-81ED-4DB2-BD59-A6C34878D82A}">
                    <a16:rowId xmlns:a16="http://schemas.microsoft.com/office/drawing/2014/main" val="10001"/>
                  </a:ext>
                </a:extLst>
              </a:tr>
              <a:tr h="352448">
                <a:tc>
                  <a:txBody>
                    <a:bodyPr/>
                    <a:lstStyle/>
                    <a:p>
                      <a:pPr algn="ctr"/>
                      <a:r>
                        <a:rPr lang="en-IN" sz="1800"/>
                        <a:t>3</a:t>
                      </a:r>
                    </a:p>
                  </a:txBody>
                  <a:tcPr marL="39063" marR="39063" marT="39063" marB="39063">
                    <a:lnL>
                      <a:noFill/>
                    </a:lnL>
                    <a:lnR>
                      <a:noFill/>
                    </a:lnR>
                    <a:lnT>
                      <a:noFill/>
                    </a:lnT>
                    <a:lnB>
                      <a:noFill/>
                    </a:lnB>
                    <a:solidFill>
                      <a:srgbClr val="FFFFFF"/>
                    </a:solidFill>
                  </a:tcPr>
                </a:tc>
                <a:tc>
                  <a:txBody>
                    <a:bodyPr/>
                    <a:lstStyle/>
                    <a:p>
                      <a:pPr algn="l"/>
                      <a:r>
                        <a:rPr lang="en-US" sz="1800" dirty="0"/>
                        <a:t>Are there specific performance objectives that must be met?</a:t>
                      </a:r>
                    </a:p>
                  </a:txBody>
                  <a:tcPr marL="39063" marR="39063" marT="39063" marB="39063">
                    <a:lnL>
                      <a:noFill/>
                    </a:lnL>
                    <a:lnR>
                      <a:noFill/>
                    </a:lnR>
                    <a:lnT>
                      <a:noFill/>
                    </a:lnT>
                    <a:lnB>
                      <a:noFill/>
                    </a:lnB>
                    <a:solidFill>
                      <a:srgbClr val="FFFFFF"/>
                    </a:solidFill>
                  </a:tcPr>
                </a:tc>
                <a:extLst>
                  <a:ext uri="{0D108BD9-81ED-4DB2-BD59-A6C34878D82A}">
                    <a16:rowId xmlns:a16="http://schemas.microsoft.com/office/drawing/2014/main" val="10002"/>
                  </a:ext>
                </a:extLst>
              </a:tr>
              <a:tr h="626768">
                <a:tc>
                  <a:txBody>
                    <a:bodyPr/>
                    <a:lstStyle/>
                    <a:p>
                      <a:pPr algn="ctr"/>
                      <a:r>
                        <a:rPr lang="en-IN" sz="1800"/>
                        <a:t>4</a:t>
                      </a:r>
                    </a:p>
                  </a:txBody>
                  <a:tcPr marL="39063" marR="39063" marT="39063" marB="39063">
                    <a:lnL>
                      <a:noFill/>
                    </a:lnL>
                    <a:lnR>
                      <a:noFill/>
                    </a:lnR>
                    <a:lnT>
                      <a:noFill/>
                    </a:lnT>
                    <a:lnB>
                      <a:noFill/>
                    </a:lnB>
                    <a:solidFill>
                      <a:srgbClr val="FFFFFF"/>
                    </a:solidFill>
                  </a:tcPr>
                </a:tc>
                <a:tc>
                  <a:txBody>
                    <a:bodyPr/>
                    <a:lstStyle/>
                    <a:p>
                      <a:pPr algn="l"/>
                      <a:r>
                        <a:rPr lang="en-US" sz="1800"/>
                        <a:t>Will the application run on a heavily used configuration requiring special design considerations?</a:t>
                      </a:r>
                    </a:p>
                  </a:txBody>
                  <a:tcPr marL="39063" marR="39063" marT="39063" marB="39063">
                    <a:lnL>
                      <a:noFill/>
                    </a:lnL>
                    <a:lnR>
                      <a:noFill/>
                    </a:lnR>
                    <a:lnT>
                      <a:noFill/>
                    </a:lnT>
                    <a:lnB>
                      <a:noFill/>
                    </a:lnB>
                    <a:solidFill>
                      <a:srgbClr val="FFFFFF"/>
                    </a:solidFill>
                  </a:tcPr>
                </a:tc>
                <a:extLst>
                  <a:ext uri="{0D108BD9-81ED-4DB2-BD59-A6C34878D82A}">
                    <a16:rowId xmlns:a16="http://schemas.microsoft.com/office/drawing/2014/main" val="10003"/>
                  </a:ext>
                </a:extLst>
              </a:tr>
              <a:tr h="352448">
                <a:tc>
                  <a:txBody>
                    <a:bodyPr/>
                    <a:lstStyle/>
                    <a:p>
                      <a:pPr algn="ctr"/>
                      <a:r>
                        <a:rPr lang="en-IN" sz="1800"/>
                        <a:t>5</a:t>
                      </a:r>
                    </a:p>
                  </a:txBody>
                  <a:tcPr marL="39063" marR="39063" marT="39063" marB="39063">
                    <a:lnL>
                      <a:noFill/>
                    </a:lnL>
                    <a:lnR>
                      <a:noFill/>
                    </a:lnR>
                    <a:lnT>
                      <a:noFill/>
                    </a:lnT>
                    <a:lnB>
                      <a:noFill/>
                    </a:lnB>
                    <a:solidFill>
                      <a:srgbClr val="FFFFFF"/>
                    </a:solidFill>
                  </a:tcPr>
                </a:tc>
                <a:tc>
                  <a:txBody>
                    <a:bodyPr/>
                    <a:lstStyle/>
                    <a:p>
                      <a:pPr algn="l"/>
                      <a:r>
                        <a:rPr lang="en-US" sz="1800"/>
                        <a:t>Will the transaction rate of the application be high?</a:t>
                      </a:r>
                    </a:p>
                  </a:txBody>
                  <a:tcPr marL="39063" marR="39063" marT="39063" marB="39063">
                    <a:lnL>
                      <a:noFill/>
                    </a:lnL>
                    <a:lnR>
                      <a:noFill/>
                    </a:lnR>
                    <a:lnT>
                      <a:noFill/>
                    </a:lnT>
                    <a:lnB>
                      <a:noFill/>
                    </a:lnB>
                    <a:solidFill>
                      <a:srgbClr val="FFFFFF"/>
                    </a:solidFill>
                  </a:tcPr>
                </a:tc>
                <a:extLst>
                  <a:ext uri="{0D108BD9-81ED-4DB2-BD59-A6C34878D82A}">
                    <a16:rowId xmlns:a16="http://schemas.microsoft.com/office/drawing/2014/main" val="10004"/>
                  </a:ext>
                </a:extLst>
              </a:tr>
              <a:tr h="352448">
                <a:tc>
                  <a:txBody>
                    <a:bodyPr/>
                    <a:lstStyle/>
                    <a:p>
                      <a:pPr algn="ctr"/>
                      <a:r>
                        <a:rPr lang="en-IN" sz="1800"/>
                        <a:t>6</a:t>
                      </a:r>
                    </a:p>
                  </a:txBody>
                  <a:tcPr marL="39063" marR="39063" marT="39063" marB="39063">
                    <a:lnL>
                      <a:noFill/>
                    </a:lnL>
                    <a:lnR>
                      <a:noFill/>
                    </a:lnR>
                    <a:lnT>
                      <a:noFill/>
                    </a:lnT>
                    <a:lnB>
                      <a:noFill/>
                    </a:lnB>
                    <a:solidFill>
                      <a:srgbClr val="FFFFFF"/>
                    </a:solidFill>
                  </a:tcPr>
                </a:tc>
                <a:tc>
                  <a:txBody>
                    <a:bodyPr/>
                    <a:lstStyle/>
                    <a:p>
                      <a:pPr algn="l"/>
                      <a:r>
                        <a:rPr lang="en-US" sz="1800"/>
                        <a:t>Will there be on-line data entry?</a:t>
                      </a:r>
                    </a:p>
                  </a:txBody>
                  <a:tcPr marL="39063" marR="39063" marT="39063" marB="39063">
                    <a:lnL>
                      <a:noFill/>
                    </a:lnL>
                    <a:lnR>
                      <a:noFill/>
                    </a:lnR>
                    <a:lnT>
                      <a:noFill/>
                    </a:lnT>
                    <a:lnB>
                      <a:noFill/>
                    </a:lnB>
                    <a:solidFill>
                      <a:srgbClr val="FFFFFF"/>
                    </a:solidFill>
                  </a:tcPr>
                </a:tc>
                <a:extLst>
                  <a:ext uri="{0D108BD9-81ED-4DB2-BD59-A6C34878D82A}">
                    <a16:rowId xmlns:a16="http://schemas.microsoft.com/office/drawing/2014/main" val="10005"/>
                  </a:ext>
                </a:extLst>
              </a:tr>
              <a:tr h="352448">
                <a:tc>
                  <a:txBody>
                    <a:bodyPr/>
                    <a:lstStyle/>
                    <a:p>
                      <a:pPr algn="ctr"/>
                      <a:r>
                        <a:rPr lang="en-IN" sz="1800"/>
                        <a:t>7</a:t>
                      </a:r>
                    </a:p>
                  </a:txBody>
                  <a:tcPr marL="39063" marR="39063" marT="39063" marB="39063">
                    <a:lnL>
                      <a:noFill/>
                    </a:lnL>
                    <a:lnR>
                      <a:noFill/>
                    </a:lnR>
                    <a:lnT>
                      <a:noFill/>
                    </a:lnT>
                    <a:lnB>
                      <a:noFill/>
                    </a:lnB>
                    <a:solidFill>
                      <a:srgbClr val="FFFFFF"/>
                    </a:solidFill>
                  </a:tcPr>
                </a:tc>
                <a:tc>
                  <a:txBody>
                    <a:bodyPr/>
                    <a:lstStyle/>
                    <a:p>
                      <a:pPr algn="l"/>
                      <a:r>
                        <a:rPr lang="en-US" sz="1800"/>
                        <a:t>Will the application be designed for end-user efficiency?</a:t>
                      </a:r>
                    </a:p>
                  </a:txBody>
                  <a:tcPr marL="39063" marR="39063" marT="39063" marB="39063">
                    <a:lnL>
                      <a:noFill/>
                    </a:lnL>
                    <a:lnR>
                      <a:noFill/>
                    </a:lnR>
                    <a:lnT>
                      <a:noFill/>
                    </a:lnT>
                    <a:lnB>
                      <a:noFill/>
                    </a:lnB>
                    <a:solidFill>
                      <a:srgbClr val="FFFFFF"/>
                    </a:solidFill>
                  </a:tcPr>
                </a:tc>
                <a:extLst>
                  <a:ext uri="{0D108BD9-81ED-4DB2-BD59-A6C34878D82A}">
                    <a16:rowId xmlns:a16="http://schemas.microsoft.com/office/drawing/2014/main" val="10006"/>
                  </a:ext>
                </a:extLst>
              </a:tr>
              <a:tr h="352448">
                <a:tc>
                  <a:txBody>
                    <a:bodyPr/>
                    <a:lstStyle/>
                    <a:p>
                      <a:pPr algn="ctr"/>
                      <a:r>
                        <a:rPr lang="en-IN" sz="1800"/>
                        <a:t>8</a:t>
                      </a:r>
                    </a:p>
                  </a:txBody>
                  <a:tcPr marL="39063" marR="39063" marT="39063" marB="39063">
                    <a:lnL>
                      <a:noFill/>
                    </a:lnL>
                    <a:lnR>
                      <a:noFill/>
                    </a:lnR>
                    <a:lnT>
                      <a:noFill/>
                    </a:lnT>
                    <a:lnB>
                      <a:noFill/>
                    </a:lnB>
                    <a:solidFill>
                      <a:srgbClr val="FFFFFF"/>
                    </a:solidFill>
                  </a:tcPr>
                </a:tc>
                <a:tc>
                  <a:txBody>
                    <a:bodyPr/>
                    <a:lstStyle/>
                    <a:p>
                      <a:pPr algn="l"/>
                      <a:r>
                        <a:rPr lang="en-US" sz="1800"/>
                        <a:t>Will there be on-line updates?</a:t>
                      </a:r>
                    </a:p>
                  </a:txBody>
                  <a:tcPr marL="39063" marR="39063" marT="39063" marB="39063">
                    <a:lnL>
                      <a:noFill/>
                    </a:lnL>
                    <a:lnR>
                      <a:noFill/>
                    </a:lnR>
                    <a:lnT>
                      <a:noFill/>
                    </a:lnT>
                    <a:lnB>
                      <a:noFill/>
                    </a:lnB>
                    <a:solidFill>
                      <a:srgbClr val="FFFFFF"/>
                    </a:solidFill>
                  </a:tcPr>
                </a:tc>
                <a:extLst>
                  <a:ext uri="{0D108BD9-81ED-4DB2-BD59-A6C34878D82A}">
                    <a16:rowId xmlns:a16="http://schemas.microsoft.com/office/drawing/2014/main" val="10007"/>
                  </a:ext>
                </a:extLst>
              </a:tr>
              <a:tr h="352448">
                <a:tc>
                  <a:txBody>
                    <a:bodyPr/>
                    <a:lstStyle/>
                    <a:p>
                      <a:pPr algn="ctr"/>
                      <a:r>
                        <a:rPr lang="en-IN" sz="1800"/>
                        <a:t>9</a:t>
                      </a:r>
                    </a:p>
                  </a:txBody>
                  <a:tcPr marL="39063" marR="39063" marT="39063" marB="39063">
                    <a:lnL>
                      <a:noFill/>
                    </a:lnL>
                    <a:lnR>
                      <a:noFill/>
                    </a:lnR>
                    <a:lnT>
                      <a:noFill/>
                    </a:lnT>
                    <a:lnB>
                      <a:noFill/>
                    </a:lnB>
                    <a:solidFill>
                      <a:srgbClr val="FFFFFF"/>
                    </a:solidFill>
                  </a:tcPr>
                </a:tc>
                <a:tc>
                  <a:txBody>
                    <a:bodyPr/>
                    <a:lstStyle/>
                    <a:p>
                      <a:pPr algn="l"/>
                      <a:r>
                        <a:rPr lang="en-US" sz="1800"/>
                        <a:t>Is complex processing logic involved?</a:t>
                      </a:r>
                    </a:p>
                  </a:txBody>
                  <a:tcPr marL="39063" marR="39063" marT="39063" marB="39063">
                    <a:lnL>
                      <a:noFill/>
                    </a:lnL>
                    <a:lnR>
                      <a:noFill/>
                    </a:lnR>
                    <a:lnT>
                      <a:noFill/>
                    </a:lnT>
                    <a:lnB>
                      <a:noFill/>
                    </a:lnB>
                    <a:solidFill>
                      <a:srgbClr val="FFFFFF"/>
                    </a:solidFill>
                  </a:tcPr>
                </a:tc>
                <a:extLst>
                  <a:ext uri="{0D108BD9-81ED-4DB2-BD59-A6C34878D82A}">
                    <a16:rowId xmlns:a16="http://schemas.microsoft.com/office/drawing/2014/main" val="10008"/>
                  </a:ext>
                </a:extLst>
              </a:tr>
              <a:tr h="352448">
                <a:tc>
                  <a:txBody>
                    <a:bodyPr/>
                    <a:lstStyle/>
                    <a:p>
                      <a:pPr algn="ctr"/>
                      <a:r>
                        <a:rPr lang="en-IN" sz="1800"/>
                        <a:t>10</a:t>
                      </a:r>
                    </a:p>
                  </a:txBody>
                  <a:tcPr marL="39063" marR="39063" marT="39063" marB="39063">
                    <a:lnL>
                      <a:noFill/>
                    </a:lnL>
                    <a:lnR>
                      <a:noFill/>
                    </a:lnR>
                    <a:lnT>
                      <a:noFill/>
                    </a:lnT>
                    <a:lnB>
                      <a:noFill/>
                    </a:lnB>
                    <a:solidFill>
                      <a:srgbClr val="FFFFFF"/>
                    </a:solidFill>
                  </a:tcPr>
                </a:tc>
                <a:tc>
                  <a:txBody>
                    <a:bodyPr/>
                    <a:lstStyle/>
                    <a:p>
                      <a:pPr algn="l"/>
                      <a:r>
                        <a:rPr lang="en-US" sz="1800"/>
                        <a:t>Is there an intent to provide usability for other applications?</a:t>
                      </a:r>
                    </a:p>
                  </a:txBody>
                  <a:tcPr marL="39063" marR="39063" marT="39063" marB="39063">
                    <a:lnL>
                      <a:noFill/>
                    </a:lnL>
                    <a:lnR>
                      <a:noFill/>
                    </a:lnR>
                    <a:lnT>
                      <a:noFill/>
                    </a:lnT>
                    <a:lnB>
                      <a:noFill/>
                    </a:lnB>
                    <a:solidFill>
                      <a:srgbClr val="FFFFFF"/>
                    </a:solidFill>
                  </a:tcPr>
                </a:tc>
                <a:extLst>
                  <a:ext uri="{0D108BD9-81ED-4DB2-BD59-A6C34878D82A}">
                    <a16:rowId xmlns:a16="http://schemas.microsoft.com/office/drawing/2014/main" val="10009"/>
                  </a:ext>
                </a:extLst>
              </a:tr>
              <a:tr h="352448">
                <a:tc>
                  <a:txBody>
                    <a:bodyPr/>
                    <a:lstStyle/>
                    <a:p>
                      <a:pPr algn="ctr"/>
                      <a:r>
                        <a:rPr lang="en-IN" sz="1800"/>
                        <a:t>11</a:t>
                      </a:r>
                    </a:p>
                  </a:txBody>
                  <a:tcPr marL="39063" marR="39063" marT="39063" marB="39063">
                    <a:lnL>
                      <a:noFill/>
                    </a:lnL>
                    <a:lnR>
                      <a:noFill/>
                    </a:lnR>
                    <a:lnT>
                      <a:noFill/>
                    </a:lnT>
                    <a:lnB>
                      <a:noFill/>
                    </a:lnB>
                    <a:solidFill>
                      <a:srgbClr val="FFFFFF"/>
                    </a:solidFill>
                  </a:tcPr>
                </a:tc>
                <a:tc>
                  <a:txBody>
                    <a:bodyPr/>
                    <a:lstStyle/>
                    <a:p>
                      <a:pPr algn="l"/>
                      <a:r>
                        <a:rPr lang="en-US" sz="1800"/>
                        <a:t>How important are installation ease and conversion?</a:t>
                      </a:r>
                    </a:p>
                  </a:txBody>
                  <a:tcPr marL="39063" marR="39063" marT="39063" marB="39063">
                    <a:lnL>
                      <a:noFill/>
                    </a:lnL>
                    <a:lnR>
                      <a:noFill/>
                    </a:lnR>
                    <a:lnT>
                      <a:noFill/>
                    </a:lnT>
                    <a:lnB>
                      <a:noFill/>
                    </a:lnB>
                    <a:solidFill>
                      <a:srgbClr val="FFFFFF"/>
                    </a:solidFill>
                  </a:tcPr>
                </a:tc>
                <a:extLst>
                  <a:ext uri="{0D108BD9-81ED-4DB2-BD59-A6C34878D82A}">
                    <a16:rowId xmlns:a16="http://schemas.microsoft.com/office/drawing/2014/main" val="10010"/>
                  </a:ext>
                </a:extLst>
              </a:tr>
              <a:tr h="352448">
                <a:tc>
                  <a:txBody>
                    <a:bodyPr/>
                    <a:lstStyle/>
                    <a:p>
                      <a:pPr algn="ctr"/>
                      <a:r>
                        <a:rPr lang="en-IN" sz="1800"/>
                        <a:t>12</a:t>
                      </a:r>
                    </a:p>
                  </a:txBody>
                  <a:tcPr marL="39063" marR="39063" marT="39063" marB="39063">
                    <a:lnL>
                      <a:noFill/>
                    </a:lnL>
                    <a:lnR>
                      <a:noFill/>
                    </a:lnR>
                    <a:lnT>
                      <a:noFill/>
                    </a:lnT>
                    <a:lnB>
                      <a:noFill/>
                    </a:lnB>
                    <a:solidFill>
                      <a:srgbClr val="FFFFFF"/>
                    </a:solidFill>
                  </a:tcPr>
                </a:tc>
                <a:tc>
                  <a:txBody>
                    <a:bodyPr/>
                    <a:lstStyle/>
                    <a:p>
                      <a:pPr algn="l"/>
                      <a:r>
                        <a:rPr lang="en-US" sz="1800"/>
                        <a:t>How important is operational ease?</a:t>
                      </a:r>
                    </a:p>
                  </a:txBody>
                  <a:tcPr marL="39063" marR="39063" marT="39063" marB="39063">
                    <a:lnL>
                      <a:noFill/>
                    </a:lnL>
                    <a:lnR>
                      <a:noFill/>
                    </a:lnR>
                    <a:lnT>
                      <a:noFill/>
                    </a:lnT>
                    <a:lnB>
                      <a:noFill/>
                    </a:lnB>
                    <a:solidFill>
                      <a:srgbClr val="FFFFFF"/>
                    </a:solidFill>
                  </a:tcPr>
                </a:tc>
                <a:extLst>
                  <a:ext uri="{0D108BD9-81ED-4DB2-BD59-A6C34878D82A}">
                    <a16:rowId xmlns:a16="http://schemas.microsoft.com/office/drawing/2014/main" val="10011"/>
                  </a:ext>
                </a:extLst>
              </a:tr>
              <a:tr h="352448">
                <a:tc>
                  <a:txBody>
                    <a:bodyPr/>
                    <a:lstStyle/>
                    <a:p>
                      <a:pPr algn="ctr"/>
                      <a:r>
                        <a:rPr lang="en-IN" sz="1800"/>
                        <a:t>13</a:t>
                      </a:r>
                    </a:p>
                  </a:txBody>
                  <a:tcPr marL="39063" marR="39063" marT="39063" marB="39063">
                    <a:lnL>
                      <a:noFill/>
                    </a:lnL>
                    <a:lnR>
                      <a:noFill/>
                    </a:lnR>
                    <a:lnT>
                      <a:noFill/>
                    </a:lnT>
                    <a:lnB>
                      <a:noFill/>
                    </a:lnB>
                    <a:solidFill>
                      <a:srgbClr val="FFFFFF"/>
                    </a:solidFill>
                  </a:tcPr>
                </a:tc>
                <a:tc>
                  <a:txBody>
                    <a:bodyPr/>
                    <a:lstStyle/>
                    <a:p>
                      <a:pPr algn="l"/>
                      <a:r>
                        <a:rPr lang="en-US" sz="1800"/>
                        <a:t>Will the application be accessed from multiple sites?</a:t>
                      </a:r>
                    </a:p>
                  </a:txBody>
                  <a:tcPr marL="39063" marR="39063" marT="39063" marB="39063">
                    <a:lnL>
                      <a:noFill/>
                    </a:lnL>
                    <a:lnR>
                      <a:noFill/>
                    </a:lnR>
                    <a:lnT>
                      <a:noFill/>
                    </a:lnT>
                    <a:lnB>
                      <a:noFill/>
                    </a:lnB>
                    <a:solidFill>
                      <a:srgbClr val="FFFFFF"/>
                    </a:solidFill>
                  </a:tcPr>
                </a:tc>
                <a:extLst>
                  <a:ext uri="{0D108BD9-81ED-4DB2-BD59-A6C34878D82A}">
                    <a16:rowId xmlns:a16="http://schemas.microsoft.com/office/drawing/2014/main" val="10012"/>
                  </a:ext>
                </a:extLst>
              </a:tr>
              <a:tr h="352448">
                <a:tc>
                  <a:txBody>
                    <a:bodyPr/>
                    <a:lstStyle/>
                    <a:p>
                      <a:pPr algn="ctr"/>
                      <a:r>
                        <a:rPr lang="en-IN" sz="1800"/>
                        <a:t>14</a:t>
                      </a:r>
                    </a:p>
                  </a:txBody>
                  <a:tcPr marL="39063" marR="39063" marT="39063" marB="39063">
                    <a:lnL>
                      <a:noFill/>
                    </a:lnL>
                    <a:lnR>
                      <a:noFill/>
                    </a:lnR>
                    <a:lnT>
                      <a:noFill/>
                    </a:lnT>
                    <a:lnB>
                      <a:noFill/>
                    </a:lnB>
                    <a:solidFill>
                      <a:srgbClr val="FFFFFF"/>
                    </a:solidFill>
                  </a:tcPr>
                </a:tc>
                <a:tc>
                  <a:txBody>
                    <a:bodyPr/>
                    <a:lstStyle/>
                    <a:p>
                      <a:pPr algn="l"/>
                      <a:r>
                        <a:rPr lang="en-US" sz="1800" dirty="0"/>
                        <a:t>Is there an intent with the design to facilitate change?</a:t>
                      </a:r>
                    </a:p>
                  </a:txBody>
                  <a:tcPr marL="39063" marR="39063" marT="39063" marB="39063">
                    <a:lnL>
                      <a:noFill/>
                    </a:lnL>
                    <a:lnR>
                      <a:noFill/>
                    </a:lnR>
                    <a:lnT>
                      <a:noFill/>
                    </a:lnT>
                    <a:lnB>
                      <a:noFill/>
                    </a:lnB>
                    <a:solidFill>
                      <a:srgbClr val="FFFFFF"/>
                    </a:solidFill>
                  </a:tcPr>
                </a:tc>
                <a:extLst>
                  <a:ext uri="{0D108BD9-81ED-4DB2-BD59-A6C34878D82A}">
                    <a16:rowId xmlns:a16="http://schemas.microsoft.com/office/drawing/2014/main" val="10013"/>
                  </a:ext>
                </a:extLst>
              </a:tr>
            </a:tbl>
          </a:graphicData>
        </a:graphic>
      </p:graphicFrame>
      <p:sp>
        <p:nvSpPr>
          <p:cNvPr id="62496" name="Slide Number Placeholder 4">
            <a:extLst>
              <a:ext uri="{FF2B5EF4-FFF2-40B4-BE49-F238E27FC236}">
                <a16:creationId xmlns:a16="http://schemas.microsoft.com/office/drawing/2014/main" id="{C88910E5-9590-4472-BC0F-9973FF2E92B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BBD71E30-9BB4-4DFF-9C5B-08A2BD7E7928}" type="slidenum">
              <a:rPr kumimoji="0" lang="en-US" altLang="en-US" sz="1400">
                <a:solidFill>
                  <a:schemeClr val="bg2"/>
                </a:solidFill>
                <a:latin typeface="Arial" panose="020B0604020202020204" pitchFamily="34" charset="0"/>
              </a:rPr>
              <a:pPr>
                <a:spcBef>
                  <a:spcPct val="50000"/>
                </a:spcBef>
                <a:buClrTx/>
                <a:buFontTx/>
                <a:buNone/>
              </a:pPr>
              <a:t>37</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0A41E162-FC03-4FC6-A457-C8B5DE831760}"/>
              </a:ext>
            </a:extLst>
          </p:cNvPr>
          <p:cNvSpPr>
            <a:spLocks noGrp="1" noChangeArrowheads="1"/>
          </p:cNvSpPr>
          <p:nvPr>
            <p:ph type="title"/>
          </p:nvPr>
        </p:nvSpPr>
        <p:spPr/>
        <p:txBody>
          <a:bodyPr/>
          <a:lstStyle/>
          <a:p>
            <a:r>
              <a:rPr lang="en-US" altLang="en-US" b="1">
                <a:solidFill>
                  <a:srgbClr val="273239"/>
                </a:solidFill>
                <a:latin typeface="urw-din"/>
              </a:rPr>
              <a:t>Compute Value Adjustment Factor(VAF):</a:t>
            </a:r>
            <a:endParaRPr lang="en-IN" altLang="en-US"/>
          </a:p>
        </p:txBody>
      </p:sp>
      <p:sp>
        <p:nvSpPr>
          <p:cNvPr id="63491" name="Content Placeholder 2">
            <a:extLst>
              <a:ext uri="{FF2B5EF4-FFF2-40B4-BE49-F238E27FC236}">
                <a16:creationId xmlns:a16="http://schemas.microsoft.com/office/drawing/2014/main" id="{65675327-9533-4CDC-BE3F-DBF0373D96AC}"/>
              </a:ext>
            </a:extLst>
          </p:cNvPr>
          <p:cNvSpPr>
            <a:spLocks noGrp="1" noChangeArrowheads="1"/>
          </p:cNvSpPr>
          <p:nvPr>
            <p:ph idx="1"/>
          </p:nvPr>
        </p:nvSpPr>
        <p:spPr/>
        <p:txBody>
          <a:bodyPr/>
          <a:lstStyle/>
          <a:p>
            <a:r>
              <a:rPr lang="en-IN" altLang="en-US">
                <a:solidFill>
                  <a:srgbClr val="273239"/>
                </a:solidFill>
                <a:latin typeface="urw-din"/>
              </a:rPr>
              <a:t>VAF = (TDI * 0.01) + 0.65</a:t>
            </a:r>
            <a:endParaRPr lang="en-IN" altLang="en-US"/>
          </a:p>
        </p:txBody>
      </p:sp>
      <p:sp>
        <p:nvSpPr>
          <p:cNvPr id="63492" name="Footer Placeholder 3">
            <a:extLst>
              <a:ext uri="{FF2B5EF4-FFF2-40B4-BE49-F238E27FC236}">
                <a16:creationId xmlns:a16="http://schemas.microsoft.com/office/drawing/2014/main" id="{1508FC73-5D06-4A00-A5A6-2CE6D321102B}"/>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63493" name="Slide Number Placeholder 4">
            <a:extLst>
              <a:ext uri="{FF2B5EF4-FFF2-40B4-BE49-F238E27FC236}">
                <a16:creationId xmlns:a16="http://schemas.microsoft.com/office/drawing/2014/main" id="{4AAF3105-A6CB-43AA-B5CC-38B62EDB250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0867BAAA-996E-4AAA-97C0-87D50BBD03F5}" type="slidenum">
              <a:rPr kumimoji="0" lang="en-US" altLang="en-US" sz="1400">
                <a:solidFill>
                  <a:schemeClr val="bg2"/>
                </a:solidFill>
                <a:latin typeface="Arial" panose="020B0604020202020204" pitchFamily="34" charset="0"/>
              </a:rPr>
              <a:pPr>
                <a:spcBef>
                  <a:spcPct val="50000"/>
                </a:spcBef>
                <a:buClrTx/>
                <a:buFontTx/>
                <a:buNone/>
              </a:pPr>
              <a:t>38</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AFE252D4-CF40-4CC9-8C0F-0F40661F06E1}"/>
              </a:ext>
            </a:extLst>
          </p:cNvPr>
          <p:cNvSpPr>
            <a:spLocks noGrp="1" noChangeArrowheads="1"/>
          </p:cNvSpPr>
          <p:nvPr>
            <p:ph type="title"/>
          </p:nvPr>
        </p:nvSpPr>
        <p:spPr/>
        <p:txBody>
          <a:bodyPr/>
          <a:lstStyle/>
          <a:p>
            <a:r>
              <a:rPr lang="en-US" altLang="en-US" b="1">
                <a:solidFill>
                  <a:srgbClr val="273239"/>
                </a:solidFill>
                <a:latin typeface="urw-din"/>
              </a:rPr>
              <a:t>Find the Function Point Count:</a:t>
            </a:r>
            <a:endParaRPr lang="en-IN" altLang="en-US"/>
          </a:p>
        </p:txBody>
      </p:sp>
      <p:sp>
        <p:nvSpPr>
          <p:cNvPr id="64515" name="Content Placeholder 2">
            <a:extLst>
              <a:ext uri="{FF2B5EF4-FFF2-40B4-BE49-F238E27FC236}">
                <a16:creationId xmlns:a16="http://schemas.microsoft.com/office/drawing/2014/main" id="{AE8300F2-5C14-4055-A58E-82336D803D83}"/>
              </a:ext>
            </a:extLst>
          </p:cNvPr>
          <p:cNvSpPr>
            <a:spLocks noGrp="1" noChangeArrowheads="1"/>
          </p:cNvSpPr>
          <p:nvPr>
            <p:ph idx="1"/>
          </p:nvPr>
        </p:nvSpPr>
        <p:spPr/>
        <p:txBody>
          <a:bodyPr/>
          <a:lstStyle/>
          <a:p>
            <a:r>
              <a:rPr lang="en-IN" altLang="en-US">
                <a:solidFill>
                  <a:srgbClr val="273239"/>
                </a:solidFill>
                <a:latin typeface="urw-din"/>
              </a:rPr>
              <a:t>FPC = UFP * VAF</a:t>
            </a:r>
            <a:endParaRPr lang="en-IN" altLang="en-US"/>
          </a:p>
        </p:txBody>
      </p:sp>
      <p:sp>
        <p:nvSpPr>
          <p:cNvPr id="64516" name="Footer Placeholder 3">
            <a:extLst>
              <a:ext uri="{FF2B5EF4-FFF2-40B4-BE49-F238E27FC236}">
                <a16:creationId xmlns:a16="http://schemas.microsoft.com/office/drawing/2014/main" id="{A1FD9FCB-7C27-4F4A-93C9-8A2A8E2219AA}"/>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64517" name="Slide Number Placeholder 4">
            <a:extLst>
              <a:ext uri="{FF2B5EF4-FFF2-40B4-BE49-F238E27FC236}">
                <a16:creationId xmlns:a16="http://schemas.microsoft.com/office/drawing/2014/main" id="{BDBCDE9E-3B8D-4665-88F7-6EDCF1FB66C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ECF878F6-A54B-4810-B714-31171DC6322F}" type="slidenum">
              <a:rPr kumimoji="0" lang="en-US" altLang="en-US" sz="1400">
                <a:solidFill>
                  <a:schemeClr val="bg2"/>
                </a:solidFill>
                <a:latin typeface="Arial" panose="020B0604020202020204" pitchFamily="34" charset="0"/>
              </a:rPr>
              <a:pPr>
                <a:spcBef>
                  <a:spcPct val="50000"/>
                </a:spcBef>
                <a:buClrTx/>
                <a:buFontTx/>
                <a:buNone/>
              </a:pPr>
              <a:t>39</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a:extLst>
              <a:ext uri="{FF2B5EF4-FFF2-40B4-BE49-F238E27FC236}">
                <a16:creationId xmlns:a16="http://schemas.microsoft.com/office/drawing/2014/main" id="{D838705B-E6DA-481B-A5E5-A41A5B62872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10243" name="Slide Number Placeholder 5">
            <a:extLst>
              <a:ext uri="{FF2B5EF4-FFF2-40B4-BE49-F238E27FC236}">
                <a16:creationId xmlns:a16="http://schemas.microsoft.com/office/drawing/2014/main" id="{547C4AF9-1BE1-4650-9081-EF5903FF9D4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B5A42A3E-7423-4518-84B0-CB4A6BB051A8}" type="slidenum">
              <a:rPr kumimoji="0" lang="en-US" altLang="en-US" sz="1400">
                <a:solidFill>
                  <a:schemeClr val="bg2"/>
                </a:solidFill>
                <a:latin typeface="Arial" panose="020B0604020202020204" pitchFamily="34" charset="0"/>
              </a:rPr>
              <a:pPr>
                <a:spcBef>
                  <a:spcPct val="50000"/>
                </a:spcBef>
                <a:buClrTx/>
                <a:buFontTx/>
                <a:buNone/>
              </a:pPr>
              <a:t>4</a:t>
            </a:fld>
            <a:endParaRPr kumimoji="0" lang="en-US" altLang="en-US" sz="1400">
              <a:solidFill>
                <a:schemeClr val="bg2"/>
              </a:solidFill>
              <a:latin typeface="Arial" panose="020B0604020202020204" pitchFamily="34" charset="0"/>
            </a:endParaRPr>
          </a:p>
        </p:txBody>
      </p:sp>
      <p:sp>
        <p:nvSpPr>
          <p:cNvPr id="10244" name="Rectangle 2">
            <a:extLst>
              <a:ext uri="{FF2B5EF4-FFF2-40B4-BE49-F238E27FC236}">
                <a16:creationId xmlns:a16="http://schemas.microsoft.com/office/drawing/2014/main" id="{C53B8A2D-93AA-455D-8F5A-91BFBB302033}"/>
              </a:ext>
            </a:extLst>
          </p:cNvPr>
          <p:cNvSpPr>
            <a:spLocks noGrp="1" noChangeArrowheads="1"/>
          </p:cNvSpPr>
          <p:nvPr>
            <p:ph type="title"/>
          </p:nvPr>
        </p:nvSpPr>
        <p:spPr/>
        <p:txBody>
          <a:bodyPr/>
          <a:lstStyle/>
          <a:p>
            <a:r>
              <a:rPr lang="en-US" altLang="en-US"/>
              <a:t>Project Failures</a:t>
            </a:r>
          </a:p>
        </p:txBody>
      </p:sp>
      <p:sp>
        <p:nvSpPr>
          <p:cNvPr id="10245" name="Rectangle 3">
            <a:extLst>
              <a:ext uri="{FF2B5EF4-FFF2-40B4-BE49-F238E27FC236}">
                <a16:creationId xmlns:a16="http://schemas.microsoft.com/office/drawing/2014/main" id="{51C0FF4E-54EA-480A-A4E3-FB5EA8F4AFDA}"/>
              </a:ext>
            </a:extLst>
          </p:cNvPr>
          <p:cNvSpPr>
            <a:spLocks noGrp="1" noChangeArrowheads="1"/>
          </p:cNvSpPr>
          <p:nvPr>
            <p:ph type="body" idx="1"/>
          </p:nvPr>
        </p:nvSpPr>
        <p:spPr>
          <a:xfrm>
            <a:off x="1905000" y="1524000"/>
            <a:ext cx="8178800" cy="4171950"/>
          </a:xfrm>
        </p:spPr>
        <p:txBody>
          <a:bodyPr/>
          <a:lstStyle/>
          <a:p>
            <a:r>
              <a:rPr lang="en-US" altLang="en-US"/>
              <a:t>Major reasons for project runaways</a:t>
            </a:r>
          </a:p>
          <a:p>
            <a:pPr lvl="1"/>
            <a:r>
              <a:rPr kumimoji="0" lang="en-US" altLang="en-US">
                <a:latin typeface="New York" charset="0"/>
              </a:rPr>
              <a:t>unclear objectives</a:t>
            </a:r>
          </a:p>
          <a:p>
            <a:pPr lvl="1"/>
            <a:r>
              <a:rPr kumimoji="0" lang="en-US" altLang="en-US">
                <a:latin typeface="New York" charset="0"/>
              </a:rPr>
              <a:t>bad planning</a:t>
            </a:r>
          </a:p>
          <a:p>
            <a:pPr lvl="1"/>
            <a:r>
              <a:rPr kumimoji="0" lang="en-US" altLang="en-US">
                <a:latin typeface="New York" charset="0"/>
              </a:rPr>
              <a:t>no project management methodology</a:t>
            </a:r>
          </a:p>
          <a:p>
            <a:pPr lvl="1"/>
            <a:r>
              <a:rPr kumimoji="0" lang="en-US" altLang="en-US">
                <a:latin typeface="New York" charset="0"/>
              </a:rPr>
              <a:t>new technology</a:t>
            </a:r>
          </a:p>
          <a:p>
            <a:pPr lvl="1"/>
            <a:r>
              <a:rPr kumimoji="0" lang="en-US" altLang="en-US">
                <a:latin typeface="New York" charset="0"/>
              </a:rPr>
              <a:t>insufficient staff</a:t>
            </a:r>
          </a:p>
          <a:p>
            <a:r>
              <a:rPr lang="en-US" altLang="en-US"/>
              <a:t>All of these relate to project management</a:t>
            </a:r>
          </a:p>
          <a:p>
            <a:r>
              <a:rPr lang="en-US" altLang="en-US"/>
              <a:t>Effective project management is key to successfully executing a project</a:t>
            </a:r>
          </a:p>
          <a:p>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07D00094-DA8A-42C7-AB32-C3AFDB74AFE2}"/>
              </a:ext>
            </a:extLst>
          </p:cNvPr>
          <p:cNvSpPr>
            <a:spLocks noGrp="1" noChangeArrowheads="1"/>
          </p:cNvSpPr>
          <p:nvPr>
            <p:ph type="title"/>
          </p:nvPr>
        </p:nvSpPr>
        <p:spPr/>
        <p:txBody>
          <a:bodyPr/>
          <a:lstStyle/>
          <a:p>
            <a:r>
              <a:rPr lang="en-US" altLang="en-US" sz="2000" b="1">
                <a:latin typeface="Verdana" panose="020B0604030504040204" pitchFamily="34" charset="0"/>
              </a:rPr>
              <a:t>Example:</a:t>
            </a:r>
            <a:r>
              <a:rPr lang="en-US" altLang="en-US" sz="2000">
                <a:solidFill>
                  <a:srgbClr val="000000"/>
                </a:solidFill>
                <a:latin typeface="Verdana" panose="020B0604030504040204" pitchFamily="34" charset="0"/>
              </a:rPr>
              <a:t> Compute the function point, productivity, documentation, cost per function for the following data</a:t>
            </a:r>
            <a:endParaRPr lang="en-IN" altLang="en-US" sz="2000"/>
          </a:p>
        </p:txBody>
      </p:sp>
      <p:sp>
        <p:nvSpPr>
          <p:cNvPr id="65539" name="Content Placeholder 2">
            <a:extLst>
              <a:ext uri="{FF2B5EF4-FFF2-40B4-BE49-F238E27FC236}">
                <a16:creationId xmlns:a16="http://schemas.microsoft.com/office/drawing/2014/main" id="{819F4A42-3514-4468-824D-C2F3D1459C4E}"/>
              </a:ext>
            </a:extLst>
          </p:cNvPr>
          <p:cNvSpPr>
            <a:spLocks noGrp="1" noChangeArrowheads="1"/>
          </p:cNvSpPr>
          <p:nvPr>
            <p:ph idx="1"/>
          </p:nvPr>
        </p:nvSpPr>
        <p:spPr/>
        <p:txBody>
          <a:bodyPr/>
          <a:lstStyle/>
          <a:p>
            <a:pPr>
              <a:buFont typeface="Arial Black" panose="020B0A04020102020204" pitchFamily="34" charset="0"/>
              <a:buAutoNum type="arabicPeriod"/>
            </a:pPr>
            <a:r>
              <a:rPr lang="en-US" altLang="en-US" sz="2000">
                <a:solidFill>
                  <a:srgbClr val="000000"/>
                </a:solidFill>
                <a:latin typeface="Verdana" panose="020B0604030504040204" pitchFamily="34" charset="0"/>
              </a:rPr>
              <a:t>Number of user inputs = 24</a:t>
            </a:r>
          </a:p>
          <a:p>
            <a:pPr>
              <a:buFont typeface="Arial Black" panose="020B0A04020102020204" pitchFamily="34" charset="0"/>
              <a:buAutoNum type="arabicPeriod"/>
            </a:pPr>
            <a:r>
              <a:rPr lang="en-US" altLang="en-US" sz="2000">
                <a:solidFill>
                  <a:srgbClr val="000000"/>
                </a:solidFill>
                <a:latin typeface="Verdana" panose="020B0604030504040204" pitchFamily="34" charset="0"/>
              </a:rPr>
              <a:t>Number of user outputs = 46</a:t>
            </a:r>
          </a:p>
          <a:p>
            <a:pPr>
              <a:buFont typeface="Arial Black" panose="020B0A04020102020204" pitchFamily="34" charset="0"/>
              <a:buAutoNum type="arabicPeriod"/>
            </a:pPr>
            <a:r>
              <a:rPr lang="en-US" altLang="en-US" sz="2000">
                <a:solidFill>
                  <a:srgbClr val="000000"/>
                </a:solidFill>
                <a:latin typeface="Verdana" panose="020B0604030504040204" pitchFamily="34" charset="0"/>
              </a:rPr>
              <a:t>Number of inquiries = 8</a:t>
            </a:r>
          </a:p>
          <a:p>
            <a:pPr>
              <a:buFont typeface="Arial Black" panose="020B0A04020102020204" pitchFamily="34" charset="0"/>
              <a:buAutoNum type="arabicPeriod"/>
            </a:pPr>
            <a:r>
              <a:rPr lang="en-US" altLang="en-US" sz="2000">
                <a:solidFill>
                  <a:srgbClr val="000000"/>
                </a:solidFill>
                <a:latin typeface="Verdana" panose="020B0604030504040204" pitchFamily="34" charset="0"/>
              </a:rPr>
              <a:t>Number of files = 4</a:t>
            </a:r>
          </a:p>
          <a:p>
            <a:pPr>
              <a:buFont typeface="Arial Black" panose="020B0A04020102020204" pitchFamily="34" charset="0"/>
              <a:buAutoNum type="arabicPeriod"/>
            </a:pPr>
            <a:r>
              <a:rPr lang="en-US" altLang="en-US" sz="2000">
                <a:solidFill>
                  <a:srgbClr val="000000"/>
                </a:solidFill>
                <a:latin typeface="Verdana" panose="020B0604030504040204" pitchFamily="34" charset="0"/>
              </a:rPr>
              <a:t>Number of external interfaces = 2</a:t>
            </a:r>
          </a:p>
          <a:p>
            <a:pPr>
              <a:buFont typeface="Arial Black" panose="020B0A04020102020204" pitchFamily="34" charset="0"/>
              <a:buAutoNum type="arabicPeriod"/>
            </a:pPr>
            <a:r>
              <a:rPr lang="en-US" altLang="en-US" sz="2000">
                <a:solidFill>
                  <a:srgbClr val="000000"/>
                </a:solidFill>
                <a:latin typeface="Verdana" panose="020B0604030504040204" pitchFamily="34" charset="0"/>
              </a:rPr>
              <a:t>Effort = 36.9 p-m</a:t>
            </a:r>
          </a:p>
          <a:p>
            <a:pPr>
              <a:buFont typeface="Arial Black" panose="020B0A04020102020204" pitchFamily="34" charset="0"/>
              <a:buAutoNum type="arabicPeriod"/>
            </a:pPr>
            <a:r>
              <a:rPr lang="en-US" altLang="en-US" sz="2000">
                <a:solidFill>
                  <a:srgbClr val="000000"/>
                </a:solidFill>
                <a:latin typeface="Verdana" panose="020B0604030504040204" pitchFamily="34" charset="0"/>
              </a:rPr>
              <a:t>Technical documents = 265 pages</a:t>
            </a:r>
          </a:p>
          <a:p>
            <a:pPr>
              <a:buFont typeface="Arial Black" panose="020B0A04020102020204" pitchFamily="34" charset="0"/>
              <a:buAutoNum type="arabicPeriod"/>
            </a:pPr>
            <a:r>
              <a:rPr lang="en-US" altLang="en-US" sz="2000">
                <a:solidFill>
                  <a:srgbClr val="000000"/>
                </a:solidFill>
                <a:latin typeface="Verdana" panose="020B0604030504040204" pitchFamily="34" charset="0"/>
              </a:rPr>
              <a:t>User documents = 122 pages</a:t>
            </a:r>
          </a:p>
          <a:p>
            <a:pPr>
              <a:buFont typeface="Arial Black" panose="020B0A04020102020204" pitchFamily="34" charset="0"/>
              <a:buAutoNum type="arabicPeriod"/>
            </a:pPr>
            <a:r>
              <a:rPr lang="en-US" altLang="en-US" sz="2000">
                <a:solidFill>
                  <a:srgbClr val="000000"/>
                </a:solidFill>
                <a:latin typeface="Verdana" panose="020B0604030504040204" pitchFamily="34" charset="0"/>
              </a:rPr>
              <a:t>Average monthly salary of each software developer=$209.86</a:t>
            </a:r>
          </a:p>
          <a:p>
            <a:r>
              <a:rPr lang="en-US" altLang="en-US" sz="2000">
                <a:solidFill>
                  <a:srgbClr val="000000"/>
                </a:solidFill>
                <a:latin typeface="Verdana" panose="020B0604030504040204" pitchFamily="34" charset="0"/>
              </a:rPr>
              <a:t>Various processing complexity factors are: 4, 1, 0, 3, 3, 5, 4, 4, 3, 3, 2, 2, 4, 5.</a:t>
            </a:r>
            <a:endParaRPr lang="en-IN" altLang="en-US" sz="2000"/>
          </a:p>
        </p:txBody>
      </p:sp>
      <p:sp>
        <p:nvSpPr>
          <p:cNvPr id="65540" name="Footer Placeholder 3">
            <a:extLst>
              <a:ext uri="{FF2B5EF4-FFF2-40B4-BE49-F238E27FC236}">
                <a16:creationId xmlns:a16="http://schemas.microsoft.com/office/drawing/2014/main" id="{56303B35-BE87-446D-9964-59ABF954102D}"/>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65541" name="Slide Number Placeholder 4">
            <a:extLst>
              <a:ext uri="{FF2B5EF4-FFF2-40B4-BE49-F238E27FC236}">
                <a16:creationId xmlns:a16="http://schemas.microsoft.com/office/drawing/2014/main" id="{8E742F4E-BD64-499C-98DD-23BAE263C6C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E08B9C2D-7276-4D6C-B49F-75B8F473B4B5}" type="slidenum">
              <a:rPr kumimoji="0" lang="en-US" altLang="en-US" sz="1400">
                <a:solidFill>
                  <a:schemeClr val="bg2"/>
                </a:solidFill>
                <a:latin typeface="Arial" panose="020B0604020202020204" pitchFamily="34" charset="0"/>
              </a:rPr>
              <a:pPr>
                <a:spcBef>
                  <a:spcPct val="50000"/>
                </a:spcBef>
                <a:buClrTx/>
                <a:buFontTx/>
                <a:buNone/>
              </a:pPr>
              <a:t>40</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6188655E-0DA8-4C2F-863D-F1F72356E0AF}"/>
              </a:ext>
            </a:extLst>
          </p:cNvPr>
          <p:cNvSpPr>
            <a:spLocks noGrp="1" noChangeArrowheads="1"/>
          </p:cNvSpPr>
          <p:nvPr>
            <p:ph type="title"/>
          </p:nvPr>
        </p:nvSpPr>
        <p:spPr/>
        <p:txBody>
          <a:bodyPr/>
          <a:lstStyle/>
          <a:p>
            <a:r>
              <a:rPr lang="en-IN" altLang="en-US"/>
              <a:t>Solution</a:t>
            </a:r>
          </a:p>
        </p:txBody>
      </p:sp>
      <p:graphicFrame>
        <p:nvGraphicFramePr>
          <p:cNvPr id="6" name="Content Placeholder 5">
            <a:extLst>
              <a:ext uri="{FF2B5EF4-FFF2-40B4-BE49-F238E27FC236}">
                <a16:creationId xmlns:a16="http://schemas.microsoft.com/office/drawing/2014/main" id="{C9FB1036-3E48-4AF3-81FF-7E099BACE089}"/>
              </a:ext>
            </a:extLst>
          </p:cNvPr>
          <p:cNvGraphicFramePr>
            <a:graphicFrameLocks noGrp="1"/>
          </p:cNvGraphicFramePr>
          <p:nvPr>
            <p:ph idx="1"/>
          </p:nvPr>
        </p:nvGraphicFramePr>
        <p:xfrm>
          <a:off x="2667000" y="1371600"/>
          <a:ext cx="5745164" cy="4686300"/>
        </p:xfrm>
        <a:graphic>
          <a:graphicData uri="http://schemas.openxmlformats.org/drawingml/2006/table">
            <a:tbl>
              <a:tblPr/>
              <a:tblGrid>
                <a:gridCol w="1436291">
                  <a:extLst>
                    <a:ext uri="{9D8B030D-6E8A-4147-A177-3AD203B41FA5}">
                      <a16:colId xmlns:a16="http://schemas.microsoft.com/office/drawing/2014/main" val="20000"/>
                    </a:ext>
                  </a:extLst>
                </a:gridCol>
                <a:gridCol w="1436291">
                  <a:extLst>
                    <a:ext uri="{9D8B030D-6E8A-4147-A177-3AD203B41FA5}">
                      <a16:colId xmlns:a16="http://schemas.microsoft.com/office/drawing/2014/main" val="20001"/>
                    </a:ext>
                  </a:extLst>
                </a:gridCol>
                <a:gridCol w="1436291">
                  <a:extLst>
                    <a:ext uri="{9D8B030D-6E8A-4147-A177-3AD203B41FA5}">
                      <a16:colId xmlns:a16="http://schemas.microsoft.com/office/drawing/2014/main" val="20002"/>
                    </a:ext>
                  </a:extLst>
                </a:gridCol>
                <a:gridCol w="1436291">
                  <a:extLst>
                    <a:ext uri="{9D8B030D-6E8A-4147-A177-3AD203B41FA5}">
                      <a16:colId xmlns:a16="http://schemas.microsoft.com/office/drawing/2014/main" val="20003"/>
                    </a:ext>
                  </a:extLst>
                </a:gridCol>
              </a:tblGrid>
              <a:tr h="587227">
                <a:tc>
                  <a:txBody>
                    <a:bodyPr/>
                    <a:lstStyle/>
                    <a:p>
                      <a:pPr algn="l" fontAlgn="t"/>
                      <a:r>
                        <a:rPr lang="en-IN" sz="1200">
                          <a:solidFill>
                            <a:srgbClr val="000000"/>
                          </a:solidFill>
                          <a:effectLst/>
                          <a:latin typeface="times new roman" panose="02020603050405020304" pitchFamily="18" charset="0"/>
                        </a:rPr>
                        <a:t>Measurement Parameter</a:t>
                      </a:r>
                    </a:p>
                  </a:txBody>
                  <a:tcPr marL="76871" marR="76871" marT="76879" marB="76879">
                    <a:lnL w="9525" cap="flat" cmpd="sng" algn="ctr">
                      <a:solidFill>
                        <a:srgbClr val="301BC5"/>
                      </a:solidFill>
                      <a:prstDash val="solid"/>
                      <a:round/>
                      <a:headEnd type="none" w="med" len="med"/>
                      <a:tailEnd type="none" w="med" len="med"/>
                    </a:lnL>
                    <a:lnR w="9525" cap="flat" cmpd="sng" algn="ctr">
                      <a:solidFill>
                        <a:srgbClr val="301BC5"/>
                      </a:solidFill>
                      <a:prstDash val="solid"/>
                      <a:round/>
                      <a:headEnd type="none" w="med" len="med"/>
                      <a:tailEnd type="none" w="med" len="med"/>
                    </a:lnR>
                    <a:lnT w="9525" cap="flat" cmpd="sng" algn="ctr">
                      <a:solidFill>
                        <a:srgbClr val="301BC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Count</a:t>
                      </a:r>
                    </a:p>
                  </a:txBody>
                  <a:tcPr marL="76871" marR="76871" marT="76879" marB="76879">
                    <a:lnL w="9525" cap="flat" cmpd="sng" algn="ctr">
                      <a:solidFill>
                        <a:srgbClr val="301BC5"/>
                      </a:solidFill>
                      <a:prstDash val="solid"/>
                      <a:round/>
                      <a:headEnd type="none" w="med" len="med"/>
                      <a:tailEnd type="none" w="med" len="med"/>
                    </a:lnL>
                    <a:lnR w="9525" cap="flat" cmpd="sng" algn="ctr">
                      <a:solidFill>
                        <a:srgbClr val="301BC5"/>
                      </a:solidFill>
                      <a:prstDash val="solid"/>
                      <a:round/>
                      <a:headEnd type="none" w="med" len="med"/>
                      <a:tailEnd type="none" w="med" len="med"/>
                    </a:lnR>
                    <a:lnT w="9525" cap="flat" cmpd="sng" algn="ctr">
                      <a:solidFill>
                        <a:srgbClr val="301BC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endParaRPr lang="en-IN" sz="1200">
                        <a:solidFill>
                          <a:srgbClr val="000000"/>
                        </a:solidFill>
                        <a:effectLst/>
                        <a:latin typeface="times new roman" panose="02020603050405020304" pitchFamily="18" charset="0"/>
                      </a:endParaRPr>
                    </a:p>
                  </a:txBody>
                  <a:tcPr marL="76871" marR="76871" marT="76879" marB="76879">
                    <a:lnL w="9525" cap="flat" cmpd="sng" algn="ctr">
                      <a:solidFill>
                        <a:srgbClr val="301BC5"/>
                      </a:solidFill>
                      <a:prstDash val="solid"/>
                      <a:round/>
                      <a:headEnd type="none" w="med" len="med"/>
                      <a:tailEnd type="none" w="med" len="med"/>
                    </a:lnL>
                    <a:lnR w="9525" cap="flat" cmpd="sng" algn="ctr">
                      <a:solidFill>
                        <a:srgbClr val="301BC5"/>
                      </a:solidFill>
                      <a:prstDash val="solid"/>
                      <a:round/>
                      <a:headEnd type="none" w="med" len="med"/>
                      <a:tailEnd type="none" w="med" len="med"/>
                    </a:lnR>
                    <a:lnT w="9525" cap="flat" cmpd="sng" algn="ctr">
                      <a:solidFill>
                        <a:srgbClr val="301BC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Weighing factor</a:t>
                      </a:r>
                    </a:p>
                  </a:txBody>
                  <a:tcPr marL="76871" marR="76871" marT="76879" marB="76879">
                    <a:lnL w="9525" cap="flat" cmpd="sng" algn="ctr">
                      <a:solidFill>
                        <a:srgbClr val="301BC5"/>
                      </a:solidFill>
                      <a:prstDash val="solid"/>
                      <a:round/>
                      <a:headEnd type="none" w="med" len="med"/>
                      <a:tailEnd type="none" w="med" len="med"/>
                    </a:lnL>
                    <a:lnR w="9525" cap="flat" cmpd="sng" algn="ctr">
                      <a:solidFill>
                        <a:srgbClr val="301BC5"/>
                      </a:solidFill>
                      <a:prstDash val="solid"/>
                      <a:round/>
                      <a:headEnd type="none" w="med" len="med"/>
                      <a:tailEnd type="none" w="med" len="med"/>
                    </a:lnR>
                    <a:lnT w="9525" cap="flat" cmpd="sng" algn="ctr">
                      <a:solidFill>
                        <a:srgbClr val="301BC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36912">
                <a:tc>
                  <a:txBody>
                    <a:bodyPr/>
                    <a:lstStyle/>
                    <a:p>
                      <a:pPr algn="l" fontAlgn="t"/>
                      <a:r>
                        <a:rPr lang="en-US" sz="1200">
                          <a:solidFill>
                            <a:srgbClr val="000000"/>
                          </a:solidFill>
                          <a:effectLst/>
                          <a:latin typeface="verdana" panose="020B0604030504040204" pitchFamily="34" charset="0"/>
                        </a:rPr>
                        <a:t>1. Number of external inputs (EI)</a:t>
                      </a:r>
                    </a:p>
                  </a:txBody>
                  <a:tcPr marL="51247" marR="51247" marT="51252" marB="512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24</a:t>
                      </a:r>
                    </a:p>
                  </a:txBody>
                  <a:tcPr marL="51247" marR="51247" marT="51252" marB="512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a:t>
                      </a:r>
                    </a:p>
                  </a:txBody>
                  <a:tcPr marL="51247" marR="51247" marT="51252" marB="512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4 = 96</a:t>
                      </a:r>
                    </a:p>
                  </a:txBody>
                  <a:tcPr marL="51247" marR="51247" marT="51252" marB="512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36912">
                <a:tc>
                  <a:txBody>
                    <a:bodyPr/>
                    <a:lstStyle/>
                    <a:p>
                      <a:pPr algn="l" fontAlgn="t"/>
                      <a:r>
                        <a:rPr lang="en-US" sz="1200">
                          <a:solidFill>
                            <a:srgbClr val="000000"/>
                          </a:solidFill>
                          <a:effectLst/>
                          <a:latin typeface="verdana" panose="020B0604030504040204" pitchFamily="34" charset="0"/>
                        </a:rPr>
                        <a:t>2. Number of external outputs (EO)</a:t>
                      </a:r>
                    </a:p>
                  </a:txBody>
                  <a:tcPr marL="51247" marR="51247" marT="51252" marB="512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dirty="0">
                          <a:solidFill>
                            <a:srgbClr val="000000"/>
                          </a:solidFill>
                          <a:effectLst/>
                          <a:latin typeface="verdana" panose="020B0604030504040204" pitchFamily="34" charset="0"/>
                        </a:rPr>
                        <a:t>46</a:t>
                      </a:r>
                    </a:p>
                  </a:txBody>
                  <a:tcPr marL="51247" marR="51247" marT="51252" marB="512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a:t>
                      </a:r>
                    </a:p>
                  </a:txBody>
                  <a:tcPr marL="51247" marR="51247" marT="51252" marB="512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4 = 184</a:t>
                      </a:r>
                    </a:p>
                  </a:txBody>
                  <a:tcPr marL="51247" marR="51247" marT="51252" marB="512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36912">
                <a:tc>
                  <a:txBody>
                    <a:bodyPr/>
                    <a:lstStyle/>
                    <a:p>
                      <a:pPr algn="l" fontAlgn="t"/>
                      <a:r>
                        <a:rPr lang="en-US" sz="1200">
                          <a:solidFill>
                            <a:srgbClr val="000000"/>
                          </a:solidFill>
                          <a:effectLst/>
                          <a:latin typeface="verdana" panose="020B0604030504040204" pitchFamily="34" charset="0"/>
                        </a:rPr>
                        <a:t>3. Number of external inquiries (EQ)</a:t>
                      </a:r>
                    </a:p>
                  </a:txBody>
                  <a:tcPr marL="51247" marR="51247" marT="51252" marB="512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8</a:t>
                      </a:r>
                    </a:p>
                  </a:txBody>
                  <a:tcPr marL="51247" marR="51247" marT="51252" marB="512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a:t>
                      </a:r>
                    </a:p>
                  </a:txBody>
                  <a:tcPr marL="51247" marR="51247" marT="51252" marB="512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6 = 48</a:t>
                      </a:r>
                    </a:p>
                  </a:txBody>
                  <a:tcPr marL="51247" marR="51247" marT="51252" marB="512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36912">
                <a:tc>
                  <a:txBody>
                    <a:bodyPr/>
                    <a:lstStyle/>
                    <a:p>
                      <a:pPr algn="l" fontAlgn="t"/>
                      <a:r>
                        <a:rPr lang="en-US" sz="1200">
                          <a:solidFill>
                            <a:srgbClr val="000000"/>
                          </a:solidFill>
                          <a:effectLst/>
                          <a:latin typeface="verdana" panose="020B0604030504040204" pitchFamily="34" charset="0"/>
                        </a:rPr>
                        <a:t>4. Number of internal files (ILF)</a:t>
                      </a:r>
                    </a:p>
                  </a:txBody>
                  <a:tcPr marL="51247" marR="51247" marT="51252" marB="512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4</a:t>
                      </a:r>
                    </a:p>
                  </a:txBody>
                  <a:tcPr marL="51247" marR="51247" marT="51252" marB="512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a:t>
                      </a:r>
                    </a:p>
                  </a:txBody>
                  <a:tcPr marL="51247" marR="51247" marT="51252" marB="512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10 = 40</a:t>
                      </a:r>
                    </a:p>
                  </a:txBody>
                  <a:tcPr marL="51247" marR="51247" marT="51252" marB="512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151425">
                <a:tc>
                  <a:txBody>
                    <a:bodyPr/>
                    <a:lstStyle/>
                    <a:p>
                      <a:pPr algn="l" fontAlgn="t"/>
                      <a:r>
                        <a:rPr lang="en-US" sz="1200">
                          <a:solidFill>
                            <a:srgbClr val="000000"/>
                          </a:solidFill>
                          <a:effectLst/>
                          <a:latin typeface="verdana" panose="020B0604030504040204" pitchFamily="34" charset="0"/>
                        </a:rPr>
                        <a:t>5. Number of external interfaces (EIF) Count-total →</a:t>
                      </a:r>
                    </a:p>
                  </a:txBody>
                  <a:tcPr marL="51247" marR="51247" marT="51252" marB="512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2</a:t>
                      </a:r>
                    </a:p>
                  </a:txBody>
                  <a:tcPr marL="51247" marR="51247" marT="51252" marB="512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a:t>
                      </a:r>
                    </a:p>
                  </a:txBody>
                  <a:tcPr marL="51247" marR="51247" marT="51252" marB="512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dirty="0">
                          <a:solidFill>
                            <a:srgbClr val="000000"/>
                          </a:solidFill>
                          <a:effectLst/>
                          <a:latin typeface="verdana" panose="020B0604030504040204" pitchFamily="34" charset="0"/>
                        </a:rPr>
                        <a:t>5 = 10</a:t>
                      </a:r>
                      <a:br>
                        <a:rPr lang="en-IN" sz="1200" dirty="0">
                          <a:solidFill>
                            <a:srgbClr val="000000"/>
                          </a:solidFill>
                          <a:effectLst/>
                          <a:latin typeface="verdana" panose="020B0604030504040204" pitchFamily="34" charset="0"/>
                        </a:rPr>
                      </a:br>
                      <a:r>
                        <a:rPr lang="en-IN" sz="1200" dirty="0">
                          <a:solidFill>
                            <a:srgbClr val="000000"/>
                          </a:solidFill>
                          <a:effectLst/>
                          <a:latin typeface="verdana" panose="020B0604030504040204" pitchFamily="34" charset="0"/>
                        </a:rPr>
                        <a:t>378</a:t>
                      </a:r>
                    </a:p>
                  </a:txBody>
                  <a:tcPr marL="51247" marR="51247" marT="51252" marB="512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66605" name="Footer Placeholder 3">
            <a:extLst>
              <a:ext uri="{FF2B5EF4-FFF2-40B4-BE49-F238E27FC236}">
                <a16:creationId xmlns:a16="http://schemas.microsoft.com/office/drawing/2014/main" id="{CBE059C0-C5C7-4C90-8EEC-8CC899CCE6B1}"/>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66606" name="Slide Number Placeholder 4">
            <a:extLst>
              <a:ext uri="{FF2B5EF4-FFF2-40B4-BE49-F238E27FC236}">
                <a16:creationId xmlns:a16="http://schemas.microsoft.com/office/drawing/2014/main" id="{EAE2A15B-B1B3-4686-9483-52070E4AC69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43CE4D82-5723-4624-8D9D-604C72EAFEBA}" type="slidenum">
              <a:rPr kumimoji="0" lang="en-US" altLang="en-US" sz="1400">
                <a:solidFill>
                  <a:schemeClr val="bg2"/>
                </a:solidFill>
                <a:latin typeface="Arial" panose="020B0604020202020204" pitchFamily="34" charset="0"/>
              </a:rPr>
              <a:pPr>
                <a:spcBef>
                  <a:spcPct val="50000"/>
                </a:spcBef>
                <a:buClrTx/>
                <a:buFontTx/>
                <a:buNone/>
              </a:pPr>
              <a:t>41</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8864AD73-63A8-47B6-A25D-85D0E9167305}"/>
              </a:ext>
            </a:extLst>
          </p:cNvPr>
          <p:cNvSpPr>
            <a:spLocks noGrp="1" noChangeArrowheads="1"/>
          </p:cNvSpPr>
          <p:nvPr>
            <p:ph type="title"/>
          </p:nvPr>
        </p:nvSpPr>
        <p:spPr/>
        <p:txBody>
          <a:bodyPr/>
          <a:lstStyle/>
          <a:p>
            <a:endParaRPr lang="en-IN" altLang="en-US"/>
          </a:p>
        </p:txBody>
      </p:sp>
      <p:sp>
        <p:nvSpPr>
          <p:cNvPr id="67587" name="Content Placeholder 2">
            <a:extLst>
              <a:ext uri="{FF2B5EF4-FFF2-40B4-BE49-F238E27FC236}">
                <a16:creationId xmlns:a16="http://schemas.microsoft.com/office/drawing/2014/main" id="{24B93C55-ACE1-4BAC-BB42-A21286EA6476}"/>
              </a:ext>
            </a:extLst>
          </p:cNvPr>
          <p:cNvSpPr>
            <a:spLocks noGrp="1" noChangeArrowheads="1"/>
          </p:cNvSpPr>
          <p:nvPr>
            <p:ph idx="1"/>
          </p:nvPr>
        </p:nvSpPr>
        <p:spPr>
          <a:xfrm>
            <a:off x="1997075" y="1885950"/>
            <a:ext cx="8178800" cy="4171950"/>
          </a:xfrm>
        </p:spPr>
        <p:txBody>
          <a:bodyPr/>
          <a:lstStyle/>
          <a:p>
            <a:r>
              <a:rPr lang="en-US" altLang="en-US" sz="2400">
                <a:solidFill>
                  <a:srgbClr val="000000"/>
                </a:solidFill>
                <a:latin typeface="Verdana" panose="020B0604030504040204" pitchFamily="34" charset="0"/>
              </a:rPr>
              <a:t>TDI=sum of all f</a:t>
            </a:r>
            <a:r>
              <a:rPr lang="en-US" altLang="en-US" sz="2400" baseline="-25000">
                <a:solidFill>
                  <a:srgbClr val="000000"/>
                </a:solidFill>
                <a:latin typeface="Verdana" panose="020B0604030504040204" pitchFamily="34" charset="0"/>
              </a:rPr>
              <a:t>i</a:t>
            </a:r>
            <a:r>
              <a:rPr lang="en-US" altLang="en-US" sz="2400">
                <a:solidFill>
                  <a:srgbClr val="000000"/>
                </a:solidFill>
                <a:latin typeface="Verdana" panose="020B0604030504040204" pitchFamily="34" charset="0"/>
              </a:rPr>
              <a:t> (i ← 1 to 14) = 4 + 1 + 0 + 3 + 5 + 4 + 4 + 3 + 3 + 2 + 2 + 4 + 5 = 43</a:t>
            </a:r>
          </a:p>
          <a:p>
            <a:r>
              <a:rPr lang="en-US" altLang="en-US" sz="2400">
                <a:solidFill>
                  <a:srgbClr val="000000"/>
                </a:solidFill>
                <a:latin typeface="Verdana" panose="020B0604030504040204" pitchFamily="34" charset="0"/>
              </a:rPr>
              <a:t>FP = UFP * [0.65 + 0.01 *∑(f</a:t>
            </a:r>
            <a:r>
              <a:rPr lang="en-US" altLang="en-US" sz="2400" baseline="-25000">
                <a:solidFill>
                  <a:srgbClr val="000000"/>
                </a:solidFill>
                <a:latin typeface="Verdana" panose="020B0604030504040204" pitchFamily="34" charset="0"/>
              </a:rPr>
              <a:t>i</a:t>
            </a:r>
            <a:r>
              <a:rPr lang="en-US" altLang="en-US" sz="2400">
                <a:solidFill>
                  <a:srgbClr val="000000"/>
                </a:solidFill>
                <a:latin typeface="Verdana" panose="020B0604030504040204" pitchFamily="34" charset="0"/>
              </a:rPr>
              <a:t>)]</a:t>
            </a:r>
            <a:br>
              <a:rPr lang="en-US" altLang="en-US" sz="2400">
                <a:solidFill>
                  <a:srgbClr val="000000"/>
                </a:solidFill>
                <a:latin typeface="Verdana" panose="020B0604030504040204" pitchFamily="34" charset="0"/>
              </a:rPr>
            </a:br>
            <a:r>
              <a:rPr lang="en-US" altLang="en-US" sz="2400">
                <a:solidFill>
                  <a:srgbClr val="000000"/>
                </a:solidFill>
                <a:latin typeface="Verdana" panose="020B0604030504040204" pitchFamily="34" charset="0"/>
              </a:rPr>
              <a:t>                = 378 * [0.65 + 0.01 * 43]</a:t>
            </a:r>
            <a:br>
              <a:rPr lang="en-US" altLang="en-US" sz="2400">
                <a:solidFill>
                  <a:srgbClr val="000000"/>
                </a:solidFill>
                <a:latin typeface="Verdana" panose="020B0604030504040204" pitchFamily="34" charset="0"/>
              </a:rPr>
            </a:br>
            <a:r>
              <a:rPr lang="en-US" altLang="en-US" sz="2400">
                <a:solidFill>
                  <a:srgbClr val="000000"/>
                </a:solidFill>
                <a:latin typeface="Verdana" panose="020B0604030504040204" pitchFamily="34" charset="0"/>
              </a:rPr>
              <a:t>                = 378 * [0.65 + 0.43]</a:t>
            </a:r>
            <a:br>
              <a:rPr lang="en-US" altLang="en-US" sz="2400">
                <a:solidFill>
                  <a:srgbClr val="000000"/>
                </a:solidFill>
                <a:latin typeface="Verdana" panose="020B0604030504040204" pitchFamily="34" charset="0"/>
              </a:rPr>
            </a:br>
            <a:r>
              <a:rPr lang="en-US" altLang="en-US" sz="2400">
                <a:solidFill>
                  <a:srgbClr val="000000"/>
                </a:solidFill>
                <a:latin typeface="Verdana" panose="020B0604030504040204" pitchFamily="34" charset="0"/>
              </a:rPr>
              <a:t>                = 378 * 1.08 = 408</a:t>
            </a:r>
          </a:p>
          <a:p>
            <a:endParaRPr lang="en-US" altLang="en-US" sz="2400">
              <a:solidFill>
                <a:srgbClr val="000000"/>
              </a:solidFill>
              <a:latin typeface="Verdana" panose="020B0604030504040204" pitchFamily="34" charset="0"/>
            </a:endParaRPr>
          </a:p>
          <a:p>
            <a:endParaRPr lang="en-IN" altLang="en-US" sz="2400"/>
          </a:p>
        </p:txBody>
      </p:sp>
      <p:sp>
        <p:nvSpPr>
          <p:cNvPr id="67588" name="Footer Placeholder 3">
            <a:extLst>
              <a:ext uri="{FF2B5EF4-FFF2-40B4-BE49-F238E27FC236}">
                <a16:creationId xmlns:a16="http://schemas.microsoft.com/office/drawing/2014/main" id="{4E76E045-4554-4DFB-AD40-7C8AA102A8FF}"/>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67589" name="Slide Number Placeholder 4">
            <a:extLst>
              <a:ext uri="{FF2B5EF4-FFF2-40B4-BE49-F238E27FC236}">
                <a16:creationId xmlns:a16="http://schemas.microsoft.com/office/drawing/2014/main" id="{0AADB27E-2F54-446E-9DE7-13BACC817D3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501E265F-7972-4955-B414-2775E4A6FD6B}" type="slidenum">
              <a:rPr kumimoji="0" lang="en-US" altLang="en-US" sz="1400">
                <a:solidFill>
                  <a:schemeClr val="bg2"/>
                </a:solidFill>
                <a:latin typeface="Arial" panose="020B0604020202020204" pitchFamily="34" charset="0"/>
              </a:rPr>
              <a:pPr>
                <a:spcBef>
                  <a:spcPct val="50000"/>
                </a:spcBef>
                <a:buClrTx/>
                <a:buFontTx/>
                <a:buNone/>
              </a:pPr>
              <a:t>42</a:t>
            </a:fld>
            <a:endParaRPr kumimoji="0" lang="en-US" altLang="en-US" sz="1400">
              <a:solidFill>
                <a:schemeClr val="bg2"/>
              </a:solidFill>
              <a:latin typeface="Arial" panose="020B0604020202020204" pitchFamily="34" charset="0"/>
            </a:endParaRPr>
          </a:p>
        </p:txBody>
      </p:sp>
      <p:pic>
        <p:nvPicPr>
          <p:cNvPr id="67590" name="Picture 2" descr="Functional Point (FP) Analysis">
            <a:extLst>
              <a:ext uri="{FF2B5EF4-FFF2-40B4-BE49-F238E27FC236}">
                <a16:creationId xmlns:a16="http://schemas.microsoft.com/office/drawing/2014/main" id="{A8C4FDC1-FDB7-4184-A7EF-63696049B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4191001"/>
            <a:ext cx="4637088"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E1B31CF4-CD86-4387-B95E-916AF5C6FFAF}"/>
              </a:ext>
            </a:extLst>
          </p:cNvPr>
          <p:cNvSpPr>
            <a:spLocks noGrp="1" noChangeArrowheads="1"/>
          </p:cNvSpPr>
          <p:nvPr>
            <p:ph type="title"/>
          </p:nvPr>
        </p:nvSpPr>
        <p:spPr/>
        <p:txBody>
          <a:bodyPr/>
          <a:lstStyle/>
          <a:p>
            <a:endParaRPr lang="en-IN" altLang="en-US"/>
          </a:p>
        </p:txBody>
      </p:sp>
      <p:sp>
        <p:nvSpPr>
          <p:cNvPr id="68611" name="Footer Placeholder 3">
            <a:extLst>
              <a:ext uri="{FF2B5EF4-FFF2-40B4-BE49-F238E27FC236}">
                <a16:creationId xmlns:a16="http://schemas.microsoft.com/office/drawing/2014/main" id="{CE057C4E-6511-4E92-9BFF-4921A143C537}"/>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68612" name="Slide Number Placeholder 4">
            <a:extLst>
              <a:ext uri="{FF2B5EF4-FFF2-40B4-BE49-F238E27FC236}">
                <a16:creationId xmlns:a16="http://schemas.microsoft.com/office/drawing/2014/main" id="{317C62A0-5C3D-4D7E-A8CA-42D7A55CAA4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19CA95BF-CB92-408B-82C1-B2EFB48C2E2D}" type="slidenum">
              <a:rPr kumimoji="0" lang="en-US" altLang="en-US" sz="1400">
                <a:solidFill>
                  <a:schemeClr val="bg2"/>
                </a:solidFill>
                <a:latin typeface="Arial" panose="020B0604020202020204" pitchFamily="34" charset="0"/>
              </a:rPr>
              <a:pPr>
                <a:spcBef>
                  <a:spcPct val="50000"/>
                </a:spcBef>
                <a:buClrTx/>
                <a:buFontTx/>
                <a:buNone/>
              </a:pPr>
              <a:t>43</a:t>
            </a:fld>
            <a:endParaRPr kumimoji="0" lang="en-US" altLang="en-US" sz="1400">
              <a:solidFill>
                <a:schemeClr val="bg2"/>
              </a:solidFill>
              <a:latin typeface="Arial" panose="020B0604020202020204" pitchFamily="34" charset="0"/>
            </a:endParaRPr>
          </a:p>
        </p:txBody>
      </p:sp>
      <p:sp>
        <p:nvSpPr>
          <p:cNvPr id="68613" name="TextBox 10">
            <a:extLst>
              <a:ext uri="{FF2B5EF4-FFF2-40B4-BE49-F238E27FC236}">
                <a16:creationId xmlns:a16="http://schemas.microsoft.com/office/drawing/2014/main" id="{7F6B355C-0C6C-4A1F-895A-1C9F988A17E6}"/>
              </a:ext>
            </a:extLst>
          </p:cNvPr>
          <p:cNvSpPr txBox="1">
            <a:spLocks noChangeArrowheads="1"/>
          </p:cNvSpPr>
          <p:nvPr/>
        </p:nvSpPr>
        <p:spPr bwMode="auto">
          <a:xfrm>
            <a:off x="2209800" y="1828800"/>
            <a:ext cx="6324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fr-FR" altLang="en-US" sz="2400">
                <a:solidFill>
                  <a:srgbClr val="000000"/>
                </a:solidFill>
                <a:latin typeface="Verdana" panose="020B0604030504040204" pitchFamily="34" charset="0"/>
              </a:rPr>
              <a:t>Total pages of documentation = technical document + user document</a:t>
            </a:r>
            <a:br>
              <a:rPr kumimoji="0" lang="fr-FR" altLang="en-US" sz="2400">
                <a:latin typeface="Times New Roman" panose="02020603050405020304" pitchFamily="18" charset="0"/>
              </a:rPr>
            </a:br>
            <a:r>
              <a:rPr kumimoji="0" lang="fr-FR" altLang="en-US" sz="2400">
                <a:solidFill>
                  <a:srgbClr val="000000"/>
                </a:solidFill>
                <a:latin typeface="Verdana" panose="020B0604030504040204" pitchFamily="34" charset="0"/>
              </a:rPr>
              <a:t>                = 265 + 122 = 387pages</a:t>
            </a:r>
            <a:endParaRPr kumimoji="0" lang="en-IN" altLang="en-US" sz="2400">
              <a:latin typeface="Times New Roman" panose="02020603050405020304" pitchFamily="18" charset="0"/>
            </a:endParaRPr>
          </a:p>
        </p:txBody>
      </p:sp>
      <p:sp>
        <p:nvSpPr>
          <p:cNvPr id="68614" name="TextBox 12">
            <a:extLst>
              <a:ext uri="{FF2B5EF4-FFF2-40B4-BE49-F238E27FC236}">
                <a16:creationId xmlns:a16="http://schemas.microsoft.com/office/drawing/2014/main" id="{9159DE53-A1BA-40E3-9321-D86D89D9F85D}"/>
              </a:ext>
            </a:extLst>
          </p:cNvPr>
          <p:cNvSpPr txBox="1">
            <a:spLocks noChangeArrowheads="1"/>
          </p:cNvSpPr>
          <p:nvPr/>
        </p:nvSpPr>
        <p:spPr bwMode="auto">
          <a:xfrm>
            <a:off x="2209800" y="3070225"/>
            <a:ext cx="7493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fr-FR" altLang="en-US" sz="2400">
                <a:solidFill>
                  <a:srgbClr val="000000"/>
                </a:solidFill>
                <a:latin typeface="Verdana" panose="020B0604030504040204" pitchFamily="34" charset="0"/>
              </a:rPr>
              <a:t>Documentation = Pages of documentation/FP</a:t>
            </a:r>
            <a:br>
              <a:rPr kumimoji="0" lang="fr-FR" altLang="en-US" sz="2400">
                <a:latin typeface="Times New Roman" panose="02020603050405020304" pitchFamily="18" charset="0"/>
              </a:rPr>
            </a:br>
            <a:r>
              <a:rPr kumimoji="0" lang="fr-FR" altLang="en-US" sz="2400">
                <a:solidFill>
                  <a:srgbClr val="000000"/>
                </a:solidFill>
                <a:latin typeface="Verdana" panose="020B0604030504040204" pitchFamily="34" charset="0"/>
              </a:rPr>
              <a:t>                = 387/408 = 0.94</a:t>
            </a:r>
            <a:endParaRPr kumimoji="0" lang="en-IN" altLang="en-US" sz="2400">
              <a:latin typeface="Times New Roman" panose="02020603050405020304" pitchFamily="18" charset="0"/>
            </a:endParaRPr>
          </a:p>
        </p:txBody>
      </p:sp>
      <p:pic>
        <p:nvPicPr>
          <p:cNvPr id="68615" name="Picture 6" descr="Functional Point (FP) Analysis">
            <a:extLst>
              <a:ext uri="{FF2B5EF4-FFF2-40B4-BE49-F238E27FC236}">
                <a16:creationId xmlns:a16="http://schemas.microsoft.com/office/drawing/2014/main" id="{F723DA37-3C7D-4611-9201-5A3CC4EDB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289" y="5140325"/>
            <a:ext cx="65500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6" name="TextBox 12">
            <a:extLst>
              <a:ext uri="{FF2B5EF4-FFF2-40B4-BE49-F238E27FC236}">
                <a16:creationId xmlns:a16="http://schemas.microsoft.com/office/drawing/2014/main" id="{47873739-5EED-40C3-9029-5DE452BC81F9}"/>
              </a:ext>
            </a:extLst>
          </p:cNvPr>
          <p:cNvSpPr txBox="1">
            <a:spLocks noChangeArrowheads="1"/>
          </p:cNvSpPr>
          <p:nvPr/>
        </p:nvSpPr>
        <p:spPr bwMode="auto">
          <a:xfrm>
            <a:off x="1930400" y="4124326"/>
            <a:ext cx="8509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fr-FR" altLang="en-US" sz="2400">
                <a:solidFill>
                  <a:srgbClr val="000000"/>
                </a:solidFill>
                <a:latin typeface="Verdana" panose="020B0604030504040204" pitchFamily="34" charset="0"/>
              </a:rPr>
              <a:t>Cost = effort x average salary</a:t>
            </a:r>
            <a:br>
              <a:rPr kumimoji="0" lang="fr-FR" altLang="en-US" sz="2400">
                <a:latin typeface="Times New Roman" panose="02020603050405020304" pitchFamily="18" charset="0"/>
              </a:rPr>
            </a:br>
            <a:r>
              <a:rPr kumimoji="0" lang="fr-FR" altLang="en-US" sz="2400">
                <a:solidFill>
                  <a:srgbClr val="000000"/>
                </a:solidFill>
                <a:latin typeface="Verdana" panose="020B0604030504040204" pitchFamily="34" charset="0"/>
              </a:rPr>
              <a:t>                = 36.9 x 209.86= $7744 </a:t>
            </a:r>
            <a:r>
              <a:rPr kumimoji="0" lang="fr-FR" altLang="en-US" sz="2000">
                <a:solidFill>
                  <a:srgbClr val="000000"/>
                </a:solidFill>
                <a:latin typeface="Verdana" panose="020B0604030504040204" pitchFamily="34" charset="0"/>
              </a:rPr>
              <a:t>per Person month</a:t>
            </a:r>
            <a:endParaRPr kumimoji="0" lang="en-IN" altLang="en-US" sz="240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52D1B7B8-36FA-49CD-ABD0-AF53938AA0C0}"/>
              </a:ext>
            </a:extLst>
          </p:cNvPr>
          <p:cNvSpPr>
            <a:spLocks noGrp="1" noChangeArrowheads="1"/>
          </p:cNvSpPr>
          <p:nvPr>
            <p:ph type="title"/>
          </p:nvPr>
        </p:nvSpPr>
        <p:spPr/>
        <p:txBody>
          <a:bodyPr/>
          <a:lstStyle/>
          <a:p>
            <a:r>
              <a:rPr lang="en-IN" altLang="en-US" sz="3200"/>
              <a:t>Difference between FP and LOC</a:t>
            </a:r>
          </a:p>
        </p:txBody>
      </p:sp>
      <p:graphicFrame>
        <p:nvGraphicFramePr>
          <p:cNvPr id="6" name="Content Placeholder 5">
            <a:extLst>
              <a:ext uri="{FF2B5EF4-FFF2-40B4-BE49-F238E27FC236}">
                <a16:creationId xmlns:a16="http://schemas.microsoft.com/office/drawing/2014/main" id="{C9FB6FAD-752A-44EF-9D5D-BA6CF52BDBFF}"/>
              </a:ext>
            </a:extLst>
          </p:cNvPr>
          <p:cNvGraphicFramePr>
            <a:graphicFrameLocks noGrp="1"/>
          </p:cNvGraphicFramePr>
          <p:nvPr>
            <p:ph idx="1"/>
          </p:nvPr>
        </p:nvGraphicFramePr>
        <p:xfrm>
          <a:off x="2587625" y="2592388"/>
          <a:ext cx="6965950" cy="2759074"/>
        </p:xfrm>
        <a:graphic>
          <a:graphicData uri="http://schemas.openxmlformats.org/drawingml/2006/table">
            <a:tbl>
              <a:tblPr/>
              <a:tblGrid>
                <a:gridCol w="3482975">
                  <a:extLst>
                    <a:ext uri="{9D8B030D-6E8A-4147-A177-3AD203B41FA5}">
                      <a16:colId xmlns:a16="http://schemas.microsoft.com/office/drawing/2014/main" val="20000"/>
                    </a:ext>
                  </a:extLst>
                </a:gridCol>
                <a:gridCol w="3482975">
                  <a:extLst>
                    <a:ext uri="{9D8B030D-6E8A-4147-A177-3AD203B41FA5}">
                      <a16:colId xmlns:a16="http://schemas.microsoft.com/office/drawing/2014/main" val="20001"/>
                    </a:ext>
                  </a:extLst>
                </a:gridCol>
              </a:tblGrid>
              <a:tr h="503036">
                <a:tc>
                  <a:txBody>
                    <a:bodyPr/>
                    <a:lstStyle/>
                    <a:p>
                      <a:pPr algn="l" fontAlgn="t"/>
                      <a:r>
                        <a:rPr lang="en-IN" sz="1800">
                          <a:solidFill>
                            <a:srgbClr val="000000"/>
                          </a:solidFill>
                          <a:effectLst/>
                          <a:latin typeface="times new roman" panose="02020603050405020304" pitchFamily="18" charset="0"/>
                        </a:rPr>
                        <a:t>FP</a:t>
                      </a:r>
                    </a:p>
                  </a:txBody>
                  <a:tcPr marL="114325" marR="114325" marT="114326" marB="114326">
                    <a:lnL w="9525" cap="flat" cmpd="sng" algn="ctr">
                      <a:solidFill>
                        <a:srgbClr val="60DD2A"/>
                      </a:solidFill>
                      <a:prstDash val="solid"/>
                      <a:round/>
                      <a:headEnd type="none" w="med" len="med"/>
                      <a:tailEnd type="none" w="med" len="med"/>
                    </a:lnL>
                    <a:lnR w="9525" cap="flat" cmpd="sng" algn="ctr">
                      <a:solidFill>
                        <a:srgbClr val="60DD2A"/>
                      </a:solidFill>
                      <a:prstDash val="solid"/>
                      <a:round/>
                      <a:headEnd type="none" w="med" len="med"/>
                      <a:tailEnd type="none" w="med" len="med"/>
                    </a:lnR>
                    <a:lnT w="9525" cap="flat" cmpd="sng" algn="ctr">
                      <a:solidFill>
                        <a:srgbClr val="60DD2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LOC</a:t>
                      </a:r>
                    </a:p>
                  </a:txBody>
                  <a:tcPr marL="114325" marR="114325" marT="114326" marB="114326">
                    <a:lnL w="9525" cap="flat" cmpd="sng" algn="ctr">
                      <a:solidFill>
                        <a:srgbClr val="60DD2A"/>
                      </a:solidFill>
                      <a:prstDash val="solid"/>
                      <a:round/>
                      <a:headEnd type="none" w="med" len="med"/>
                      <a:tailEnd type="none" w="med" len="med"/>
                    </a:lnL>
                    <a:lnR w="9525" cap="flat" cmpd="sng" algn="ctr">
                      <a:solidFill>
                        <a:srgbClr val="60DD2A"/>
                      </a:solidFill>
                      <a:prstDash val="solid"/>
                      <a:round/>
                      <a:headEnd type="none" w="med" len="med"/>
                      <a:tailEnd type="none" w="med" len="med"/>
                    </a:lnR>
                    <a:lnT w="9525" cap="flat" cmpd="sng" algn="ctr">
                      <a:solidFill>
                        <a:srgbClr val="60DD2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26818">
                <a:tc>
                  <a:txBody>
                    <a:bodyPr/>
                    <a:lstStyle/>
                    <a:p>
                      <a:pPr algn="l" fontAlgn="t"/>
                      <a:r>
                        <a:rPr lang="en-US" sz="1800">
                          <a:solidFill>
                            <a:srgbClr val="000000"/>
                          </a:solidFill>
                          <a:effectLst/>
                          <a:latin typeface="verdana" panose="020B0604030504040204" pitchFamily="34" charset="0"/>
                        </a:rPr>
                        <a:t>1. FP is specification based.</a:t>
                      </a:r>
                    </a:p>
                  </a:txBody>
                  <a:tcPr marL="76217" marR="76217" marT="76218" marB="7621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1. LOC is an analogy based.</a:t>
                      </a:r>
                    </a:p>
                  </a:txBody>
                  <a:tcPr marL="76217" marR="76217" marT="76218" marB="7621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01201">
                <a:tc>
                  <a:txBody>
                    <a:bodyPr/>
                    <a:lstStyle/>
                    <a:p>
                      <a:pPr algn="l" fontAlgn="t"/>
                      <a:r>
                        <a:rPr lang="en-US" sz="1800" dirty="0">
                          <a:solidFill>
                            <a:srgbClr val="000000"/>
                          </a:solidFill>
                          <a:effectLst/>
                          <a:latin typeface="verdana" panose="020B0604030504040204" pitchFamily="34" charset="0"/>
                        </a:rPr>
                        <a:t>2. FP is language independent.</a:t>
                      </a:r>
                    </a:p>
                  </a:txBody>
                  <a:tcPr marL="76217" marR="76217" marT="76218" marB="7621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2. LOC is language dependent.</a:t>
                      </a:r>
                    </a:p>
                  </a:txBody>
                  <a:tcPr marL="76217" marR="76217" marT="76218" marB="7621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26818">
                <a:tc>
                  <a:txBody>
                    <a:bodyPr/>
                    <a:lstStyle/>
                    <a:p>
                      <a:pPr algn="l" fontAlgn="t"/>
                      <a:r>
                        <a:rPr lang="en-IN" sz="1800">
                          <a:solidFill>
                            <a:srgbClr val="000000"/>
                          </a:solidFill>
                          <a:effectLst/>
                          <a:latin typeface="verdana" panose="020B0604030504040204" pitchFamily="34" charset="0"/>
                        </a:rPr>
                        <a:t>3. FP is user-oriented.</a:t>
                      </a:r>
                    </a:p>
                  </a:txBody>
                  <a:tcPr marL="76217" marR="76217" marT="76218" marB="7621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800">
                          <a:solidFill>
                            <a:srgbClr val="000000"/>
                          </a:solidFill>
                          <a:effectLst/>
                          <a:latin typeface="verdana" panose="020B0604030504040204" pitchFamily="34" charset="0"/>
                        </a:rPr>
                        <a:t>3. LOC is design-oriented.</a:t>
                      </a:r>
                    </a:p>
                  </a:txBody>
                  <a:tcPr marL="76217" marR="76217" marT="76218" marB="7621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01201">
                <a:tc>
                  <a:txBody>
                    <a:bodyPr/>
                    <a:lstStyle/>
                    <a:p>
                      <a:pPr algn="l" fontAlgn="t"/>
                      <a:r>
                        <a:rPr lang="en-US" sz="1800">
                          <a:solidFill>
                            <a:srgbClr val="000000"/>
                          </a:solidFill>
                          <a:effectLst/>
                          <a:latin typeface="verdana" panose="020B0604030504040204" pitchFamily="34" charset="0"/>
                        </a:rPr>
                        <a:t>4. It is extendible to LOC.</a:t>
                      </a:r>
                    </a:p>
                  </a:txBody>
                  <a:tcPr marL="76217" marR="76217" marT="76218" marB="7621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4. It is convertible to FP </a:t>
                      </a:r>
                    </a:p>
                  </a:txBody>
                  <a:tcPr marL="76217" marR="76217" marT="76218" marB="7621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
        <p:nvSpPr>
          <p:cNvPr id="69658" name="Footer Placeholder 3">
            <a:extLst>
              <a:ext uri="{FF2B5EF4-FFF2-40B4-BE49-F238E27FC236}">
                <a16:creationId xmlns:a16="http://schemas.microsoft.com/office/drawing/2014/main" id="{390BB3B4-C6F0-4E7D-9CF4-9B96B194F192}"/>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69659" name="Slide Number Placeholder 4">
            <a:extLst>
              <a:ext uri="{FF2B5EF4-FFF2-40B4-BE49-F238E27FC236}">
                <a16:creationId xmlns:a16="http://schemas.microsoft.com/office/drawing/2014/main" id="{26C9EFDE-9917-44CB-92DE-D8010FCEDEE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33B1E689-7D11-4B84-814A-79F6E6F7B70C}" type="slidenum">
              <a:rPr kumimoji="0" lang="en-US" altLang="en-US" sz="1400">
                <a:solidFill>
                  <a:schemeClr val="bg2"/>
                </a:solidFill>
                <a:latin typeface="Arial" panose="020B0604020202020204" pitchFamily="34" charset="0"/>
              </a:rPr>
              <a:pPr>
                <a:spcBef>
                  <a:spcPct val="50000"/>
                </a:spcBef>
                <a:buClrTx/>
                <a:buFontTx/>
                <a:buNone/>
              </a:pPr>
              <a:t>44</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a:extLst>
              <a:ext uri="{FF2B5EF4-FFF2-40B4-BE49-F238E27FC236}">
                <a16:creationId xmlns:a16="http://schemas.microsoft.com/office/drawing/2014/main" id="{0CF4270A-ACF8-4DAB-88E4-0C08BF7687B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009E7251-FBA9-4795-9863-56838224BDAD}" type="slidenum">
              <a:rPr kumimoji="0" lang="en-US" altLang="en-US" sz="1400">
                <a:solidFill>
                  <a:schemeClr val="bg2"/>
                </a:solidFill>
                <a:latin typeface="Arial" panose="020B0604020202020204" pitchFamily="34" charset="0"/>
              </a:rPr>
              <a:pPr>
                <a:spcBef>
                  <a:spcPct val="50000"/>
                </a:spcBef>
                <a:buClrTx/>
                <a:buFontTx/>
                <a:buNone/>
              </a:pPr>
              <a:t>45</a:t>
            </a:fld>
            <a:endParaRPr kumimoji="0" lang="en-US" altLang="en-US" sz="1400">
              <a:solidFill>
                <a:schemeClr val="bg2"/>
              </a:solidFill>
              <a:latin typeface="Arial" panose="020B0604020202020204" pitchFamily="34" charset="0"/>
            </a:endParaRPr>
          </a:p>
        </p:txBody>
      </p:sp>
      <p:sp>
        <p:nvSpPr>
          <p:cNvPr id="70659" name="Rectangle 1">
            <a:extLst>
              <a:ext uri="{FF2B5EF4-FFF2-40B4-BE49-F238E27FC236}">
                <a16:creationId xmlns:a16="http://schemas.microsoft.com/office/drawing/2014/main" id="{04585A52-EE25-4551-ACB7-EA1369060CDE}"/>
              </a:ext>
            </a:extLst>
          </p:cNvPr>
          <p:cNvSpPr>
            <a:spLocks noGrp="1" noChangeArrowheads="1"/>
          </p:cNvSpPr>
          <p:nvPr>
            <p:ph type="title"/>
          </p:nvPr>
        </p:nvSpPr>
        <p:spPr>
          <a:xfrm>
            <a:off x="1930401" y="182564"/>
            <a:ext cx="7769225" cy="113982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1075"/>
              </a:spcBef>
            </a:pPr>
            <a:r>
              <a:rPr lang="en-GB" altLang="en-US" b="1">
                <a:solidFill>
                  <a:srgbClr val="003300"/>
                </a:solidFill>
              </a:rPr>
              <a:t>Function Point Metric</a:t>
            </a:r>
            <a:r>
              <a:rPr lang="en-GB" altLang="en-US" sz="1600" b="1">
                <a:solidFill>
                  <a:srgbClr val="003300"/>
                </a:solidFill>
              </a:rPr>
              <a:t> (CONT.)</a:t>
            </a:r>
          </a:p>
        </p:txBody>
      </p:sp>
      <p:sp>
        <p:nvSpPr>
          <p:cNvPr id="70660" name="Rectangle 2">
            <a:extLst>
              <a:ext uri="{FF2B5EF4-FFF2-40B4-BE49-F238E27FC236}">
                <a16:creationId xmlns:a16="http://schemas.microsoft.com/office/drawing/2014/main" id="{758E407B-F943-4161-936A-C8DCFC92FAC0}"/>
              </a:ext>
            </a:extLst>
          </p:cNvPr>
          <p:cNvSpPr>
            <a:spLocks noGrp="1" noChangeArrowheads="1"/>
          </p:cNvSpPr>
          <p:nvPr>
            <p:ph type="body" idx="1"/>
          </p:nvPr>
        </p:nvSpPr>
        <p:spPr>
          <a:xfrm>
            <a:off x="1930400" y="1690688"/>
            <a:ext cx="8737600" cy="4171950"/>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a:bodyPr>
          <a:lstStyle/>
          <a:p>
            <a:pPr>
              <a:buFont typeface="Arial" panose="020B0604020202020204" pitchFamily="34" charset="0"/>
              <a:buChar char="•"/>
            </a:pPr>
            <a:r>
              <a:rPr lang="en-US" altLang="en-US" sz="2400">
                <a:solidFill>
                  <a:srgbClr val="273239"/>
                </a:solidFill>
                <a:cs typeface="Tahoma" panose="020B0604030504040204" pitchFamily="34" charset="0"/>
              </a:rPr>
              <a:t>It is not good for real time systems and embedded systems.</a:t>
            </a:r>
          </a:p>
          <a:p>
            <a:pPr>
              <a:buFont typeface="Arial" panose="020B0604020202020204" pitchFamily="34" charset="0"/>
              <a:buChar char="•"/>
            </a:pPr>
            <a:r>
              <a:rPr lang="en-US" altLang="en-US" sz="2400">
                <a:solidFill>
                  <a:srgbClr val="273239"/>
                </a:solidFill>
                <a:cs typeface="Tahoma" panose="020B0604030504040204" pitchFamily="34" charset="0"/>
              </a:rPr>
              <a:t>Many cost estimation models like COCOMO uses LOC and hence FPC must be converted to LOC.</a:t>
            </a:r>
          </a:p>
          <a:p>
            <a:pPr>
              <a:spcBef>
                <a:spcPts val="988"/>
              </a:spcBef>
            </a:pPr>
            <a:r>
              <a:rPr lang="en-GB" altLang="en-US" sz="2400"/>
              <a:t>Suffers from a major drawback:</a:t>
            </a:r>
          </a:p>
          <a:p>
            <a:pPr lvl="1">
              <a:spcBef>
                <a:spcPts val="713"/>
              </a:spcBef>
            </a:pPr>
            <a:r>
              <a:rPr lang="en-GB" altLang="en-US" sz="2000">
                <a:solidFill>
                  <a:srgbClr val="0000FF"/>
                </a:solidFill>
              </a:rPr>
              <a:t>the size of a function is considered to be independent of its complexity</a:t>
            </a:r>
            <a:r>
              <a:rPr lang="en-GB" altLang="en-US" sz="2000"/>
              <a:t>.</a:t>
            </a:r>
          </a:p>
          <a:p>
            <a:pPr>
              <a:spcBef>
                <a:spcPts val="988"/>
              </a:spcBef>
            </a:pPr>
            <a:r>
              <a:rPr lang="en-GB" altLang="en-US" sz="2400"/>
              <a:t>Extend function point metric:</a:t>
            </a:r>
          </a:p>
          <a:p>
            <a:pPr lvl="1">
              <a:spcBef>
                <a:spcPts val="713"/>
              </a:spcBef>
            </a:pPr>
            <a:r>
              <a:rPr lang="en-GB" altLang="en-US" sz="2000"/>
              <a:t> </a:t>
            </a:r>
            <a:r>
              <a:rPr lang="en-GB" altLang="en-US" sz="2000">
                <a:solidFill>
                  <a:srgbClr val="800000"/>
                </a:solidFill>
              </a:rPr>
              <a:t>Feature Point metric:</a:t>
            </a:r>
          </a:p>
          <a:p>
            <a:pPr lvl="1">
              <a:spcBef>
                <a:spcPts val="713"/>
              </a:spcBef>
            </a:pPr>
            <a:r>
              <a:rPr lang="en-GB" altLang="en-US" sz="2000"/>
              <a:t>considers an extra parameter:</a:t>
            </a:r>
          </a:p>
          <a:p>
            <a:pPr lvl="2">
              <a:spcBef>
                <a:spcPts val="613"/>
              </a:spcBef>
            </a:pPr>
            <a:r>
              <a:rPr lang="en-GB" altLang="en-US" sz="1800"/>
              <a:t>Algorithm Complexity.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a:extLst>
              <a:ext uri="{FF2B5EF4-FFF2-40B4-BE49-F238E27FC236}">
                <a16:creationId xmlns:a16="http://schemas.microsoft.com/office/drawing/2014/main" id="{3E48148D-A0D6-4A53-83BB-8F0F79C4B8C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8DC3573F-0815-42A8-B688-043FA07F3C66}" type="slidenum">
              <a:rPr kumimoji="0" lang="en-US" altLang="en-US" sz="1400">
                <a:solidFill>
                  <a:schemeClr val="bg2"/>
                </a:solidFill>
                <a:latin typeface="Arial" panose="020B0604020202020204" pitchFamily="34" charset="0"/>
              </a:rPr>
              <a:pPr>
                <a:spcBef>
                  <a:spcPct val="50000"/>
                </a:spcBef>
                <a:buClrTx/>
                <a:buFontTx/>
                <a:buNone/>
              </a:pPr>
              <a:t>46</a:t>
            </a:fld>
            <a:endParaRPr kumimoji="0" lang="en-US" altLang="en-US" sz="1400">
              <a:solidFill>
                <a:schemeClr val="bg2"/>
              </a:solidFill>
              <a:latin typeface="Arial" panose="020B0604020202020204" pitchFamily="34" charset="0"/>
            </a:endParaRPr>
          </a:p>
        </p:txBody>
      </p:sp>
      <p:sp>
        <p:nvSpPr>
          <p:cNvPr id="72707" name="Rectangle 1">
            <a:extLst>
              <a:ext uri="{FF2B5EF4-FFF2-40B4-BE49-F238E27FC236}">
                <a16:creationId xmlns:a16="http://schemas.microsoft.com/office/drawing/2014/main" id="{314CFEA9-D44F-405C-B5EF-CEAEE84EF92E}"/>
              </a:ext>
            </a:extLst>
          </p:cNvPr>
          <p:cNvSpPr>
            <a:spLocks noGrp="1" noChangeArrowheads="1"/>
          </p:cNvSpPr>
          <p:nvPr>
            <p:ph type="title"/>
          </p:nvPr>
        </p:nvSpPr>
        <p:spPr>
          <a:xfrm>
            <a:off x="1930401" y="182564"/>
            <a:ext cx="7769225" cy="113982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1075"/>
              </a:spcBef>
            </a:pPr>
            <a:r>
              <a:rPr lang="en-GB" altLang="en-US">
                <a:solidFill>
                  <a:srgbClr val="336600"/>
                </a:solidFill>
              </a:rPr>
              <a:t>Function Point Metric</a:t>
            </a:r>
            <a:r>
              <a:rPr lang="en-GB" altLang="en-US" sz="1600">
                <a:solidFill>
                  <a:srgbClr val="336600"/>
                </a:solidFill>
              </a:rPr>
              <a:t> (CONT.)</a:t>
            </a:r>
          </a:p>
        </p:txBody>
      </p:sp>
      <p:sp>
        <p:nvSpPr>
          <p:cNvPr id="72708" name="Rectangle 2">
            <a:extLst>
              <a:ext uri="{FF2B5EF4-FFF2-40B4-BE49-F238E27FC236}">
                <a16:creationId xmlns:a16="http://schemas.microsoft.com/office/drawing/2014/main" id="{653A0E24-71A0-4358-975A-E8E076ACB7CE}"/>
              </a:ext>
            </a:extLst>
          </p:cNvPr>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a:bodyPr>
          <a:lstStyle/>
          <a:p>
            <a:pPr>
              <a:spcBef>
                <a:spcPts val="988"/>
              </a:spcBef>
            </a:pPr>
            <a:r>
              <a:rPr lang="en-GB" altLang="en-US" sz="3600"/>
              <a:t>Proponents claim: </a:t>
            </a:r>
          </a:p>
          <a:p>
            <a:pPr lvl="1">
              <a:spcBef>
                <a:spcPts val="713"/>
              </a:spcBef>
            </a:pPr>
            <a:r>
              <a:rPr lang="en-GB" altLang="en-US" sz="3200"/>
              <a:t>FP is language independent.</a:t>
            </a:r>
          </a:p>
          <a:p>
            <a:pPr lvl="1">
              <a:spcBef>
                <a:spcPts val="713"/>
              </a:spcBef>
            </a:pPr>
            <a:r>
              <a:rPr lang="en-GB" altLang="en-US" sz="3200"/>
              <a:t>Size can be easily derived from problem description</a:t>
            </a:r>
          </a:p>
          <a:p>
            <a:pPr>
              <a:spcBef>
                <a:spcPts val="988"/>
              </a:spcBef>
            </a:pPr>
            <a:r>
              <a:rPr lang="en-GB" altLang="en-US" sz="3600"/>
              <a:t>Opponents claim: </a:t>
            </a:r>
          </a:p>
          <a:p>
            <a:pPr lvl="1">
              <a:spcBef>
                <a:spcPts val="713"/>
              </a:spcBef>
            </a:pPr>
            <a:r>
              <a:rPr lang="en-GB" altLang="en-US" sz="3200"/>
              <a:t>it is subjective --- Different people can come up with different estimates for the same problem.</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a:extLst>
              <a:ext uri="{FF2B5EF4-FFF2-40B4-BE49-F238E27FC236}">
                <a16:creationId xmlns:a16="http://schemas.microsoft.com/office/drawing/2014/main" id="{55320492-61C8-45B9-932F-2E2199AF5E20}"/>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74755" name="Slide Number Placeholder 5">
            <a:extLst>
              <a:ext uri="{FF2B5EF4-FFF2-40B4-BE49-F238E27FC236}">
                <a16:creationId xmlns:a16="http://schemas.microsoft.com/office/drawing/2014/main" id="{2B679C7F-D768-4069-83EE-2E6213858E3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C52CEBE9-04A4-4C19-984A-FE5A51F336AF}" type="slidenum">
              <a:rPr kumimoji="0" lang="en-US" altLang="en-US" sz="1400">
                <a:solidFill>
                  <a:schemeClr val="bg2"/>
                </a:solidFill>
                <a:latin typeface="Arial" panose="020B0604020202020204" pitchFamily="34" charset="0"/>
              </a:rPr>
              <a:pPr>
                <a:spcBef>
                  <a:spcPct val="50000"/>
                </a:spcBef>
                <a:buClrTx/>
                <a:buFontTx/>
                <a:buNone/>
              </a:pPr>
              <a:t>47</a:t>
            </a:fld>
            <a:endParaRPr kumimoji="0" lang="en-US" altLang="en-US" sz="1400">
              <a:solidFill>
                <a:schemeClr val="bg2"/>
              </a:solidFill>
              <a:latin typeface="Arial" panose="020B0604020202020204" pitchFamily="34" charset="0"/>
            </a:endParaRPr>
          </a:p>
        </p:txBody>
      </p:sp>
      <p:sp>
        <p:nvSpPr>
          <p:cNvPr id="74756" name="Rectangle 2">
            <a:extLst>
              <a:ext uri="{FF2B5EF4-FFF2-40B4-BE49-F238E27FC236}">
                <a16:creationId xmlns:a16="http://schemas.microsoft.com/office/drawing/2014/main" id="{700EB733-EC62-475C-8036-79EB097CC4E4}"/>
              </a:ext>
            </a:extLst>
          </p:cNvPr>
          <p:cNvSpPr>
            <a:spLocks noGrp="1" noChangeArrowheads="1"/>
          </p:cNvSpPr>
          <p:nvPr>
            <p:ph type="title"/>
          </p:nvPr>
        </p:nvSpPr>
        <p:spPr/>
        <p:txBody>
          <a:bodyPr/>
          <a:lstStyle/>
          <a:p>
            <a:r>
              <a:rPr lang="en-US" altLang="en-US"/>
              <a:t>Effort Estimation</a:t>
            </a:r>
          </a:p>
        </p:txBody>
      </p:sp>
      <p:sp>
        <p:nvSpPr>
          <p:cNvPr id="74757" name="Rectangle 3">
            <a:extLst>
              <a:ext uri="{FF2B5EF4-FFF2-40B4-BE49-F238E27FC236}">
                <a16:creationId xmlns:a16="http://schemas.microsoft.com/office/drawing/2014/main" id="{746E2806-BEB8-46F9-AB5D-F83E58A3006A}"/>
              </a:ext>
            </a:extLst>
          </p:cNvPr>
          <p:cNvSpPr>
            <a:spLocks noGrp="1" noChangeArrowheads="1"/>
          </p:cNvSpPr>
          <p:nvPr>
            <p:ph type="body" idx="1"/>
          </p:nvPr>
        </p:nvSpPr>
        <p:spPr/>
        <p:txBody>
          <a:bodyPr/>
          <a:lstStyle/>
          <a:p>
            <a:pPr>
              <a:lnSpc>
                <a:spcPct val="90000"/>
              </a:lnSpc>
            </a:pPr>
            <a:r>
              <a:rPr lang="en-US" altLang="en-US"/>
              <a:t>For a project total cost and duration has to be committed in start</a:t>
            </a:r>
          </a:p>
          <a:p>
            <a:pPr>
              <a:lnSpc>
                <a:spcPct val="90000"/>
              </a:lnSpc>
            </a:pPr>
            <a:r>
              <a:rPr lang="en-US" altLang="en-US"/>
              <a:t>Requires effort estimation, often in terms of person-months</a:t>
            </a:r>
          </a:p>
          <a:p>
            <a:pPr>
              <a:lnSpc>
                <a:spcPct val="90000"/>
              </a:lnSpc>
            </a:pPr>
            <a:r>
              <a:rPr lang="en-US" altLang="en-US"/>
              <a:t>Effort estimate is key to planning - schedule, cost, resources depend on it</a:t>
            </a:r>
          </a:p>
          <a:p>
            <a:pPr>
              <a:lnSpc>
                <a:spcPct val="90000"/>
              </a:lnSpc>
            </a:pPr>
            <a:r>
              <a:rPr lang="en-US" altLang="en-US"/>
              <a:t>Many problems in project execution stem from improper estimation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a:extLst>
              <a:ext uri="{FF2B5EF4-FFF2-40B4-BE49-F238E27FC236}">
                <a16:creationId xmlns:a16="http://schemas.microsoft.com/office/drawing/2014/main" id="{2FE30CBC-F935-4EF2-A3B3-5EE3F216D2C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75779" name="Slide Number Placeholder 5">
            <a:extLst>
              <a:ext uri="{FF2B5EF4-FFF2-40B4-BE49-F238E27FC236}">
                <a16:creationId xmlns:a16="http://schemas.microsoft.com/office/drawing/2014/main" id="{4C46AF55-5FEB-45F5-A91C-CB75DF2C272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6523A256-DB8F-42CD-852A-C4615BEBA34F}" type="slidenum">
              <a:rPr kumimoji="0" lang="en-US" altLang="en-US" sz="1400">
                <a:solidFill>
                  <a:schemeClr val="bg2"/>
                </a:solidFill>
                <a:latin typeface="Arial" panose="020B0604020202020204" pitchFamily="34" charset="0"/>
              </a:rPr>
              <a:pPr>
                <a:spcBef>
                  <a:spcPct val="50000"/>
                </a:spcBef>
                <a:buClrTx/>
                <a:buFontTx/>
                <a:buNone/>
              </a:pPr>
              <a:t>48</a:t>
            </a:fld>
            <a:endParaRPr kumimoji="0" lang="en-US" altLang="en-US" sz="1400">
              <a:solidFill>
                <a:schemeClr val="bg2"/>
              </a:solidFill>
              <a:latin typeface="Arial" panose="020B0604020202020204" pitchFamily="34" charset="0"/>
            </a:endParaRPr>
          </a:p>
        </p:txBody>
      </p:sp>
      <p:sp>
        <p:nvSpPr>
          <p:cNvPr id="75780" name="Rectangle 2">
            <a:extLst>
              <a:ext uri="{FF2B5EF4-FFF2-40B4-BE49-F238E27FC236}">
                <a16:creationId xmlns:a16="http://schemas.microsoft.com/office/drawing/2014/main" id="{2C84A58A-AD5C-49C2-A9C2-D4BA94243F52}"/>
              </a:ext>
            </a:extLst>
          </p:cNvPr>
          <p:cNvSpPr>
            <a:spLocks noGrp="1" noChangeArrowheads="1"/>
          </p:cNvSpPr>
          <p:nvPr>
            <p:ph type="title"/>
          </p:nvPr>
        </p:nvSpPr>
        <p:spPr/>
        <p:txBody>
          <a:bodyPr/>
          <a:lstStyle/>
          <a:p>
            <a:r>
              <a:rPr lang="en-US" altLang="en-US"/>
              <a:t>Estimation..</a:t>
            </a:r>
          </a:p>
        </p:txBody>
      </p:sp>
      <p:sp>
        <p:nvSpPr>
          <p:cNvPr id="75781" name="Rectangle 3">
            <a:extLst>
              <a:ext uri="{FF2B5EF4-FFF2-40B4-BE49-F238E27FC236}">
                <a16:creationId xmlns:a16="http://schemas.microsoft.com/office/drawing/2014/main" id="{7E9ACBC7-59DA-4092-8A71-5A472BD36F53}"/>
              </a:ext>
            </a:extLst>
          </p:cNvPr>
          <p:cNvSpPr>
            <a:spLocks noGrp="1" noChangeArrowheads="1"/>
          </p:cNvSpPr>
          <p:nvPr>
            <p:ph type="body" idx="1"/>
          </p:nvPr>
        </p:nvSpPr>
        <p:spPr>
          <a:xfrm>
            <a:off x="1981200" y="1885950"/>
            <a:ext cx="8458200" cy="4171950"/>
          </a:xfrm>
        </p:spPr>
        <p:txBody>
          <a:bodyPr/>
          <a:lstStyle/>
          <a:p>
            <a:r>
              <a:rPr lang="en-US" altLang="en-US"/>
              <a:t>No easy way, no silver bullet</a:t>
            </a:r>
          </a:p>
          <a:p>
            <a:r>
              <a:rPr lang="en-US" altLang="en-US"/>
              <a:t>Estimation accuracy can improve with more information about the project</a:t>
            </a:r>
          </a:p>
          <a:p>
            <a:r>
              <a:rPr lang="en-US" altLang="en-US"/>
              <a:t>Early estimates are more likely to be inaccurate than later </a:t>
            </a:r>
          </a:p>
          <a:p>
            <a:pPr lvl="1"/>
            <a:r>
              <a:rPr lang="en-US" altLang="en-US"/>
              <a:t>More uncertainties in the start</a:t>
            </a:r>
          </a:p>
          <a:p>
            <a:pPr lvl="1"/>
            <a:r>
              <a:rPr lang="en-US" altLang="en-US"/>
              <a:t>With more info, estimation becomes easier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a:extLst>
              <a:ext uri="{FF2B5EF4-FFF2-40B4-BE49-F238E27FC236}">
                <a16:creationId xmlns:a16="http://schemas.microsoft.com/office/drawing/2014/main" id="{B809BA83-7AA1-44DA-97D1-CDB46CC5505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76803" name="Slide Number Placeholder 5">
            <a:extLst>
              <a:ext uri="{FF2B5EF4-FFF2-40B4-BE49-F238E27FC236}">
                <a16:creationId xmlns:a16="http://schemas.microsoft.com/office/drawing/2014/main" id="{F88E2701-CD70-4AC7-BC26-1D9B2B7C7A5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D181F1CA-03E0-40ED-82A2-17F2C8E6BA1E}" type="slidenum">
              <a:rPr kumimoji="0" lang="en-US" altLang="en-US" sz="1400">
                <a:solidFill>
                  <a:schemeClr val="bg2"/>
                </a:solidFill>
                <a:latin typeface="Arial" panose="020B0604020202020204" pitchFamily="34" charset="0"/>
              </a:rPr>
              <a:pPr>
                <a:spcBef>
                  <a:spcPct val="50000"/>
                </a:spcBef>
                <a:buClrTx/>
                <a:buFontTx/>
                <a:buNone/>
              </a:pPr>
              <a:t>49</a:t>
            </a:fld>
            <a:endParaRPr kumimoji="0" lang="en-US" altLang="en-US" sz="1400">
              <a:solidFill>
                <a:schemeClr val="bg2"/>
              </a:solidFill>
              <a:latin typeface="Arial" panose="020B0604020202020204" pitchFamily="34" charset="0"/>
            </a:endParaRPr>
          </a:p>
        </p:txBody>
      </p:sp>
      <p:sp>
        <p:nvSpPr>
          <p:cNvPr id="76804" name="Rectangle 2">
            <a:extLst>
              <a:ext uri="{FF2B5EF4-FFF2-40B4-BE49-F238E27FC236}">
                <a16:creationId xmlns:a16="http://schemas.microsoft.com/office/drawing/2014/main" id="{32A1EEFA-7B57-4686-BD78-1ABC490F347B}"/>
              </a:ext>
            </a:extLst>
          </p:cNvPr>
          <p:cNvSpPr>
            <a:spLocks noGrp="1" noChangeArrowheads="1"/>
          </p:cNvSpPr>
          <p:nvPr>
            <p:ph type="title"/>
          </p:nvPr>
        </p:nvSpPr>
        <p:spPr/>
        <p:txBody>
          <a:bodyPr/>
          <a:lstStyle/>
          <a:p>
            <a:r>
              <a:rPr lang="en-US" altLang="en-US"/>
              <a:t>Estimation accuracy</a:t>
            </a:r>
          </a:p>
        </p:txBody>
      </p:sp>
      <p:pic>
        <p:nvPicPr>
          <p:cNvPr id="76805" name="Picture 5">
            <a:extLst>
              <a:ext uri="{FF2B5EF4-FFF2-40B4-BE49-F238E27FC236}">
                <a16:creationId xmlns:a16="http://schemas.microsoft.com/office/drawing/2014/main" id="{29F2AAF7-7730-4399-9D9E-2AFFA4C9FD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14600" y="1524000"/>
            <a:ext cx="7315200" cy="48006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D4BFB49E-B3F1-4AE2-B032-2AA2940BC84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25D630D7-200C-4938-BF7A-69E41BD9FB04}" type="slidenum">
              <a:rPr kumimoji="0" lang="en-US" altLang="en-US" sz="1400">
                <a:solidFill>
                  <a:schemeClr val="bg2"/>
                </a:solidFill>
                <a:latin typeface="Arial" panose="020B0604020202020204" pitchFamily="34" charset="0"/>
              </a:rPr>
              <a:pPr>
                <a:spcBef>
                  <a:spcPct val="50000"/>
                </a:spcBef>
                <a:buClrTx/>
                <a:buFontTx/>
                <a:buNone/>
              </a:pPr>
              <a:t>5</a:t>
            </a:fld>
            <a:endParaRPr kumimoji="0" lang="en-US" altLang="en-US" sz="1400">
              <a:solidFill>
                <a:schemeClr val="bg2"/>
              </a:solidFill>
              <a:latin typeface="Arial" panose="020B0604020202020204" pitchFamily="34" charset="0"/>
            </a:endParaRPr>
          </a:p>
        </p:txBody>
      </p:sp>
      <p:sp>
        <p:nvSpPr>
          <p:cNvPr id="11267" name="Rectangle 1">
            <a:extLst>
              <a:ext uri="{FF2B5EF4-FFF2-40B4-BE49-F238E27FC236}">
                <a16:creationId xmlns:a16="http://schemas.microsoft.com/office/drawing/2014/main" id="{7FBD1955-CA9B-41FA-B1C5-DE84B873D4C5}"/>
              </a:ext>
            </a:extLst>
          </p:cNvPr>
          <p:cNvSpPr>
            <a:spLocks noGrp="1" noChangeArrowheads="1"/>
          </p:cNvSpPr>
          <p:nvPr>
            <p:ph type="title"/>
          </p:nvPr>
        </p:nvSpPr>
        <p:spPr>
          <a:xfrm>
            <a:off x="1930401" y="182564"/>
            <a:ext cx="7769225" cy="113982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1475"/>
              </a:spcBef>
            </a:pPr>
            <a:r>
              <a:rPr lang="en-GB" altLang="en-US" sz="6000"/>
              <a:t>Introduction</a:t>
            </a:r>
          </a:p>
        </p:txBody>
      </p:sp>
      <p:sp>
        <p:nvSpPr>
          <p:cNvPr id="11268" name="Rectangle 2">
            <a:extLst>
              <a:ext uri="{FF2B5EF4-FFF2-40B4-BE49-F238E27FC236}">
                <a16:creationId xmlns:a16="http://schemas.microsoft.com/office/drawing/2014/main" id="{D592BA1C-4E89-41E8-9158-A5CFDFE65D0B}"/>
              </a:ext>
            </a:extLst>
          </p:cNvPr>
          <p:cNvSpPr>
            <a:spLocks noGrp="1" noChangeArrowheads="1"/>
          </p:cNvSpPr>
          <p:nvPr>
            <p:ph type="body" idx="1"/>
          </p:nvPr>
        </p:nvSpPr>
        <p:spPr>
          <a:xfrm>
            <a:off x="2209801" y="1550989"/>
            <a:ext cx="7769225" cy="411162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a:bodyPr>
          <a:lstStyle/>
          <a:p>
            <a:pPr>
              <a:spcBef>
                <a:spcPts val="788"/>
              </a:spcBef>
            </a:pPr>
            <a:r>
              <a:rPr lang="en-GB" altLang="en-US" sz="4400"/>
              <a:t>Many software projects fail: </a:t>
            </a:r>
          </a:p>
          <a:p>
            <a:pPr lvl="1">
              <a:spcBef>
                <a:spcPts val="713"/>
              </a:spcBef>
            </a:pPr>
            <a:r>
              <a:rPr lang="en-GB" altLang="en-US" sz="4000"/>
              <a:t>due to faulty  project management practices:</a:t>
            </a:r>
          </a:p>
          <a:p>
            <a:pPr lvl="2">
              <a:spcBef>
                <a:spcPts val="613"/>
              </a:spcBef>
            </a:pPr>
            <a:r>
              <a:rPr lang="en-GB" altLang="en-US" sz="3600">
                <a:solidFill>
                  <a:srgbClr val="0000FF"/>
                </a:solidFill>
              </a:rPr>
              <a:t>It is important to learn different aspects of software project management.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a:extLst>
              <a:ext uri="{FF2B5EF4-FFF2-40B4-BE49-F238E27FC236}">
                <a16:creationId xmlns:a16="http://schemas.microsoft.com/office/drawing/2014/main" id="{D35A9D2F-E2B7-415D-8DD2-609ECB426F5F}"/>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77827" name="Slide Number Placeholder 5">
            <a:extLst>
              <a:ext uri="{FF2B5EF4-FFF2-40B4-BE49-F238E27FC236}">
                <a16:creationId xmlns:a16="http://schemas.microsoft.com/office/drawing/2014/main" id="{E119D26F-C5D2-472E-A9A8-05FCFF96B9E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B6CC6F08-5CC9-4729-A389-676F2B569748}" type="slidenum">
              <a:rPr kumimoji="0" lang="en-US" altLang="en-US" sz="1400">
                <a:solidFill>
                  <a:schemeClr val="bg2"/>
                </a:solidFill>
                <a:latin typeface="Arial" panose="020B0604020202020204" pitchFamily="34" charset="0"/>
              </a:rPr>
              <a:pPr>
                <a:spcBef>
                  <a:spcPct val="50000"/>
                </a:spcBef>
                <a:buClrTx/>
                <a:buFontTx/>
                <a:buNone/>
              </a:pPr>
              <a:t>50</a:t>
            </a:fld>
            <a:endParaRPr kumimoji="0" lang="en-US" altLang="en-US" sz="1400">
              <a:solidFill>
                <a:schemeClr val="bg2"/>
              </a:solidFill>
              <a:latin typeface="Arial" panose="020B0604020202020204" pitchFamily="34" charset="0"/>
            </a:endParaRPr>
          </a:p>
        </p:txBody>
      </p:sp>
      <p:sp>
        <p:nvSpPr>
          <p:cNvPr id="77828" name="Rectangle 2">
            <a:extLst>
              <a:ext uri="{FF2B5EF4-FFF2-40B4-BE49-F238E27FC236}">
                <a16:creationId xmlns:a16="http://schemas.microsoft.com/office/drawing/2014/main" id="{C8564EF0-A5D8-4ADA-AB4B-43FCD3F7FEBB}"/>
              </a:ext>
            </a:extLst>
          </p:cNvPr>
          <p:cNvSpPr>
            <a:spLocks noGrp="1" noChangeArrowheads="1"/>
          </p:cNvSpPr>
          <p:nvPr>
            <p:ph type="title"/>
          </p:nvPr>
        </p:nvSpPr>
        <p:spPr/>
        <p:txBody>
          <a:bodyPr/>
          <a:lstStyle/>
          <a:p>
            <a:r>
              <a:rPr lang="en-US" altLang="en-US"/>
              <a:t>Effort Estimation Models..</a:t>
            </a:r>
          </a:p>
        </p:txBody>
      </p:sp>
      <p:sp>
        <p:nvSpPr>
          <p:cNvPr id="77829" name="Rectangle 3">
            <a:extLst>
              <a:ext uri="{FF2B5EF4-FFF2-40B4-BE49-F238E27FC236}">
                <a16:creationId xmlns:a16="http://schemas.microsoft.com/office/drawing/2014/main" id="{5689BC27-5FBB-441B-8A17-57771F42B5CF}"/>
              </a:ext>
            </a:extLst>
          </p:cNvPr>
          <p:cNvSpPr>
            <a:spLocks noGrp="1" noChangeArrowheads="1"/>
          </p:cNvSpPr>
          <p:nvPr>
            <p:ph type="body" idx="1"/>
          </p:nvPr>
        </p:nvSpPr>
        <p:spPr/>
        <p:txBody>
          <a:bodyPr/>
          <a:lstStyle/>
          <a:p>
            <a:pPr>
              <a:lnSpc>
                <a:spcPct val="90000"/>
              </a:lnSpc>
            </a:pPr>
            <a:r>
              <a:rPr lang="en-US" altLang="en-US"/>
              <a:t>A model tries to determine the effort estimate from some parameter values</a:t>
            </a:r>
          </a:p>
          <a:p>
            <a:pPr>
              <a:lnSpc>
                <a:spcPct val="90000"/>
              </a:lnSpc>
            </a:pPr>
            <a:r>
              <a:rPr lang="en-US" altLang="en-US"/>
              <a:t>A model also requires input about the project, and cannot work in vacuum</a:t>
            </a:r>
          </a:p>
          <a:p>
            <a:pPr>
              <a:lnSpc>
                <a:spcPct val="90000"/>
              </a:lnSpc>
            </a:pPr>
            <a:r>
              <a:rPr lang="en-US" altLang="en-US"/>
              <a:t>So to apply a model, we should be able to extract properties about the system</a:t>
            </a:r>
          </a:p>
          <a:p>
            <a:pPr>
              <a:lnSpc>
                <a:spcPct val="90000"/>
              </a:lnSpc>
            </a:pPr>
            <a:r>
              <a:rPr lang="en-US" altLang="en-US"/>
              <a:t>Two types of models - top-down and bottom-up</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4">
            <a:extLst>
              <a:ext uri="{FF2B5EF4-FFF2-40B4-BE49-F238E27FC236}">
                <a16:creationId xmlns:a16="http://schemas.microsoft.com/office/drawing/2014/main" id="{7BCCCD4A-FD61-4D97-82E5-0F0F5EE5E21F}"/>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78851" name="Slide Number Placeholder 5">
            <a:extLst>
              <a:ext uri="{FF2B5EF4-FFF2-40B4-BE49-F238E27FC236}">
                <a16:creationId xmlns:a16="http://schemas.microsoft.com/office/drawing/2014/main" id="{092E53EA-6E86-44AA-8A30-5037143036B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8D5D9BE0-BFEF-4A29-8C61-C00BBD01EAFC}" type="slidenum">
              <a:rPr kumimoji="0" lang="en-US" altLang="en-US" sz="1400">
                <a:solidFill>
                  <a:schemeClr val="bg2"/>
                </a:solidFill>
                <a:latin typeface="Arial" panose="020B0604020202020204" pitchFamily="34" charset="0"/>
              </a:rPr>
              <a:pPr>
                <a:spcBef>
                  <a:spcPct val="50000"/>
                </a:spcBef>
                <a:buClrTx/>
                <a:buFontTx/>
                <a:buNone/>
              </a:pPr>
              <a:t>51</a:t>
            </a:fld>
            <a:endParaRPr kumimoji="0" lang="en-US" altLang="en-US" sz="1400">
              <a:solidFill>
                <a:schemeClr val="bg2"/>
              </a:solidFill>
              <a:latin typeface="Arial" panose="020B0604020202020204" pitchFamily="34" charset="0"/>
            </a:endParaRPr>
          </a:p>
        </p:txBody>
      </p:sp>
      <p:sp>
        <p:nvSpPr>
          <p:cNvPr id="78852" name="Rectangle 2">
            <a:extLst>
              <a:ext uri="{FF2B5EF4-FFF2-40B4-BE49-F238E27FC236}">
                <a16:creationId xmlns:a16="http://schemas.microsoft.com/office/drawing/2014/main" id="{AB18F932-94F3-422F-A9FC-EE772155BF9A}"/>
              </a:ext>
            </a:extLst>
          </p:cNvPr>
          <p:cNvSpPr>
            <a:spLocks noGrp="1" noChangeArrowheads="1"/>
          </p:cNvSpPr>
          <p:nvPr>
            <p:ph type="title"/>
          </p:nvPr>
        </p:nvSpPr>
        <p:spPr/>
        <p:txBody>
          <a:bodyPr/>
          <a:lstStyle/>
          <a:p>
            <a:r>
              <a:rPr lang="en-US" altLang="en-US"/>
              <a:t>Effort Estimation Models</a:t>
            </a:r>
          </a:p>
        </p:txBody>
      </p:sp>
      <p:graphicFrame>
        <p:nvGraphicFramePr>
          <p:cNvPr id="78853" name="Object 3">
            <a:extLst>
              <a:ext uri="{FF2B5EF4-FFF2-40B4-BE49-F238E27FC236}">
                <a16:creationId xmlns:a16="http://schemas.microsoft.com/office/drawing/2014/main" id="{B384CFA4-1231-4A13-B559-0856292B1577}"/>
              </a:ext>
            </a:extLst>
          </p:cNvPr>
          <p:cNvGraphicFramePr>
            <a:graphicFrameLocks noChangeAspect="1"/>
          </p:cNvGraphicFramePr>
          <p:nvPr>
            <p:ph type="body" idx="1"/>
          </p:nvPr>
        </p:nvGraphicFramePr>
        <p:xfrm>
          <a:off x="3573464" y="1885950"/>
          <a:ext cx="4992687" cy="4171950"/>
        </p:xfrm>
        <a:graphic>
          <a:graphicData uri="http://schemas.openxmlformats.org/presentationml/2006/ole">
            <mc:AlternateContent xmlns:mc="http://schemas.openxmlformats.org/markup-compatibility/2006">
              <mc:Choice xmlns:v="urn:schemas-microsoft-com:vml" Requires="v">
                <p:oleObj spid="_x0000_s1026" name="Document" r:id="rId3" imgW="3419856" imgH="2859024" progId="Word.Document.8">
                  <p:embed/>
                </p:oleObj>
              </mc:Choice>
              <mc:Fallback>
                <p:oleObj name="Document" r:id="rId3" imgW="3419856" imgH="2859024" progId="Word.Document.8">
                  <p:embed/>
                  <p:pic>
                    <p:nvPicPr>
                      <p:cNvPr id="78853" name="Object 3">
                        <a:extLst>
                          <a:ext uri="{FF2B5EF4-FFF2-40B4-BE49-F238E27FC236}">
                            <a16:creationId xmlns:a16="http://schemas.microsoft.com/office/drawing/2014/main" id="{B384CFA4-1231-4A13-B559-0856292B15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3464" y="1885950"/>
                        <a:ext cx="4992687"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03FC43AC-3907-455C-A236-2CCDE582A823}"/>
              </a:ext>
            </a:extLst>
          </p:cNvPr>
          <p:cNvSpPr>
            <a:spLocks noGrp="1" noChangeArrowheads="1"/>
          </p:cNvSpPr>
          <p:nvPr>
            <p:ph type="title"/>
          </p:nvPr>
        </p:nvSpPr>
        <p:spPr/>
        <p:txBody>
          <a:bodyPr/>
          <a:lstStyle/>
          <a:p>
            <a:r>
              <a:rPr lang="en-IN" altLang="en-US"/>
              <a:t>COCOMO Model</a:t>
            </a:r>
          </a:p>
        </p:txBody>
      </p:sp>
      <p:sp>
        <p:nvSpPr>
          <p:cNvPr id="79875" name="Content Placeholder 2">
            <a:extLst>
              <a:ext uri="{FF2B5EF4-FFF2-40B4-BE49-F238E27FC236}">
                <a16:creationId xmlns:a16="http://schemas.microsoft.com/office/drawing/2014/main" id="{6E55ED68-2C0D-47EA-A142-C22D280FA2E7}"/>
              </a:ext>
            </a:extLst>
          </p:cNvPr>
          <p:cNvSpPr>
            <a:spLocks noGrp="1" noChangeArrowheads="1"/>
          </p:cNvSpPr>
          <p:nvPr>
            <p:ph idx="1"/>
          </p:nvPr>
        </p:nvSpPr>
        <p:spPr>
          <a:xfrm>
            <a:off x="1676400" y="1885950"/>
            <a:ext cx="8839200" cy="4171950"/>
          </a:xfrm>
        </p:spPr>
        <p:txBody>
          <a:bodyPr/>
          <a:lstStyle/>
          <a:p>
            <a:r>
              <a:rPr lang="en-US" altLang="en-US" sz="2000" b="1">
                <a:solidFill>
                  <a:srgbClr val="202124"/>
                </a:solidFill>
                <a:cs typeface="Tahoma" panose="020B0604030504040204" pitchFamily="34" charset="0"/>
              </a:rPr>
              <a:t>Cocomo</a:t>
            </a:r>
            <a:r>
              <a:rPr lang="en-US" altLang="en-US" sz="2000">
                <a:solidFill>
                  <a:srgbClr val="202124"/>
                </a:solidFill>
                <a:cs typeface="Tahoma" panose="020B0604030504040204" pitchFamily="34" charset="0"/>
              </a:rPr>
              <a:t> (Constructive Cost </a:t>
            </a:r>
            <a:r>
              <a:rPr lang="en-US" altLang="en-US" sz="2000" b="1">
                <a:solidFill>
                  <a:srgbClr val="202124"/>
                </a:solidFill>
                <a:cs typeface="Tahoma" panose="020B0604030504040204" pitchFamily="34" charset="0"/>
              </a:rPr>
              <a:t>Model</a:t>
            </a:r>
            <a:r>
              <a:rPr lang="en-US" altLang="en-US" sz="2000">
                <a:solidFill>
                  <a:srgbClr val="202124"/>
                </a:solidFill>
                <a:cs typeface="Tahoma" panose="020B0604030504040204" pitchFamily="34" charset="0"/>
              </a:rPr>
              <a:t>) is a regression </a:t>
            </a:r>
            <a:r>
              <a:rPr lang="en-US" altLang="en-US" sz="2000" b="1">
                <a:solidFill>
                  <a:srgbClr val="202124"/>
                </a:solidFill>
                <a:cs typeface="Tahoma" panose="020B0604030504040204" pitchFamily="34" charset="0"/>
              </a:rPr>
              <a:t>model</a:t>
            </a:r>
            <a:r>
              <a:rPr lang="en-US" altLang="en-US" sz="2000">
                <a:solidFill>
                  <a:srgbClr val="202124"/>
                </a:solidFill>
                <a:cs typeface="Tahoma" panose="020B0604030504040204" pitchFamily="34" charset="0"/>
              </a:rPr>
              <a:t> based on LOC</a:t>
            </a:r>
          </a:p>
          <a:p>
            <a:endParaRPr lang="en-US" altLang="en-US" sz="2000">
              <a:solidFill>
                <a:srgbClr val="4D5968"/>
              </a:solidFill>
              <a:cs typeface="Tahoma" panose="020B0604030504040204" pitchFamily="34" charset="0"/>
            </a:endParaRPr>
          </a:p>
          <a:p>
            <a:r>
              <a:rPr lang="en-US" altLang="en-US" sz="2000">
                <a:solidFill>
                  <a:srgbClr val="4D5968"/>
                </a:solidFill>
                <a:cs typeface="Tahoma" panose="020B0604030504040204" pitchFamily="34" charset="0"/>
              </a:rPr>
              <a:t>developed by a software engineer Barry Boehm in 1981.</a:t>
            </a:r>
          </a:p>
          <a:p>
            <a:endParaRPr lang="en-US" altLang="en-US" sz="2000">
              <a:solidFill>
                <a:srgbClr val="4D5968"/>
              </a:solidFill>
              <a:cs typeface="Tahoma" panose="020B0604030504040204" pitchFamily="34" charset="0"/>
            </a:endParaRPr>
          </a:p>
          <a:p>
            <a:r>
              <a:rPr lang="en-US" altLang="en-US" sz="2000">
                <a:solidFill>
                  <a:srgbClr val="4D5968"/>
                </a:solidFill>
                <a:cs typeface="Tahoma" panose="020B0604030504040204" pitchFamily="34" charset="0"/>
              </a:rPr>
              <a:t>The COCOMO estimates the cost for software product development in terms of effort (resources required to complete the project work) and schedule (time required to complete the project work) based on the size of the software product. </a:t>
            </a:r>
          </a:p>
          <a:p>
            <a:endParaRPr lang="en-US" altLang="en-US" sz="2000">
              <a:solidFill>
                <a:srgbClr val="4D5968"/>
              </a:solidFill>
              <a:cs typeface="Tahoma" panose="020B0604030504040204" pitchFamily="34" charset="0"/>
            </a:endParaRPr>
          </a:p>
          <a:p>
            <a:r>
              <a:rPr lang="en-US" altLang="en-US" sz="2000">
                <a:solidFill>
                  <a:srgbClr val="4D5968"/>
                </a:solidFill>
                <a:cs typeface="Tahoma" panose="020B0604030504040204" pitchFamily="34" charset="0"/>
              </a:rPr>
              <a:t>It estimates the required number of Man-Months (MM) for the full development of software products</a:t>
            </a:r>
          </a:p>
          <a:p>
            <a:endParaRPr lang="en-IN" altLang="en-US"/>
          </a:p>
        </p:txBody>
      </p:sp>
      <p:sp>
        <p:nvSpPr>
          <p:cNvPr id="79876" name="Footer Placeholder 3">
            <a:extLst>
              <a:ext uri="{FF2B5EF4-FFF2-40B4-BE49-F238E27FC236}">
                <a16:creationId xmlns:a16="http://schemas.microsoft.com/office/drawing/2014/main" id="{7CFFF12A-25EA-4655-94D2-C2904119BCDE}"/>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79877" name="Slide Number Placeholder 4">
            <a:extLst>
              <a:ext uri="{FF2B5EF4-FFF2-40B4-BE49-F238E27FC236}">
                <a16:creationId xmlns:a16="http://schemas.microsoft.com/office/drawing/2014/main" id="{B5AEE438-4652-4805-B678-1CEC3558B4C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1A669E42-09CC-43D3-BED8-BA799E60EEBE}" type="slidenum">
              <a:rPr kumimoji="0" lang="en-US" altLang="en-US" sz="1400">
                <a:solidFill>
                  <a:schemeClr val="bg2"/>
                </a:solidFill>
                <a:latin typeface="Arial" panose="020B0604020202020204" pitchFamily="34" charset="0"/>
              </a:rPr>
              <a:pPr>
                <a:spcBef>
                  <a:spcPct val="50000"/>
                </a:spcBef>
                <a:buClrTx/>
                <a:buFontTx/>
                <a:buNone/>
              </a:pPr>
              <a:t>52</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4">
            <a:extLst>
              <a:ext uri="{FF2B5EF4-FFF2-40B4-BE49-F238E27FC236}">
                <a16:creationId xmlns:a16="http://schemas.microsoft.com/office/drawing/2014/main" id="{5DA61245-8B12-442B-B8B3-D6177B457B12}"/>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80899" name="Slide Number Placeholder 5">
            <a:extLst>
              <a:ext uri="{FF2B5EF4-FFF2-40B4-BE49-F238E27FC236}">
                <a16:creationId xmlns:a16="http://schemas.microsoft.com/office/drawing/2014/main" id="{F42812C3-1C78-4EC5-9DD3-3B8BA79FBE0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4253246F-57DF-498C-AFB1-853B9F4210CA}" type="slidenum">
              <a:rPr kumimoji="0" lang="en-US" altLang="en-US" sz="1400">
                <a:solidFill>
                  <a:schemeClr val="bg2"/>
                </a:solidFill>
                <a:latin typeface="Arial" panose="020B0604020202020204" pitchFamily="34" charset="0"/>
              </a:rPr>
              <a:pPr>
                <a:spcBef>
                  <a:spcPct val="50000"/>
                </a:spcBef>
                <a:buClrTx/>
                <a:buFontTx/>
                <a:buNone/>
              </a:pPr>
              <a:t>53</a:t>
            </a:fld>
            <a:endParaRPr kumimoji="0" lang="en-US" altLang="en-US" sz="1400">
              <a:solidFill>
                <a:schemeClr val="bg2"/>
              </a:solidFill>
              <a:latin typeface="Arial" panose="020B0604020202020204" pitchFamily="34" charset="0"/>
            </a:endParaRPr>
          </a:p>
        </p:txBody>
      </p:sp>
      <p:sp>
        <p:nvSpPr>
          <p:cNvPr id="80900" name="Rectangle 2">
            <a:extLst>
              <a:ext uri="{FF2B5EF4-FFF2-40B4-BE49-F238E27FC236}">
                <a16:creationId xmlns:a16="http://schemas.microsoft.com/office/drawing/2014/main" id="{370525AD-3761-4C49-98B8-5BC9FE01B555}"/>
              </a:ext>
            </a:extLst>
          </p:cNvPr>
          <p:cNvSpPr>
            <a:spLocks noGrp="1" noChangeArrowheads="1"/>
          </p:cNvSpPr>
          <p:nvPr>
            <p:ph type="title"/>
          </p:nvPr>
        </p:nvSpPr>
        <p:spPr/>
        <p:txBody>
          <a:bodyPr/>
          <a:lstStyle/>
          <a:p>
            <a:r>
              <a:rPr lang="en-US" altLang="en-US" sz="3600"/>
              <a:t>COCOMO Model</a:t>
            </a:r>
          </a:p>
        </p:txBody>
      </p:sp>
      <p:sp>
        <p:nvSpPr>
          <p:cNvPr id="80901" name="Rectangle 3">
            <a:extLst>
              <a:ext uri="{FF2B5EF4-FFF2-40B4-BE49-F238E27FC236}">
                <a16:creationId xmlns:a16="http://schemas.microsoft.com/office/drawing/2014/main" id="{2C44E251-EE28-4694-926D-A2E18414719F}"/>
              </a:ext>
            </a:extLst>
          </p:cNvPr>
          <p:cNvSpPr>
            <a:spLocks noGrp="1" noChangeArrowheads="1"/>
          </p:cNvSpPr>
          <p:nvPr>
            <p:ph type="body" idx="1"/>
          </p:nvPr>
        </p:nvSpPr>
        <p:spPr/>
        <p:txBody>
          <a:bodyPr/>
          <a:lstStyle/>
          <a:p>
            <a:r>
              <a:rPr lang="en-US" altLang="en-US"/>
              <a:t>Uses size, but adjusts using some factors</a:t>
            </a:r>
          </a:p>
          <a:p>
            <a:r>
              <a:rPr lang="en-US" altLang="en-US"/>
              <a:t>Basic procedure</a:t>
            </a:r>
          </a:p>
          <a:p>
            <a:pPr lvl="1"/>
            <a:r>
              <a:rPr lang="en-US" altLang="en-US"/>
              <a:t>Obtain initial estimate using size</a:t>
            </a:r>
          </a:p>
          <a:p>
            <a:pPr lvl="1"/>
            <a:r>
              <a:rPr lang="en-US" altLang="en-US"/>
              <a:t>Determine a set of 15 multiplying factors from different project attributes</a:t>
            </a:r>
          </a:p>
          <a:p>
            <a:pPr lvl="1"/>
            <a:r>
              <a:rPr lang="en-US" altLang="en-US"/>
              <a:t>Adjust the effort estimate by scaling it with the final multiplying factor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4B32A29B-DA74-48C4-8FAF-58F3D0BAE5A5}"/>
              </a:ext>
            </a:extLst>
          </p:cNvPr>
          <p:cNvSpPr>
            <a:spLocks noGrp="1" noChangeArrowheads="1"/>
          </p:cNvSpPr>
          <p:nvPr>
            <p:ph type="title"/>
          </p:nvPr>
        </p:nvSpPr>
        <p:spPr/>
        <p:txBody>
          <a:bodyPr/>
          <a:lstStyle/>
          <a:p>
            <a:endParaRPr lang="en-IN" altLang="en-US"/>
          </a:p>
        </p:txBody>
      </p:sp>
      <p:sp>
        <p:nvSpPr>
          <p:cNvPr id="81923" name="Content Placeholder 2">
            <a:extLst>
              <a:ext uri="{FF2B5EF4-FFF2-40B4-BE49-F238E27FC236}">
                <a16:creationId xmlns:a16="http://schemas.microsoft.com/office/drawing/2014/main" id="{8BCEA2A3-70B7-40B6-BDE7-A60A0E859A59}"/>
              </a:ext>
            </a:extLst>
          </p:cNvPr>
          <p:cNvSpPr>
            <a:spLocks noGrp="1" noChangeArrowheads="1"/>
          </p:cNvSpPr>
          <p:nvPr>
            <p:ph idx="1"/>
          </p:nvPr>
        </p:nvSpPr>
        <p:spPr/>
        <p:txBody>
          <a:bodyPr/>
          <a:lstStyle/>
          <a:p>
            <a:r>
              <a:rPr lang="en-US" altLang="en-US">
                <a:solidFill>
                  <a:srgbClr val="4D5968"/>
                </a:solidFill>
                <a:latin typeface="Nunito Sans"/>
              </a:rPr>
              <a:t>According to COCOMO, there are three modes of software development projects that depend on complexity</a:t>
            </a:r>
          </a:p>
          <a:p>
            <a:pPr lvl="1"/>
            <a:r>
              <a:rPr lang="en-IN" altLang="en-US" b="1">
                <a:solidFill>
                  <a:srgbClr val="1375B0"/>
                </a:solidFill>
                <a:latin typeface="Nunito Sans"/>
              </a:rPr>
              <a:t>Organic Project</a:t>
            </a:r>
          </a:p>
          <a:p>
            <a:pPr lvl="1"/>
            <a:r>
              <a:rPr lang="en-IN" altLang="en-US" b="1">
                <a:solidFill>
                  <a:srgbClr val="1375B0"/>
                </a:solidFill>
                <a:latin typeface="Nunito Sans"/>
              </a:rPr>
              <a:t>Semidetached Project</a:t>
            </a:r>
          </a:p>
          <a:p>
            <a:pPr lvl="1"/>
            <a:r>
              <a:rPr lang="en-IN" altLang="en-US" b="1">
                <a:solidFill>
                  <a:srgbClr val="1375B0"/>
                </a:solidFill>
                <a:latin typeface="Nunito Sans"/>
              </a:rPr>
              <a:t>Embedded Project</a:t>
            </a:r>
          </a:p>
          <a:p>
            <a:pPr lvl="1"/>
            <a:endParaRPr lang="en-IN" altLang="en-US"/>
          </a:p>
        </p:txBody>
      </p:sp>
      <p:sp>
        <p:nvSpPr>
          <p:cNvPr id="81924" name="Footer Placeholder 3">
            <a:extLst>
              <a:ext uri="{FF2B5EF4-FFF2-40B4-BE49-F238E27FC236}">
                <a16:creationId xmlns:a16="http://schemas.microsoft.com/office/drawing/2014/main" id="{8986B91F-2712-4ECB-ABC0-440128D18F93}"/>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81925" name="Slide Number Placeholder 4">
            <a:extLst>
              <a:ext uri="{FF2B5EF4-FFF2-40B4-BE49-F238E27FC236}">
                <a16:creationId xmlns:a16="http://schemas.microsoft.com/office/drawing/2014/main" id="{A26B6F02-675D-4AAE-93D7-BFEDDC9B550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581AC560-33A2-4A9D-B1C7-0154B7F80FF7}" type="slidenum">
              <a:rPr kumimoji="0" lang="en-US" altLang="en-US" sz="1400">
                <a:solidFill>
                  <a:schemeClr val="bg2"/>
                </a:solidFill>
                <a:latin typeface="Arial" panose="020B0604020202020204" pitchFamily="34" charset="0"/>
              </a:rPr>
              <a:pPr>
                <a:spcBef>
                  <a:spcPct val="50000"/>
                </a:spcBef>
                <a:buClrTx/>
                <a:buFontTx/>
                <a:buNone/>
              </a:pPr>
              <a:t>54</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2A7D0428-3B5A-4F47-813A-4C291C98A9FC}"/>
              </a:ext>
            </a:extLst>
          </p:cNvPr>
          <p:cNvSpPr>
            <a:spLocks noGrp="1" noChangeArrowheads="1"/>
          </p:cNvSpPr>
          <p:nvPr>
            <p:ph type="title"/>
          </p:nvPr>
        </p:nvSpPr>
        <p:spPr/>
        <p:txBody>
          <a:bodyPr/>
          <a:lstStyle/>
          <a:p>
            <a:r>
              <a:rPr lang="en-IN" altLang="en-US" b="1">
                <a:solidFill>
                  <a:srgbClr val="1375B0"/>
                </a:solidFill>
                <a:latin typeface="Nunito Sans"/>
              </a:rPr>
              <a:t>Organic Project</a:t>
            </a:r>
            <a:endParaRPr lang="en-IN" altLang="en-US"/>
          </a:p>
        </p:txBody>
      </p:sp>
      <p:sp>
        <p:nvSpPr>
          <p:cNvPr id="82947" name="Content Placeholder 2">
            <a:extLst>
              <a:ext uri="{FF2B5EF4-FFF2-40B4-BE49-F238E27FC236}">
                <a16:creationId xmlns:a16="http://schemas.microsoft.com/office/drawing/2014/main" id="{DCD24633-FB9E-437A-B1B7-AA56B758A21A}"/>
              </a:ext>
            </a:extLst>
          </p:cNvPr>
          <p:cNvSpPr>
            <a:spLocks noGrp="1" noChangeArrowheads="1"/>
          </p:cNvSpPr>
          <p:nvPr>
            <p:ph idx="1"/>
          </p:nvPr>
        </p:nvSpPr>
        <p:spPr/>
        <p:txBody>
          <a:bodyPr/>
          <a:lstStyle/>
          <a:p>
            <a:r>
              <a:rPr lang="en-US" altLang="en-US">
                <a:solidFill>
                  <a:srgbClr val="4D5968"/>
                </a:solidFill>
                <a:latin typeface="Nunito Sans"/>
              </a:rPr>
              <a:t>It belongs to small &amp; simple software projects which are handled by a small team with good domain knowledge and few rigid requirements.</a:t>
            </a:r>
          </a:p>
          <a:p>
            <a:r>
              <a:rPr lang="en-US" altLang="en-US" b="1">
                <a:solidFill>
                  <a:srgbClr val="4D5968"/>
                </a:solidFill>
                <a:latin typeface="Nunito Sans"/>
              </a:rPr>
              <a:t>Example: </a:t>
            </a:r>
            <a:r>
              <a:rPr lang="en-US" altLang="en-US">
                <a:solidFill>
                  <a:srgbClr val="4D5968"/>
                </a:solidFill>
                <a:latin typeface="Nunito Sans"/>
              </a:rPr>
              <a:t>Small data processing or Inventory management system.</a:t>
            </a:r>
          </a:p>
          <a:p>
            <a:endParaRPr lang="en-IN" altLang="en-US"/>
          </a:p>
        </p:txBody>
      </p:sp>
      <p:sp>
        <p:nvSpPr>
          <p:cNvPr id="82948" name="Footer Placeholder 3">
            <a:extLst>
              <a:ext uri="{FF2B5EF4-FFF2-40B4-BE49-F238E27FC236}">
                <a16:creationId xmlns:a16="http://schemas.microsoft.com/office/drawing/2014/main" id="{94169C7B-58FE-49EE-A3CD-35CF89A1D98E}"/>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82949" name="Slide Number Placeholder 4">
            <a:extLst>
              <a:ext uri="{FF2B5EF4-FFF2-40B4-BE49-F238E27FC236}">
                <a16:creationId xmlns:a16="http://schemas.microsoft.com/office/drawing/2014/main" id="{BFFAE99E-F537-4118-84BA-D5A0DE0E0E7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77A4736E-4F26-4F1F-9F5F-A1B39742F4AE}" type="slidenum">
              <a:rPr kumimoji="0" lang="en-US" altLang="en-US" sz="1400">
                <a:solidFill>
                  <a:schemeClr val="bg2"/>
                </a:solidFill>
                <a:latin typeface="Arial" panose="020B0604020202020204" pitchFamily="34" charset="0"/>
              </a:rPr>
              <a:pPr>
                <a:spcBef>
                  <a:spcPct val="50000"/>
                </a:spcBef>
                <a:buClrTx/>
                <a:buFontTx/>
                <a:buNone/>
              </a:pPr>
              <a:t>55</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95D13889-3E39-48A4-9EBA-61573BC6F034}"/>
              </a:ext>
            </a:extLst>
          </p:cNvPr>
          <p:cNvSpPr>
            <a:spLocks noGrp="1" noChangeArrowheads="1"/>
          </p:cNvSpPr>
          <p:nvPr>
            <p:ph type="title"/>
          </p:nvPr>
        </p:nvSpPr>
        <p:spPr/>
        <p:txBody>
          <a:bodyPr/>
          <a:lstStyle/>
          <a:p>
            <a:r>
              <a:rPr lang="en-IN" altLang="en-US" b="1">
                <a:solidFill>
                  <a:srgbClr val="1375B0"/>
                </a:solidFill>
                <a:latin typeface="Nunito Sans"/>
              </a:rPr>
              <a:t>Semidetached Project</a:t>
            </a:r>
            <a:endParaRPr lang="en-IN" altLang="en-US"/>
          </a:p>
        </p:txBody>
      </p:sp>
      <p:sp>
        <p:nvSpPr>
          <p:cNvPr id="83971" name="Content Placeholder 2">
            <a:extLst>
              <a:ext uri="{FF2B5EF4-FFF2-40B4-BE49-F238E27FC236}">
                <a16:creationId xmlns:a16="http://schemas.microsoft.com/office/drawing/2014/main" id="{D5AE3CF0-DBF4-4A7A-B47E-E82E802026E3}"/>
              </a:ext>
            </a:extLst>
          </p:cNvPr>
          <p:cNvSpPr>
            <a:spLocks noGrp="1" noChangeArrowheads="1"/>
          </p:cNvSpPr>
          <p:nvPr>
            <p:ph idx="1"/>
          </p:nvPr>
        </p:nvSpPr>
        <p:spPr/>
        <p:txBody>
          <a:bodyPr/>
          <a:lstStyle/>
          <a:p>
            <a:r>
              <a:rPr lang="en-US" altLang="en-US">
                <a:solidFill>
                  <a:srgbClr val="4D5968"/>
                </a:solidFill>
                <a:latin typeface="Nunito Sans"/>
              </a:rPr>
              <a:t>It is an intermediate (in terms of size and complexity) project, where the team having mixed experience (both experience &amp; inexperience resources) to deals with rigid/nonrigid requirements.</a:t>
            </a:r>
          </a:p>
          <a:p>
            <a:r>
              <a:rPr lang="en-US" altLang="en-US" b="1">
                <a:solidFill>
                  <a:srgbClr val="4D5968"/>
                </a:solidFill>
                <a:latin typeface="Nunito Sans"/>
              </a:rPr>
              <a:t>Example: </a:t>
            </a:r>
            <a:r>
              <a:rPr lang="en-US" altLang="en-US">
                <a:solidFill>
                  <a:srgbClr val="4D5968"/>
                </a:solidFill>
                <a:latin typeface="Nunito Sans"/>
              </a:rPr>
              <a:t>Database design or OS development.</a:t>
            </a:r>
          </a:p>
          <a:p>
            <a:endParaRPr lang="en-IN" altLang="en-US"/>
          </a:p>
        </p:txBody>
      </p:sp>
      <p:sp>
        <p:nvSpPr>
          <p:cNvPr id="83972" name="Footer Placeholder 3">
            <a:extLst>
              <a:ext uri="{FF2B5EF4-FFF2-40B4-BE49-F238E27FC236}">
                <a16:creationId xmlns:a16="http://schemas.microsoft.com/office/drawing/2014/main" id="{6EBE79AA-65A8-40C2-B7DB-076DD0873A1D}"/>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83973" name="Slide Number Placeholder 4">
            <a:extLst>
              <a:ext uri="{FF2B5EF4-FFF2-40B4-BE49-F238E27FC236}">
                <a16:creationId xmlns:a16="http://schemas.microsoft.com/office/drawing/2014/main" id="{E75EA44A-B063-4036-BDE2-0286A838627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7E509157-C8D0-4AC3-99A6-C4F47E6E26BC}" type="slidenum">
              <a:rPr kumimoji="0" lang="en-US" altLang="en-US" sz="1400">
                <a:solidFill>
                  <a:schemeClr val="bg2"/>
                </a:solidFill>
                <a:latin typeface="Arial" panose="020B0604020202020204" pitchFamily="34" charset="0"/>
              </a:rPr>
              <a:pPr>
                <a:spcBef>
                  <a:spcPct val="50000"/>
                </a:spcBef>
                <a:buClrTx/>
                <a:buFontTx/>
                <a:buNone/>
              </a:pPr>
              <a:t>56</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E83FFA50-EA99-4303-8EBE-CA1029A3010D}"/>
              </a:ext>
            </a:extLst>
          </p:cNvPr>
          <p:cNvSpPr>
            <a:spLocks noGrp="1" noChangeArrowheads="1"/>
          </p:cNvSpPr>
          <p:nvPr>
            <p:ph type="title"/>
          </p:nvPr>
        </p:nvSpPr>
        <p:spPr/>
        <p:txBody>
          <a:bodyPr/>
          <a:lstStyle/>
          <a:p>
            <a:r>
              <a:rPr lang="en-IN" altLang="en-US" b="1">
                <a:solidFill>
                  <a:srgbClr val="1375B0"/>
                </a:solidFill>
                <a:latin typeface="Nunito Sans"/>
              </a:rPr>
              <a:t>Embedded Project</a:t>
            </a:r>
            <a:endParaRPr lang="en-IN" altLang="en-US"/>
          </a:p>
        </p:txBody>
      </p:sp>
      <p:sp>
        <p:nvSpPr>
          <p:cNvPr id="84995" name="Content Placeholder 2">
            <a:extLst>
              <a:ext uri="{FF2B5EF4-FFF2-40B4-BE49-F238E27FC236}">
                <a16:creationId xmlns:a16="http://schemas.microsoft.com/office/drawing/2014/main" id="{3DBEB9D3-2ADB-48E6-B051-BB5E1264C160}"/>
              </a:ext>
            </a:extLst>
          </p:cNvPr>
          <p:cNvSpPr>
            <a:spLocks noGrp="1" noChangeArrowheads="1"/>
          </p:cNvSpPr>
          <p:nvPr>
            <p:ph idx="1"/>
          </p:nvPr>
        </p:nvSpPr>
        <p:spPr/>
        <p:txBody>
          <a:bodyPr/>
          <a:lstStyle/>
          <a:p>
            <a:r>
              <a:rPr lang="en-US" altLang="en-US">
                <a:solidFill>
                  <a:srgbClr val="4D5968"/>
                </a:solidFill>
                <a:latin typeface="Nunito Sans"/>
              </a:rPr>
              <a:t>This project having a high level of complexity with a large team size by considering all sets of parameters (software, hardware and operational).</a:t>
            </a:r>
          </a:p>
          <a:p>
            <a:r>
              <a:rPr lang="en-US" altLang="en-US" b="1">
                <a:solidFill>
                  <a:srgbClr val="4D5968"/>
                </a:solidFill>
                <a:latin typeface="Nunito Sans"/>
              </a:rPr>
              <a:t>Example: </a:t>
            </a:r>
            <a:r>
              <a:rPr lang="en-US" altLang="en-US">
                <a:solidFill>
                  <a:srgbClr val="4D5968"/>
                </a:solidFill>
                <a:latin typeface="Nunito Sans"/>
              </a:rPr>
              <a:t>Banking software or Traffic light control software.</a:t>
            </a:r>
          </a:p>
          <a:p>
            <a:endParaRPr lang="en-IN" altLang="en-US"/>
          </a:p>
        </p:txBody>
      </p:sp>
      <p:sp>
        <p:nvSpPr>
          <p:cNvPr id="84996" name="Footer Placeholder 3">
            <a:extLst>
              <a:ext uri="{FF2B5EF4-FFF2-40B4-BE49-F238E27FC236}">
                <a16:creationId xmlns:a16="http://schemas.microsoft.com/office/drawing/2014/main" id="{806E5558-38F9-4A3F-BB95-03FB0F34DA2B}"/>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84997" name="Slide Number Placeholder 4">
            <a:extLst>
              <a:ext uri="{FF2B5EF4-FFF2-40B4-BE49-F238E27FC236}">
                <a16:creationId xmlns:a16="http://schemas.microsoft.com/office/drawing/2014/main" id="{48AF3558-7AA6-4568-A18E-132D05CD071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62A0B2A4-63A9-4256-A286-DD0EF604DA6E}" type="slidenum">
              <a:rPr kumimoji="0" lang="en-US" altLang="en-US" sz="1400">
                <a:solidFill>
                  <a:schemeClr val="bg2"/>
                </a:solidFill>
                <a:latin typeface="Arial" panose="020B0604020202020204" pitchFamily="34" charset="0"/>
              </a:rPr>
              <a:pPr>
                <a:spcBef>
                  <a:spcPct val="50000"/>
                </a:spcBef>
                <a:buClrTx/>
                <a:buFontTx/>
                <a:buNone/>
              </a:pPr>
              <a:t>57</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B897BB28-9DAA-4092-9E56-EF1102A28F8B}"/>
              </a:ext>
            </a:extLst>
          </p:cNvPr>
          <p:cNvSpPr>
            <a:spLocks noGrp="1" noChangeArrowheads="1"/>
          </p:cNvSpPr>
          <p:nvPr>
            <p:ph type="title"/>
          </p:nvPr>
        </p:nvSpPr>
        <p:spPr/>
        <p:txBody>
          <a:bodyPr/>
          <a:lstStyle/>
          <a:p>
            <a:r>
              <a:rPr lang="en-IN" altLang="en-US" b="1">
                <a:solidFill>
                  <a:srgbClr val="232C39"/>
                </a:solidFill>
                <a:latin typeface="Nunito Sans"/>
              </a:rPr>
              <a:t>Types of COCOMO Model</a:t>
            </a:r>
            <a:endParaRPr lang="en-IN" altLang="en-US"/>
          </a:p>
        </p:txBody>
      </p:sp>
      <p:sp>
        <p:nvSpPr>
          <p:cNvPr id="3" name="Content Placeholder 2">
            <a:extLst>
              <a:ext uri="{FF2B5EF4-FFF2-40B4-BE49-F238E27FC236}">
                <a16:creationId xmlns:a16="http://schemas.microsoft.com/office/drawing/2014/main" id="{4D1F86F2-4040-4B0C-8732-23111EDF4A37}"/>
              </a:ext>
            </a:extLst>
          </p:cNvPr>
          <p:cNvSpPr>
            <a:spLocks noGrp="1"/>
          </p:cNvSpPr>
          <p:nvPr>
            <p:ph idx="1"/>
          </p:nvPr>
        </p:nvSpPr>
        <p:spPr/>
        <p:txBody>
          <a:bodyPr/>
          <a:lstStyle/>
          <a:p>
            <a:pPr>
              <a:defRPr/>
            </a:pPr>
            <a:r>
              <a:rPr lang="en-US" dirty="0">
                <a:solidFill>
                  <a:srgbClr val="4D5968"/>
                </a:solidFill>
                <a:latin typeface="Nunito Sans"/>
              </a:rPr>
              <a:t>Depending upon the complexity of the project the COCOMO has three types</a:t>
            </a:r>
          </a:p>
          <a:p>
            <a:pPr>
              <a:defRPr/>
            </a:pPr>
            <a:r>
              <a:rPr lang="en-IN" b="1" dirty="0">
                <a:solidFill>
                  <a:srgbClr val="1375B0"/>
                </a:solidFill>
                <a:latin typeface="Nunito Sans"/>
              </a:rPr>
              <a:t>The Basic COCOMO</a:t>
            </a:r>
          </a:p>
          <a:p>
            <a:pPr>
              <a:defRPr/>
            </a:pPr>
            <a:r>
              <a:rPr lang="en-IN" b="1" dirty="0">
                <a:solidFill>
                  <a:srgbClr val="1375B0"/>
                </a:solidFill>
                <a:latin typeface="Nunito Sans"/>
              </a:rPr>
              <a:t>The Intermediate COCOMO</a:t>
            </a:r>
          </a:p>
          <a:p>
            <a:pPr>
              <a:defRPr/>
            </a:pPr>
            <a:r>
              <a:rPr lang="en-IN" b="1" dirty="0">
                <a:solidFill>
                  <a:srgbClr val="1375B0"/>
                </a:solidFill>
                <a:latin typeface="Nunito Sans"/>
              </a:rPr>
              <a:t>The Detailed COCOMO</a:t>
            </a:r>
          </a:p>
          <a:p>
            <a:pPr marL="0" indent="0">
              <a:buNone/>
              <a:defRPr/>
            </a:pPr>
            <a:endParaRPr lang="en-IN" dirty="0"/>
          </a:p>
        </p:txBody>
      </p:sp>
      <p:sp>
        <p:nvSpPr>
          <p:cNvPr id="86020" name="Footer Placeholder 3">
            <a:extLst>
              <a:ext uri="{FF2B5EF4-FFF2-40B4-BE49-F238E27FC236}">
                <a16:creationId xmlns:a16="http://schemas.microsoft.com/office/drawing/2014/main" id="{6B677526-7AEC-4CED-ADC3-A10B11909713}"/>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86021" name="Slide Number Placeholder 4">
            <a:extLst>
              <a:ext uri="{FF2B5EF4-FFF2-40B4-BE49-F238E27FC236}">
                <a16:creationId xmlns:a16="http://schemas.microsoft.com/office/drawing/2014/main" id="{01A28224-FD91-4EA2-9F17-20B41A5C234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3673C523-0119-4DBA-9C80-352790E37F7C}" type="slidenum">
              <a:rPr kumimoji="0" lang="en-US" altLang="en-US" sz="1400">
                <a:solidFill>
                  <a:schemeClr val="bg2"/>
                </a:solidFill>
                <a:latin typeface="Arial" panose="020B0604020202020204" pitchFamily="34" charset="0"/>
              </a:rPr>
              <a:pPr>
                <a:spcBef>
                  <a:spcPct val="50000"/>
                </a:spcBef>
                <a:buClrTx/>
                <a:buFontTx/>
                <a:buNone/>
              </a:pPr>
              <a:t>58</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5411C046-BD19-4FBF-9044-A54A54FBD293}"/>
              </a:ext>
            </a:extLst>
          </p:cNvPr>
          <p:cNvSpPr>
            <a:spLocks noGrp="1" noChangeArrowheads="1"/>
          </p:cNvSpPr>
          <p:nvPr>
            <p:ph type="title"/>
          </p:nvPr>
        </p:nvSpPr>
        <p:spPr>
          <a:xfrm>
            <a:off x="1930400" y="228600"/>
            <a:ext cx="7772400" cy="685800"/>
          </a:xfrm>
        </p:spPr>
        <p:txBody>
          <a:bodyPr>
            <a:normAutofit fontScale="90000"/>
          </a:bodyPr>
          <a:lstStyle/>
          <a:p>
            <a:r>
              <a:rPr lang="en-IN" altLang="en-US" b="1">
                <a:solidFill>
                  <a:srgbClr val="1375B0"/>
                </a:solidFill>
                <a:latin typeface="Nunito Sans"/>
              </a:rPr>
              <a:t>The Basic COCOMO</a:t>
            </a:r>
            <a:endParaRPr lang="en-IN" altLang="en-US" b="1"/>
          </a:p>
        </p:txBody>
      </p:sp>
      <p:sp>
        <p:nvSpPr>
          <p:cNvPr id="87043" name="Content Placeholder 2">
            <a:extLst>
              <a:ext uri="{FF2B5EF4-FFF2-40B4-BE49-F238E27FC236}">
                <a16:creationId xmlns:a16="http://schemas.microsoft.com/office/drawing/2014/main" id="{372330DB-FA46-474F-A964-5EC03EC3C4F6}"/>
              </a:ext>
            </a:extLst>
          </p:cNvPr>
          <p:cNvSpPr>
            <a:spLocks noGrp="1" noChangeArrowheads="1"/>
          </p:cNvSpPr>
          <p:nvPr>
            <p:ph idx="1"/>
          </p:nvPr>
        </p:nvSpPr>
        <p:spPr>
          <a:xfrm>
            <a:off x="1981200" y="990600"/>
            <a:ext cx="8458200" cy="4533900"/>
          </a:xfrm>
        </p:spPr>
        <p:txBody>
          <a:bodyPr>
            <a:normAutofit lnSpcReduction="10000"/>
          </a:bodyPr>
          <a:lstStyle/>
          <a:p>
            <a:r>
              <a:rPr lang="en-US" altLang="en-US" sz="2400">
                <a:solidFill>
                  <a:srgbClr val="4D5968"/>
                </a:solidFill>
                <a:latin typeface="Nunito Sans"/>
              </a:rPr>
              <a:t>Static model to estimates software development effort quickly and roughly. </a:t>
            </a:r>
          </a:p>
          <a:p>
            <a:r>
              <a:rPr lang="en-US" altLang="en-US" sz="2400">
                <a:solidFill>
                  <a:srgbClr val="4D5968"/>
                </a:solidFill>
                <a:latin typeface="Nunito Sans"/>
              </a:rPr>
              <a:t>It mainly deals with the number of lines of code </a:t>
            </a:r>
          </a:p>
          <a:p>
            <a:r>
              <a:rPr lang="en-US" altLang="en-US" sz="2400">
                <a:solidFill>
                  <a:srgbClr val="4D5968"/>
                </a:solidFill>
                <a:latin typeface="Nunito Sans"/>
              </a:rPr>
              <a:t>the level of estimation accuracy is less as we don’t consider the all parameters belongs to the project. </a:t>
            </a:r>
          </a:p>
          <a:p>
            <a:r>
              <a:rPr lang="en-US" altLang="en-US" sz="2400">
                <a:solidFill>
                  <a:srgbClr val="4D5968"/>
                </a:solidFill>
                <a:latin typeface="Nunito Sans"/>
              </a:rPr>
              <a:t>The estimated effort and scheduled time for the project are given by the relation:</a:t>
            </a:r>
          </a:p>
          <a:p>
            <a:pPr lvl="1"/>
            <a:r>
              <a:rPr lang="en-US" altLang="en-US" sz="1800">
                <a:solidFill>
                  <a:srgbClr val="4D5968"/>
                </a:solidFill>
                <a:latin typeface="Nunito Sans"/>
              </a:rPr>
              <a:t>Effort (E) = a*(KLOC)</a:t>
            </a:r>
            <a:r>
              <a:rPr lang="en-US" altLang="en-US" sz="1800" baseline="30000">
                <a:solidFill>
                  <a:srgbClr val="4D5968"/>
                </a:solidFill>
                <a:latin typeface="Nunito Sans"/>
              </a:rPr>
              <a:t>b </a:t>
            </a:r>
            <a:r>
              <a:rPr lang="en-US" altLang="en-US" sz="1800">
                <a:solidFill>
                  <a:srgbClr val="4D5968"/>
                </a:solidFill>
                <a:latin typeface="Nunito Sans"/>
              </a:rPr>
              <a:t> Man-Months (MM)</a:t>
            </a:r>
            <a:br>
              <a:rPr lang="en-US" altLang="en-US" sz="1800">
                <a:solidFill>
                  <a:srgbClr val="4D5968"/>
                </a:solidFill>
                <a:latin typeface="Nunito Sans"/>
              </a:rPr>
            </a:br>
            <a:r>
              <a:rPr lang="en-US" altLang="en-US" sz="1800">
                <a:solidFill>
                  <a:srgbClr val="4D5968"/>
                </a:solidFill>
                <a:latin typeface="Nunito Sans"/>
              </a:rPr>
              <a:t>Scheduled Time (D) = c*(E)</a:t>
            </a:r>
            <a:r>
              <a:rPr lang="en-US" altLang="en-US" sz="1800" baseline="30000">
                <a:solidFill>
                  <a:srgbClr val="4D5968"/>
                </a:solidFill>
                <a:latin typeface="Nunito Sans"/>
              </a:rPr>
              <a:t>d </a:t>
            </a:r>
            <a:r>
              <a:rPr lang="en-US" altLang="en-US" sz="1800">
                <a:solidFill>
                  <a:srgbClr val="4D5968"/>
                </a:solidFill>
                <a:latin typeface="Nunito Sans"/>
              </a:rPr>
              <a:t> Months(M)</a:t>
            </a:r>
          </a:p>
          <a:p>
            <a:pPr lvl="1"/>
            <a:r>
              <a:rPr lang="en-US" altLang="en-US" sz="1800">
                <a:solidFill>
                  <a:srgbClr val="4D5968"/>
                </a:solidFill>
                <a:latin typeface="Nunito Sans"/>
              </a:rPr>
              <a:t>Where,</a:t>
            </a:r>
          </a:p>
          <a:p>
            <a:pPr lvl="2">
              <a:buFont typeface="Arial" panose="020B0604020202020204" pitchFamily="34" charset="0"/>
              <a:buChar char="•"/>
            </a:pPr>
            <a:r>
              <a:rPr lang="en-US" altLang="en-US" sz="1800" b="1">
                <a:solidFill>
                  <a:srgbClr val="4D5968"/>
                </a:solidFill>
                <a:latin typeface="Nunito Sans"/>
              </a:rPr>
              <a:t>E =</a:t>
            </a:r>
            <a:r>
              <a:rPr lang="en-US" altLang="en-US" sz="1800">
                <a:solidFill>
                  <a:srgbClr val="4D5968"/>
                </a:solidFill>
                <a:latin typeface="Nunito Sans"/>
              </a:rPr>
              <a:t> Total effort required for the project in Man-Months (MM).</a:t>
            </a:r>
          </a:p>
          <a:p>
            <a:pPr lvl="2">
              <a:buFont typeface="Arial" panose="020B0604020202020204" pitchFamily="34" charset="0"/>
              <a:buChar char="•"/>
            </a:pPr>
            <a:r>
              <a:rPr lang="en-US" altLang="en-US" sz="1800" b="1">
                <a:solidFill>
                  <a:srgbClr val="4D5968"/>
                </a:solidFill>
                <a:latin typeface="Nunito Sans"/>
              </a:rPr>
              <a:t>D =</a:t>
            </a:r>
            <a:r>
              <a:rPr lang="en-US" altLang="en-US" sz="1800">
                <a:solidFill>
                  <a:srgbClr val="4D5968"/>
                </a:solidFill>
                <a:latin typeface="Nunito Sans"/>
              </a:rPr>
              <a:t> Total time required for project development in Months (M).</a:t>
            </a:r>
          </a:p>
          <a:p>
            <a:pPr lvl="2">
              <a:buFont typeface="Arial" panose="020B0604020202020204" pitchFamily="34" charset="0"/>
              <a:buChar char="•"/>
            </a:pPr>
            <a:r>
              <a:rPr lang="en-US" altLang="en-US" sz="1800" b="1">
                <a:solidFill>
                  <a:srgbClr val="4D5968"/>
                </a:solidFill>
                <a:latin typeface="Nunito Sans"/>
              </a:rPr>
              <a:t>KLOC =</a:t>
            </a:r>
            <a:r>
              <a:rPr lang="en-US" altLang="en-US" sz="1800">
                <a:solidFill>
                  <a:srgbClr val="4D5968"/>
                </a:solidFill>
                <a:latin typeface="Nunito Sans"/>
              </a:rPr>
              <a:t> the size of the code for the project in Kilo lines of code.</a:t>
            </a:r>
          </a:p>
          <a:p>
            <a:pPr lvl="2">
              <a:buFont typeface="Arial" panose="020B0604020202020204" pitchFamily="34" charset="0"/>
              <a:buChar char="•"/>
            </a:pPr>
            <a:r>
              <a:rPr lang="en-US" altLang="en-US" sz="1800" b="1">
                <a:solidFill>
                  <a:srgbClr val="4D5968"/>
                </a:solidFill>
                <a:latin typeface="Nunito Sans"/>
              </a:rPr>
              <a:t>a, b, c, d</a:t>
            </a:r>
            <a:r>
              <a:rPr lang="en-US" altLang="en-US" sz="1800">
                <a:solidFill>
                  <a:srgbClr val="4D5968"/>
                </a:solidFill>
                <a:latin typeface="Nunito Sans"/>
              </a:rPr>
              <a:t> </a:t>
            </a:r>
            <a:r>
              <a:rPr lang="en-US" altLang="en-US" sz="1800" b="1">
                <a:solidFill>
                  <a:srgbClr val="4D5968"/>
                </a:solidFill>
                <a:latin typeface="Nunito Sans"/>
              </a:rPr>
              <a:t>=</a:t>
            </a:r>
            <a:r>
              <a:rPr lang="en-US" altLang="en-US" sz="1800">
                <a:solidFill>
                  <a:srgbClr val="4D5968"/>
                </a:solidFill>
                <a:latin typeface="Nunito Sans"/>
              </a:rPr>
              <a:t> The constant parameters for a software project.</a:t>
            </a:r>
          </a:p>
        </p:txBody>
      </p:sp>
      <p:sp>
        <p:nvSpPr>
          <p:cNvPr id="87044" name="Footer Placeholder 3">
            <a:extLst>
              <a:ext uri="{FF2B5EF4-FFF2-40B4-BE49-F238E27FC236}">
                <a16:creationId xmlns:a16="http://schemas.microsoft.com/office/drawing/2014/main" id="{7D18A085-068D-44E1-B52B-20A57DCF4F6C}"/>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87045" name="Slide Number Placeholder 4">
            <a:extLst>
              <a:ext uri="{FF2B5EF4-FFF2-40B4-BE49-F238E27FC236}">
                <a16:creationId xmlns:a16="http://schemas.microsoft.com/office/drawing/2014/main" id="{FB311987-0228-4721-8495-7E4C6B77509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3521739E-9700-4374-B902-A73E79C1E570}" type="slidenum">
              <a:rPr kumimoji="0" lang="en-US" altLang="en-US" sz="1400">
                <a:solidFill>
                  <a:schemeClr val="bg2"/>
                </a:solidFill>
                <a:latin typeface="Arial" panose="020B0604020202020204" pitchFamily="34" charset="0"/>
              </a:rPr>
              <a:pPr>
                <a:spcBef>
                  <a:spcPct val="50000"/>
                </a:spcBef>
                <a:buClrTx/>
                <a:buFontTx/>
                <a:buNone/>
              </a:pPr>
              <a:t>59</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8F908A15-2E48-458B-9E56-BDBAED95370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829102A4-9A75-4A7F-8B88-024A83B1B4DA}" type="slidenum">
              <a:rPr kumimoji="0" lang="en-US" altLang="en-US" sz="1400">
                <a:solidFill>
                  <a:schemeClr val="bg2"/>
                </a:solidFill>
                <a:latin typeface="Arial" panose="020B0604020202020204" pitchFamily="34" charset="0"/>
              </a:rPr>
              <a:pPr>
                <a:spcBef>
                  <a:spcPct val="50000"/>
                </a:spcBef>
                <a:buClrTx/>
                <a:buFontTx/>
                <a:buNone/>
              </a:pPr>
              <a:t>6</a:t>
            </a:fld>
            <a:endParaRPr kumimoji="0" lang="en-US" altLang="en-US" sz="1400">
              <a:solidFill>
                <a:schemeClr val="bg2"/>
              </a:solidFill>
              <a:latin typeface="Arial" panose="020B0604020202020204" pitchFamily="34" charset="0"/>
            </a:endParaRPr>
          </a:p>
        </p:txBody>
      </p:sp>
      <p:sp>
        <p:nvSpPr>
          <p:cNvPr id="13315" name="Rectangle 1">
            <a:extLst>
              <a:ext uri="{FF2B5EF4-FFF2-40B4-BE49-F238E27FC236}">
                <a16:creationId xmlns:a16="http://schemas.microsoft.com/office/drawing/2014/main" id="{C7B3648C-408D-4D08-A9D6-C585B2D6D4E8}"/>
              </a:ext>
            </a:extLst>
          </p:cNvPr>
          <p:cNvSpPr>
            <a:spLocks noGrp="1" noChangeArrowheads="1"/>
          </p:cNvSpPr>
          <p:nvPr>
            <p:ph type="title"/>
          </p:nvPr>
        </p:nvSpPr>
        <p:spPr>
          <a:xfrm>
            <a:off x="1930401" y="174625"/>
            <a:ext cx="7769225" cy="1157288"/>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1613"/>
              </a:spcBef>
            </a:pPr>
            <a:r>
              <a:rPr lang="en-GB" altLang="en-US" sz="6600"/>
              <a:t>Introduction</a:t>
            </a:r>
          </a:p>
        </p:txBody>
      </p:sp>
      <p:sp>
        <p:nvSpPr>
          <p:cNvPr id="13316" name="Rectangle 2">
            <a:extLst>
              <a:ext uri="{FF2B5EF4-FFF2-40B4-BE49-F238E27FC236}">
                <a16:creationId xmlns:a16="http://schemas.microsoft.com/office/drawing/2014/main" id="{771D1EBC-A3CA-4A71-B2CC-7C93ED6F8E04}"/>
              </a:ext>
            </a:extLst>
          </p:cNvPr>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a:bodyPr>
          <a:lstStyle/>
          <a:p>
            <a:pPr>
              <a:spcBef>
                <a:spcPts val="788"/>
              </a:spcBef>
            </a:pPr>
            <a:r>
              <a:rPr lang="en-GB" altLang="en-US" sz="4400"/>
              <a:t>Goal of software project management:</a:t>
            </a:r>
          </a:p>
          <a:p>
            <a:pPr lvl="1">
              <a:spcBef>
                <a:spcPts val="713"/>
              </a:spcBef>
            </a:pPr>
            <a:r>
              <a:rPr lang="en-GB" altLang="en-US" sz="3600">
                <a:solidFill>
                  <a:srgbClr val="0000FF"/>
                </a:solidFill>
              </a:rPr>
              <a:t>enable a group of engineers to work efficiently towards successful completion of a software project.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338163C3-D113-47F2-876D-F2F3E7F240B5}"/>
              </a:ext>
            </a:extLst>
          </p:cNvPr>
          <p:cNvSpPr>
            <a:spLocks noGrp="1" noChangeArrowheads="1"/>
          </p:cNvSpPr>
          <p:nvPr>
            <p:ph type="title"/>
          </p:nvPr>
        </p:nvSpPr>
        <p:spPr/>
        <p:txBody>
          <a:bodyPr/>
          <a:lstStyle/>
          <a:p>
            <a:endParaRPr lang="en-IN" altLang="en-US"/>
          </a:p>
        </p:txBody>
      </p:sp>
      <p:graphicFrame>
        <p:nvGraphicFramePr>
          <p:cNvPr id="6" name="Content Placeholder 5">
            <a:extLst>
              <a:ext uri="{FF2B5EF4-FFF2-40B4-BE49-F238E27FC236}">
                <a16:creationId xmlns:a16="http://schemas.microsoft.com/office/drawing/2014/main" id="{F3EB9318-B9BB-400B-965D-FD1582F9C2C3}"/>
              </a:ext>
            </a:extLst>
          </p:cNvPr>
          <p:cNvGraphicFramePr>
            <a:graphicFrameLocks noGrp="1"/>
          </p:cNvGraphicFramePr>
          <p:nvPr>
            <p:ph idx="1"/>
          </p:nvPr>
        </p:nvGraphicFramePr>
        <p:xfrm>
          <a:off x="2940051" y="1885950"/>
          <a:ext cx="6261099" cy="4171952"/>
        </p:xfrm>
        <a:graphic>
          <a:graphicData uri="http://schemas.openxmlformats.org/drawingml/2006/table">
            <a:tbl>
              <a:tblPr/>
              <a:tblGrid>
                <a:gridCol w="2620925">
                  <a:extLst>
                    <a:ext uri="{9D8B030D-6E8A-4147-A177-3AD203B41FA5}">
                      <a16:colId xmlns:a16="http://schemas.microsoft.com/office/drawing/2014/main" val="20000"/>
                    </a:ext>
                  </a:extLst>
                </a:gridCol>
                <a:gridCol w="825106">
                  <a:extLst>
                    <a:ext uri="{9D8B030D-6E8A-4147-A177-3AD203B41FA5}">
                      <a16:colId xmlns:a16="http://schemas.microsoft.com/office/drawing/2014/main" val="20001"/>
                    </a:ext>
                  </a:extLst>
                </a:gridCol>
                <a:gridCol w="994981">
                  <a:extLst>
                    <a:ext uri="{9D8B030D-6E8A-4147-A177-3AD203B41FA5}">
                      <a16:colId xmlns:a16="http://schemas.microsoft.com/office/drawing/2014/main" val="20002"/>
                    </a:ext>
                  </a:extLst>
                </a:gridCol>
                <a:gridCol w="825106">
                  <a:extLst>
                    <a:ext uri="{9D8B030D-6E8A-4147-A177-3AD203B41FA5}">
                      <a16:colId xmlns:a16="http://schemas.microsoft.com/office/drawing/2014/main" val="20003"/>
                    </a:ext>
                  </a:extLst>
                </a:gridCol>
                <a:gridCol w="994981">
                  <a:extLst>
                    <a:ext uri="{9D8B030D-6E8A-4147-A177-3AD203B41FA5}">
                      <a16:colId xmlns:a16="http://schemas.microsoft.com/office/drawing/2014/main" val="20004"/>
                    </a:ext>
                  </a:extLst>
                </a:gridCol>
              </a:tblGrid>
              <a:tr h="1042988">
                <a:tc>
                  <a:txBody>
                    <a:bodyPr/>
                    <a:lstStyle/>
                    <a:p>
                      <a:pPr algn="ctr" fontAlgn="t"/>
                      <a:r>
                        <a:rPr lang="en-IN" sz="2800" b="1" dirty="0">
                          <a:effectLst/>
                          <a:latin typeface="Nunito Sans"/>
                        </a:rPr>
                        <a:t>PROJECT TYPE</a:t>
                      </a:r>
                      <a:endParaRPr lang="en-IN" sz="2800" dirty="0">
                        <a:effectLst/>
                      </a:endParaRPr>
                    </a:p>
                  </a:txBody>
                  <a:tcPr marL="69043" marR="69043" marT="34526" marB="3452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800" b="1">
                          <a:effectLst/>
                          <a:latin typeface="Nunito Sans"/>
                        </a:rPr>
                        <a:t>a</a:t>
                      </a:r>
                      <a:endParaRPr lang="en-IN" sz="2800">
                        <a:effectLst/>
                      </a:endParaRPr>
                    </a:p>
                  </a:txBody>
                  <a:tcPr marL="69043" marR="69043" marT="34526" marB="3452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800" b="1">
                          <a:effectLst/>
                          <a:latin typeface="Nunito Sans"/>
                        </a:rPr>
                        <a:t>b</a:t>
                      </a:r>
                      <a:endParaRPr lang="en-IN" sz="2800">
                        <a:effectLst/>
                      </a:endParaRPr>
                    </a:p>
                  </a:txBody>
                  <a:tcPr marL="69043" marR="69043" marT="34526" marB="3452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800" b="1">
                          <a:effectLst/>
                          <a:latin typeface="Nunito Sans"/>
                        </a:rPr>
                        <a:t>c</a:t>
                      </a:r>
                      <a:endParaRPr lang="en-IN" sz="2800">
                        <a:effectLst/>
                      </a:endParaRPr>
                    </a:p>
                  </a:txBody>
                  <a:tcPr marL="69043" marR="69043" marT="34526" marB="3452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800" b="1">
                          <a:effectLst/>
                          <a:latin typeface="Nunito Sans"/>
                        </a:rPr>
                        <a:t>d</a:t>
                      </a:r>
                      <a:endParaRPr lang="en-IN" sz="2800">
                        <a:effectLst/>
                      </a:endParaRPr>
                    </a:p>
                  </a:txBody>
                  <a:tcPr marL="69043" marR="69043" marT="34526" marB="3452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042988">
                <a:tc>
                  <a:txBody>
                    <a:bodyPr/>
                    <a:lstStyle/>
                    <a:p>
                      <a:pPr algn="ctr" fontAlgn="t"/>
                      <a:r>
                        <a:rPr lang="en-IN" sz="2800" b="1">
                          <a:effectLst/>
                          <a:latin typeface="Nunito Sans"/>
                        </a:rPr>
                        <a:t>Organic</a:t>
                      </a:r>
                      <a:endParaRPr lang="en-IN" sz="2800">
                        <a:effectLst/>
                      </a:endParaRPr>
                    </a:p>
                  </a:txBody>
                  <a:tcPr marL="69043" marR="69043" marT="34526" marB="3452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dirty="0">
                          <a:effectLst/>
                        </a:rPr>
                        <a:t>2.4</a:t>
                      </a:r>
                    </a:p>
                  </a:txBody>
                  <a:tcPr marL="69043" marR="69043" marT="34526" marB="3452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dirty="0">
                          <a:effectLst/>
                        </a:rPr>
                        <a:t>1.05</a:t>
                      </a:r>
                    </a:p>
                  </a:txBody>
                  <a:tcPr marL="69043" marR="69043" marT="34526" marB="3452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dirty="0">
                          <a:effectLst/>
                        </a:rPr>
                        <a:t>2.5</a:t>
                      </a:r>
                    </a:p>
                  </a:txBody>
                  <a:tcPr marL="69043" marR="69043" marT="34526" marB="3452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0.38</a:t>
                      </a:r>
                    </a:p>
                  </a:txBody>
                  <a:tcPr marL="69043" marR="69043" marT="34526" marB="3452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42988">
                <a:tc>
                  <a:txBody>
                    <a:bodyPr/>
                    <a:lstStyle/>
                    <a:p>
                      <a:pPr algn="ctr" fontAlgn="t"/>
                      <a:r>
                        <a:rPr lang="en-IN" sz="2800" b="1">
                          <a:effectLst/>
                          <a:latin typeface="Nunito Sans"/>
                        </a:rPr>
                        <a:t>Semidetached</a:t>
                      </a:r>
                      <a:endParaRPr lang="en-IN" sz="2800">
                        <a:effectLst/>
                      </a:endParaRPr>
                    </a:p>
                  </a:txBody>
                  <a:tcPr marL="69043" marR="69043" marT="34526" marB="3452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3</a:t>
                      </a:r>
                    </a:p>
                  </a:txBody>
                  <a:tcPr marL="69043" marR="69043" marT="34526" marB="3452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1.12</a:t>
                      </a:r>
                    </a:p>
                  </a:txBody>
                  <a:tcPr marL="69043" marR="69043" marT="34526" marB="3452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dirty="0">
                          <a:effectLst/>
                        </a:rPr>
                        <a:t>2.5</a:t>
                      </a:r>
                    </a:p>
                  </a:txBody>
                  <a:tcPr marL="69043" marR="69043" marT="34526" marB="3452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dirty="0">
                          <a:effectLst/>
                        </a:rPr>
                        <a:t>0.35</a:t>
                      </a:r>
                    </a:p>
                  </a:txBody>
                  <a:tcPr marL="69043" marR="69043" marT="34526" marB="3452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42988">
                <a:tc>
                  <a:txBody>
                    <a:bodyPr/>
                    <a:lstStyle/>
                    <a:p>
                      <a:pPr algn="ctr" fontAlgn="t"/>
                      <a:r>
                        <a:rPr lang="en-IN" sz="2800" b="1">
                          <a:effectLst/>
                          <a:latin typeface="Nunito Sans"/>
                        </a:rPr>
                        <a:t>Embedded</a:t>
                      </a:r>
                      <a:endParaRPr lang="en-IN" sz="2800">
                        <a:effectLst/>
                      </a:endParaRPr>
                    </a:p>
                  </a:txBody>
                  <a:tcPr marL="69043" marR="69043" marT="34526" marB="3452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3.6</a:t>
                      </a:r>
                    </a:p>
                  </a:txBody>
                  <a:tcPr marL="69043" marR="69043" marT="34526" marB="3452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1.2</a:t>
                      </a:r>
                    </a:p>
                  </a:txBody>
                  <a:tcPr marL="69043" marR="69043" marT="34526" marB="3452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2.5</a:t>
                      </a:r>
                    </a:p>
                  </a:txBody>
                  <a:tcPr marL="69043" marR="69043" marT="34526" marB="3452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dirty="0">
                          <a:effectLst/>
                        </a:rPr>
                        <a:t>0.32</a:t>
                      </a:r>
                    </a:p>
                  </a:txBody>
                  <a:tcPr marL="69043" marR="69043" marT="34526" marB="3452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88099" name="Footer Placeholder 3">
            <a:extLst>
              <a:ext uri="{FF2B5EF4-FFF2-40B4-BE49-F238E27FC236}">
                <a16:creationId xmlns:a16="http://schemas.microsoft.com/office/drawing/2014/main" id="{8BB7EA56-73FA-40E4-86AD-9DB59FFB4EDB}"/>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88100" name="Slide Number Placeholder 4">
            <a:extLst>
              <a:ext uri="{FF2B5EF4-FFF2-40B4-BE49-F238E27FC236}">
                <a16:creationId xmlns:a16="http://schemas.microsoft.com/office/drawing/2014/main" id="{6BA4440E-24E9-4728-BD5E-D92191DF7BA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7D384095-E5FF-44C9-87BB-9D5D13805CA1}" type="slidenum">
              <a:rPr kumimoji="0" lang="en-US" altLang="en-US" sz="1400">
                <a:solidFill>
                  <a:schemeClr val="bg2"/>
                </a:solidFill>
                <a:latin typeface="Arial" panose="020B0604020202020204" pitchFamily="34" charset="0"/>
              </a:rPr>
              <a:pPr>
                <a:spcBef>
                  <a:spcPct val="50000"/>
                </a:spcBef>
                <a:buClrTx/>
                <a:buFontTx/>
                <a:buNone/>
              </a:pPr>
              <a:t>60</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453A96F6-537B-4A94-90FA-8BE057ED56B1}"/>
              </a:ext>
            </a:extLst>
          </p:cNvPr>
          <p:cNvSpPr>
            <a:spLocks noGrp="1" noChangeArrowheads="1"/>
          </p:cNvSpPr>
          <p:nvPr>
            <p:ph type="title"/>
          </p:nvPr>
        </p:nvSpPr>
        <p:spPr/>
        <p:txBody>
          <a:bodyPr/>
          <a:lstStyle/>
          <a:p>
            <a:r>
              <a:rPr lang="en-IN" altLang="en-US" b="1">
                <a:solidFill>
                  <a:srgbClr val="4D5968"/>
                </a:solidFill>
                <a:latin typeface="Nunito Sans"/>
              </a:rPr>
              <a:t>Example</a:t>
            </a:r>
            <a:endParaRPr lang="en-IN" altLang="en-US"/>
          </a:p>
        </p:txBody>
      </p:sp>
      <p:sp>
        <p:nvSpPr>
          <p:cNvPr id="89091" name="Content Placeholder 2">
            <a:extLst>
              <a:ext uri="{FF2B5EF4-FFF2-40B4-BE49-F238E27FC236}">
                <a16:creationId xmlns:a16="http://schemas.microsoft.com/office/drawing/2014/main" id="{52D9DE30-7612-46D2-8823-0D8D0EDEC921}"/>
              </a:ext>
            </a:extLst>
          </p:cNvPr>
          <p:cNvSpPr>
            <a:spLocks noGrp="1" noChangeArrowheads="1"/>
          </p:cNvSpPr>
          <p:nvPr>
            <p:ph idx="1"/>
          </p:nvPr>
        </p:nvSpPr>
        <p:spPr/>
        <p:txBody>
          <a:bodyPr/>
          <a:lstStyle/>
          <a:p>
            <a:r>
              <a:rPr lang="en-US" altLang="en-US">
                <a:solidFill>
                  <a:srgbClr val="4D5968"/>
                </a:solidFill>
                <a:latin typeface="Nunito Sans"/>
              </a:rPr>
              <a:t>For a given project was estimated with a size of 300 KLOC. </a:t>
            </a:r>
          </a:p>
          <a:p>
            <a:r>
              <a:rPr lang="en-US" altLang="en-US">
                <a:solidFill>
                  <a:srgbClr val="4D5968"/>
                </a:solidFill>
                <a:latin typeface="Nunito Sans"/>
              </a:rPr>
              <a:t>Calculate the Effort, Scheduled time for development. </a:t>
            </a:r>
          </a:p>
          <a:p>
            <a:r>
              <a:rPr lang="en-US" altLang="en-US">
                <a:solidFill>
                  <a:srgbClr val="4D5968"/>
                </a:solidFill>
                <a:latin typeface="Nunito Sans"/>
              </a:rPr>
              <a:t>Also, calculate the Average resource size and Productivity of the software for Organic project type.</a:t>
            </a:r>
          </a:p>
        </p:txBody>
      </p:sp>
      <p:sp>
        <p:nvSpPr>
          <p:cNvPr id="89092" name="Footer Placeholder 3">
            <a:extLst>
              <a:ext uri="{FF2B5EF4-FFF2-40B4-BE49-F238E27FC236}">
                <a16:creationId xmlns:a16="http://schemas.microsoft.com/office/drawing/2014/main" id="{A50DA933-96CF-4385-A1C3-5C8869024E18}"/>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89093" name="Slide Number Placeholder 4">
            <a:extLst>
              <a:ext uri="{FF2B5EF4-FFF2-40B4-BE49-F238E27FC236}">
                <a16:creationId xmlns:a16="http://schemas.microsoft.com/office/drawing/2014/main" id="{895F436D-7D6A-4EE9-AA90-0D52AED5B76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871C3D5F-485C-4D9F-8693-EDB2168102BC}" type="slidenum">
              <a:rPr kumimoji="0" lang="en-US" altLang="en-US" sz="1400">
                <a:solidFill>
                  <a:schemeClr val="bg2"/>
                </a:solidFill>
                <a:latin typeface="Arial" panose="020B0604020202020204" pitchFamily="34" charset="0"/>
              </a:rPr>
              <a:pPr>
                <a:spcBef>
                  <a:spcPct val="50000"/>
                </a:spcBef>
                <a:buClrTx/>
                <a:buFontTx/>
                <a:buNone/>
              </a:pPr>
              <a:t>61</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75EA3484-1805-4B0E-A01D-42788CD14469}"/>
              </a:ext>
            </a:extLst>
          </p:cNvPr>
          <p:cNvSpPr>
            <a:spLocks noGrp="1" noChangeArrowheads="1"/>
          </p:cNvSpPr>
          <p:nvPr>
            <p:ph type="title"/>
          </p:nvPr>
        </p:nvSpPr>
        <p:spPr/>
        <p:txBody>
          <a:bodyPr/>
          <a:lstStyle/>
          <a:p>
            <a:r>
              <a:rPr lang="en-IN" altLang="en-US" b="1">
                <a:solidFill>
                  <a:srgbClr val="232C39"/>
                </a:solidFill>
                <a:latin typeface="Nunito Sans"/>
              </a:rPr>
              <a:t>For Organic: Answer</a:t>
            </a:r>
            <a:endParaRPr lang="en-IN" altLang="en-US"/>
          </a:p>
        </p:txBody>
      </p:sp>
      <p:sp>
        <p:nvSpPr>
          <p:cNvPr id="90115" name="Content Placeholder 2">
            <a:extLst>
              <a:ext uri="{FF2B5EF4-FFF2-40B4-BE49-F238E27FC236}">
                <a16:creationId xmlns:a16="http://schemas.microsoft.com/office/drawing/2014/main" id="{6AE25F2F-73EB-4B1F-A042-F031AE6F60A4}"/>
              </a:ext>
            </a:extLst>
          </p:cNvPr>
          <p:cNvSpPr>
            <a:spLocks noGrp="1" noChangeArrowheads="1"/>
          </p:cNvSpPr>
          <p:nvPr>
            <p:ph idx="1"/>
          </p:nvPr>
        </p:nvSpPr>
        <p:spPr/>
        <p:txBody>
          <a:bodyPr/>
          <a:lstStyle/>
          <a:p>
            <a:r>
              <a:rPr lang="en-US" altLang="en-US">
                <a:solidFill>
                  <a:srgbClr val="4D5968"/>
                </a:solidFill>
                <a:latin typeface="Nunito Sans"/>
              </a:rPr>
              <a:t>Effort (E) = a*(KLOC)</a:t>
            </a:r>
            <a:r>
              <a:rPr lang="en-US" altLang="en-US" baseline="30000">
                <a:solidFill>
                  <a:srgbClr val="4D5968"/>
                </a:solidFill>
                <a:latin typeface="Nunito Sans"/>
              </a:rPr>
              <a:t>b </a:t>
            </a:r>
            <a:r>
              <a:rPr lang="en-US" altLang="en-US">
                <a:solidFill>
                  <a:srgbClr val="4D5968"/>
                </a:solidFill>
                <a:latin typeface="Nunito Sans"/>
              </a:rPr>
              <a:t>= 2.4*(300)</a:t>
            </a:r>
            <a:r>
              <a:rPr lang="en-US" altLang="en-US" baseline="30000">
                <a:solidFill>
                  <a:srgbClr val="4D5968"/>
                </a:solidFill>
                <a:latin typeface="Nunito Sans"/>
              </a:rPr>
              <a:t>1.05</a:t>
            </a:r>
            <a:r>
              <a:rPr lang="en-US" altLang="en-US">
                <a:solidFill>
                  <a:srgbClr val="4D5968"/>
                </a:solidFill>
                <a:latin typeface="Nunito Sans"/>
              </a:rPr>
              <a:t> = 957.61 MM</a:t>
            </a:r>
            <a:endParaRPr lang="en-US" altLang="en-US"/>
          </a:p>
          <a:p>
            <a:r>
              <a:rPr lang="en-US" altLang="en-US">
                <a:solidFill>
                  <a:srgbClr val="4D5968"/>
                </a:solidFill>
                <a:latin typeface="Nunito Sans"/>
              </a:rPr>
              <a:t>Scheduled Time (D) = c*(E)</a:t>
            </a:r>
            <a:r>
              <a:rPr lang="en-US" altLang="en-US" baseline="30000">
                <a:solidFill>
                  <a:srgbClr val="4D5968"/>
                </a:solidFill>
                <a:latin typeface="Nunito Sans"/>
              </a:rPr>
              <a:t>d</a:t>
            </a:r>
            <a:r>
              <a:rPr lang="en-US" altLang="en-US" b="1" baseline="30000">
                <a:solidFill>
                  <a:srgbClr val="4D5968"/>
                </a:solidFill>
                <a:latin typeface="Nunito Sans"/>
              </a:rPr>
              <a:t>  </a:t>
            </a:r>
            <a:r>
              <a:rPr lang="en-US" altLang="en-US">
                <a:solidFill>
                  <a:srgbClr val="4D5968"/>
                </a:solidFill>
                <a:latin typeface="Nunito Sans"/>
              </a:rPr>
              <a:t>= 2.5*(957.61)</a:t>
            </a:r>
            <a:r>
              <a:rPr lang="en-US" altLang="en-US" baseline="30000">
                <a:solidFill>
                  <a:srgbClr val="4D5968"/>
                </a:solidFill>
                <a:latin typeface="Nunito Sans"/>
              </a:rPr>
              <a:t>0.38</a:t>
            </a:r>
            <a:r>
              <a:rPr lang="en-US" altLang="en-US">
                <a:solidFill>
                  <a:srgbClr val="4D5968"/>
                </a:solidFill>
                <a:latin typeface="Nunito Sans"/>
              </a:rPr>
              <a:t> = 33.95 Months(M)</a:t>
            </a:r>
          </a:p>
          <a:p>
            <a:r>
              <a:rPr lang="en-US" altLang="en-US">
                <a:solidFill>
                  <a:srgbClr val="4D5968"/>
                </a:solidFill>
                <a:latin typeface="Nunito Sans"/>
              </a:rPr>
              <a:t>Avg. Resource Size = E/D = 957.61/33.95 = 28.21 Mans</a:t>
            </a:r>
          </a:p>
          <a:p>
            <a:r>
              <a:rPr lang="en-US" altLang="en-US">
                <a:solidFill>
                  <a:srgbClr val="4D5968"/>
                </a:solidFill>
                <a:latin typeface="Nunito Sans"/>
              </a:rPr>
              <a:t>Productivity of Software = KLOC/E = 300/957.61 = 0.3132 KLOC/MM = 313 LOC/MM</a:t>
            </a:r>
            <a:endParaRPr lang="en-IN" altLang="en-US"/>
          </a:p>
        </p:txBody>
      </p:sp>
      <p:sp>
        <p:nvSpPr>
          <p:cNvPr id="90116" name="Footer Placeholder 3">
            <a:extLst>
              <a:ext uri="{FF2B5EF4-FFF2-40B4-BE49-F238E27FC236}">
                <a16:creationId xmlns:a16="http://schemas.microsoft.com/office/drawing/2014/main" id="{E2CC7292-B3AF-4F47-9964-E6F8433393E7}"/>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90117" name="Slide Number Placeholder 4">
            <a:extLst>
              <a:ext uri="{FF2B5EF4-FFF2-40B4-BE49-F238E27FC236}">
                <a16:creationId xmlns:a16="http://schemas.microsoft.com/office/drawing/2014/main" id="{21836489-50C0-44B6-88AE-FF5F28765BE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0F3E2879-CDD4-4F68-B9FB-C93FD48D7ECC}" type="slidenum">
              <a:rPr kumimoji="0" lang="en-US" altLang="en-US" sz="1400">
                <a:solidFill>
                  <a:schemeClr val="bg2"/>
                </a:solidFill>
                <a:latin typeface="Arial" panose="020B0604020202020204" pitchFamily="34" charset="0"/>
              </a:rPr>
              <a:pPr>
                <a:spcBef>
                  <a:spcPct val="50000"/>
                </a:spcBef>
                <a:buClrTx/>
                <a:buFontTx/>
                <a:buNone/>
              </a:pPr>
              <a:t>62</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43DBE3FC-224B-4B04-B027-AF04C2A0C748}"/>
              </a:ext>
            </a:extLst>
          </p:cNvPr>
          <p:cNvSpPr>
            <a:spLocks noGrp="1" noChangeArrowheads="1"/>
          </p:cNvSpPr>
          <p:nvPr>
            <p:ph type="title"/>
          </p:nvPr>
        </p:nvSpPr>
        <p:spPr/>
        <p:txBody>
          <a:bodyPr/>
          <a:lstStyle/>
          <a:p>
            <a:r>
              <a:rPr lang="en-IN" altLang="en-US" b="1">
                <a:solidFill>
                  <a:srgbClr val="232C39"/>
                </a:solidFill>
                <a:latin typeface="Nunito Sans"/>
              </a:rPr>
              <a:t>For Semidetached: Answer</a:t>
            </a:r>
            <a:endParaRPr lang="en-IN" altLang="en-US"/>
          </a:p>
        </p:txBody>
      </p:sp>
      <p:sp>
        <p:nvSpPr>
          <p:cNvPr id="91139" name="Content Placeholder 2">
            <a:extLst>
              <a:ext uri="{FF2B5EF4-FFF2-40B4-BE49-F238E27FC236}">
                <a16:creationId xmlns:a16="http://schemas.microsoft.com/office/drawing/2014/main" id="{DAAAF973-615D-4A21-B690-7F1DEA96E6BD}"/>
              </a:ext>
            </a:extLst>
          </p:cNvPr>
          <p:cNvSpPr>
            <a:spLocks noGrp="1" noChangeArrowheads="1"/>
          </p:cNvSpPr>
          <p:nvPr>
            <p:ph idx="1"/>
          </p:nvPr>
        </p:nvSpPr>
        <p:spPr/>
        <p:txBody>
          <a:bodyPr/>
          <a:lstStyle/>
          <a:p>
            <a:r>
              <a:rPr lang="en-US" altLang="en-US">
                <a:solidFill>
                  <a:srgbClr val="4D5968"/>
                </a:solidFill>
                <a:latin typeface="Nunito Sans"/>
              </a:rPr>
              <a:t>Effort (E) = a*(KLOC)</a:t>
            </a:r>
            <a:r>
              <a:rPr lang="en-US" altLang="en-US" baseline="30000">
                <a:solidFill>
                  <a:srgbClr val="4D5968"/>
                </a:solidFill>
                <a:latin typeface="Nunito Sans"/>
              </a:rPr>
              <a:t>b </a:t>
            </a:r>
            <a:r>
              <a:rPr lang="en-US" altLang="en-US">
                <a:solidFill>
                  <a:srgbClr val="4D5968"/>
                </a:solidFill>
                <a:latin typeface="Nunito Sans"/>
              </a:rPr>
              <a:t>= 3.0*(300)</a:t>
            </a:r>
            <a:r>
              <a:rPr lang="en-US" altLang="en-US" baseline="30000">
                <a:solidFill>
                  <a:srgbClr val="4D5968"/>
                </a:solidFill>
                <a:latin typeface="Nunito Sans"/>
              </a:rPr>
              <a:t>1.12</a:t>
            </a:r>
            <a:r>
              <a:rPr lang="en-US" altLang="en-US">
                <a:solidFill>
                  <a:srgbClr val="4D5968"/>
                </a:solidFill>
                <a:latin typeface="Nunito Sans"/>
              </a:rPr>
              <a:t> = 1784.42 MM</a:t>
            </a:r>
            <a:br>
              <a:rPr lang="en-US" altLang="en-US"/>
            </a:br>
            <a:endParaRPr lang="en-US" altLang="en-US"/>
          </a:p>
          <a:p>
            <a:r>
              <a:rPr lang="en-US" altLang="en-US">
                <a:solidFill>
                  <a:srgbClr val="4D5968"/>
                </a:solidFill>
                <a:latin typeface="Nunito Sans"/>
              </a:rPr>
              <a:t>Scheduled Time (D) = c*(E)</a:t>
            </a:r>
            <a:r>
              <a:rPr lang="en-US" altLang="en-US" baseline="30000">
                <a:solidFill>
                  <a:srgbClr val="4D5968"/>
                </a:solidFill>
                <a:latin typeface="Nunito Sans"/>
              </a:rPr>
              <a:t>d</a:t>
            </a:r>
            <a:r>
              <a:rPr lang="en-US" altLang="en-US" b="1" baseline="30000">
                <a:solidFill>
                  <a:srgbClr val="4D5968"/>
                </a:solidFill>
                <a:latin typeface="Nunito Sans"/>
              </a:rPr>
              <a:t>  </a:t>
            </a:r>
            <a:r>
              <a:rPr lang="en-US" altLang="en-US">
                <a:solidFill>
                  <a:srgbClr val="4D5968"/>
                </a:solidFill>
                <a:latin typeface="Nunito Sans"/>
              </a:rPr>
              <a:t>= 2.5*(1784.42)</a:t>
            </a:r>
            <a:r>
              <a:rPr lang="en-US" altLang="en-US" baseline="30000">
                <a:solidFill>
                  <a:srgbClr val="4D5968"/>
                </a:solidFill>
                <a:latin typeface="Nunito Sans"/>
              </a:rPr>
              <a:t>0.35</a:t>
            </a:r>
            <a:r>
              <a:rPr lang="en-US" altLang="en-US">
                <a:solidFill>
                  <a:srgbClr val="4D5968"/>
                </a:solidFill>
                <a:latin typeface="Nunito Sans"/>
              </a:rPr>
              <a:t> = 34.35 Months(M)</a:t>
            </a:r>
            <a:endParaRPr lang="en-IN" altLang="en-US"/>
          </a:p>
        </p:txBody>
      </p:sp>
      <p:sp>
        <p:nvSpPr>
          <p:cNvPr id="91140" name="Footer Placeholder 3">
            <a:extLst>
              <a:ext uri="{FF2B5EF4-FFF2-40B4-BE49-F238E27FC236}">
                <a16:creationId xmlns:a16="http://schemas.microsoft.com/office/drawing/2014/main" id="{1FF562B0-2F09-4173-B363-A9BAF2221045}"/>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91141" name="Slide Number Placeholder 4">
            <a:extLst>
              <a:ext uri="{FF2B5EF4-FFF2-40B4-BE49-F238E27FC236}">
                <a16:creationId xmlns:a16="http://schemas.microsoft.com/office/drawing/2014/main" id="{E9846E38-BB27-49DA-8BE4-6914640702E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4F19FB78-F6C4-46C5-926D-C7CC8EB14D6A}" type="slidenum">
              <a:rPr kumimoji="0" lang="en-US" altLang="en-US" sz="1400">
                <a:solidFill>
                  <a:schemeClr val="bg2"/>
                </a:solidFill>
                <a:latin typeface="Arial" panose="020B0604020202020204" pitchFamily="34" charset="0"/>
              </a:rPr>
              <a:pPr>
                <a:spcBef>
                  <a:spcPct val="50000"/>
                </a:spcBef>
                <a:buClrTx/>
                <a:buFontTx/>
                <a:buNone/>
              </a:pPr>
              <a:t>63</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43910B9D-38AC-4240-9FEA-5FE030036890}"/>
              </a:ext>
            </a:extLst>
          </p:cNvPr>
          <p:cNvSpPr>
            <a:spLocks noGrp="1" noChangeArrowheads="1"/>
          </p:cNvSpPr>
          <p:nvPr>
            <p:ph type="title"/>
          </p:nvPr>
        </p:nvSpPr>
        <p:spPr/>
        <p:txBody>
          <a:bodyPr/>
          <a:lstStyle/>
          <a:p>
            <a:r>
              <a:rPr lang="en-IN" altLang="en-US" b="1">
                <a:solidFill>
                  <a:srgbClr val="232C39"/>
                </a:solidFill>
                <a:latin typeface="Nunito Sans"/>
              </a:rPr>
              <a:t>For Embedded: Answer</a:t>
            </a:r>
            <a:endParaRPr lang="en-IN" altLang="en-US"/>
          </a:p>
        </p:txBody>
      </p:sp>
      <p:sp>
        <p:nvSpPr>
          <p:cNvPr id="92163" name="Content Placeholder 2">
            <a:extLst>
              <a:ext uri="{FF2B5EF4-FFF2-40B4-BE49-F238E27FC236}">
                <a16:creationId xmlns:a16="http://schemas.microsoft.com/office/drawing/2014/main" id="{2CD7209A-8216-4995-8C92-900DEF7C3624}"/>
              </a:ext>
            </a:extLst>
          </p:cNvPr>
          <p:cNvSpPr>
            <a:spLocks noGrp="1" noChangeArrowheads="1"/>
          </p:cNvSpPr>
          <p:nvPr>
            <p:ph idx="1"/>
          </p:nvPr>
        </p:nvSpPr>
        <p:spPr/>
        <p:txBody>
          <a:bodyPr/>
          <a:lstStyle/>
          <a:p>
            <a:r>
              <a:rPr lang="en-US" altLang="en-US">
                <a:solidFill>
                  <a:srgbClr val="4D5968"/>
                </a:solidFill>
                <a:latin typeface="Nunito Sans"/>
              </a:rPr>
              <a:t>Effort (E) = a*(KLOC)</a:t>
            </a:r>
            <a:r>
              <a:rPr lang="en-US" altLang="en-US" baseline="30000">
                <a:solidFill>
                  <a:srgbClr val="4D5968"/>
                </a:solidFill>
                <a:latin typeface="Nunito Sans"/>
              </a:rPr>
              <a:t>b </a:t>
            </a:r>
            <a:r>
              <a:rPr lang="en-US" altLang="en-US">
                <a:solidFill>
                  <a:srgbClr val="4D5968"/>
                </a:solidFill>
                <a:latin typeface="Nunito Sans"/>
              </a:rPr>
              <a:t>= 3.6*(300)</a:t>
            </a:r>
            <a:r>
              <a:rPr lang="en-US" altLang="en-US" baseline="30000">
                <a:solidFill>
                  <a:srgbClr val="4D5968"/>
                </a:solidFill>
                <a:latin typeface="Nunito Sans"/>
              </a:rPr>
              <a:t>1.2</a:t>
            </a:r>
            <a:r>
              <a:rPr lang="en-US" altLang="en-US">
                <a:solidFill>
                  <a:srgbClr val="4D5968"/>
                </a:solidFill>
                <a:latin typeface="Nunito Sans"/>
              </a:rPr>
              <a:t> = 3379.46 MM</a:t>
            </a:r>
            <a:br>
              <a:rPr lang="en-US" altLang="en-US"/>
            </a:br>
            <a:endParaRPr lang="en-US" altLang="en-US"/>
          </a:p>
          <a:p>
            <a:r>
              <a:rPr lang="en-US" altLang="en-US">
                <a:solidFill>
                  <a:srgbClr val="4D5968"/>
                </a:solidFill>
                <a:latin typeface="Nunito Sans"/>
              </a:rPr>
              <a:t>Scheduled Time (D) = c*(E)</a:t>
            </a:r>
            <a:r>
              <a:rPr lang="en-US" altLang="en-US" baseline="30000">
                <a:solidFill>
                  <a:srgbClr val="4D5968"/>
                </a:solidFill>
                <a:latin typeface="Nunito Sans"/>
              </a:rPr>
              <a:t>d</a:t>
            </a:r>
            <a:r>
              <a:rPr lang="en-US" altLang="en-US" b="1" baseline="30000">
                <a:solidFill>
                  <a:srgbClr val="4D5968"/>
                </a:solidFill>
                <a:latin typeface="Nunito Sans"/>
              </a:rPr>
              <a:t>  </a:t>
            </a:r>
            <a:r>
              <a:rPr lang="en-US" altLang="en-US">
                <a:solidFill>
                  <a:srgbClr val="4D5968"/>
                </a:solidFill>
                <a:latin typeface="Nunito Sans"/>
              </a:rPr>
              <a:t>= 2.5*(3379.46)</a:t>
            </a:r>
            <a:r>
              <a:rPr lang="en-US" altLang="en-US" baseline="30000">
                <a:solidFill>
                  <a:srgbClr val="4D5968"/>
                </a:solidFill>
                <a:latin typeface="Nunito Sans"/>
              </a:rPr>
              <a:t>0.32</a:t>
            </a:r>
            <a:r>
              <a:rPr lang="en-US" altLang="en-US">
                <a:solidFill>
                  <a:srgbClr val="4D5968"/>
                </a:solidFill>
                <a:latin typeface="Nunito Sans"/>
              </a:rPr>
              <a:t> = 33.66 Months(M)</a:t>
            </a:r>
            <a:endParaRPr lang="en-IN" altLang="en-US"/>
          </a:p>
        </p:txBody>
      </p:sp>
      <p:sp>
        <p:nvSpPr>
          <p:cNvPr id="92164" name="Footer Placeholder 3">
            <a:extLst>
              <a:ext uri="{FF2B5EF4-FFF2-40B4-BE49-F238E27FC236}">
                <a16:creationId xmlns:a16="http://schemas.microsoft.com/office/drawing/2014/main" id="{D043D4E4-3D7A-411C-B75D-A30E11F957C4}"/>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92165" name="Slide Number Placeholder 4">
            <a:extLst>
              <a:ext uri="{FF2B5EF4-FFF2-40B4-BE49-F238E27FC236}">
                <a16:creationId xmlns:a16="http://schemas.microsoft.com/office/drawing/2014/main" id="{59E75521-4D0B-4C92-A7B6-7DFAD675BCD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B68BC494-D135-4DF5-AA01-989672130241}" type="slidenum">
              <a:rPr kumimoji="0" lang="en-US" altLang="en-US" sz="1400">
                <a:solidFill>
                  <a:schemeClr val="bg2"/>
                </a:solidFill>
                <a:latin typeface="Arial" panose="020B0604020202020204" pitchFamily="34" charset="0"/>
              </a:rPr>
              <a:pPr>
                <a:spcBef>
                  <a:spcPct val="50000"/>
                </a:spcBef>
                <a:buClrTx/>
                <a:buFontTx/>
                <a:buNone/>
              </a:pPr>
              <a:t>64</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EB12461D-DC6B-44F3-AE1A-151CCA675ED6}"/>
              </a:ext>
            </a:extLst>
          </p:cNvPr>
          <p:cNvSpPr>
            <a:spLocks noGrp="1" noChangeArrowheads="1"/>
          </p:cNvSpPr>
          <p:nvPr>
            <p:ph type="title"/>
          </p:nvPr>
        </p:nvSpPr>
        <p:spPr/>
        <p:txBody>
          <a:bodyPr/>
          <a:lstStyle/>
          <a:p>
            <a:r>
              <a:rPr lang="en-IN" altLang="en-US" b="1">
                <a:solidFill>
                  <a:srgbClr val="1375B0"/>
                </a:solidFill>
                <a:latin typeface="Nunito Sans"/>
              </a:rPr>
              <a:t>The Intermediate COCOMO</a:t>
            </a:r>
            <a:endParaRPr lang="en-IN" altLang="en-US"/>
          </a:p>
        </p:txBody>
      </p:sp>
      <p:sp>
        <p:nvSpPr>
          <p:cNvPr id="93187" name="Content Placeholder 2">
            <a:extLst>
              <a:ext uri="{FF2B5EF4-FFF2-40B4-BE49-F238E27FC236}">
                <a16:creationId xmlns:a16="http://schemas.microsoft.com/office/drawing/2014/main" id="{9DE52095-A532-4B3D-984D-B2F5B905131E}"/>
              </a:ext>
            </a:extLst>
          </p:cNvPr>
          <p:cNvSpPr>
            <a:spLocks noGrp="1" noChangeArrowheads="1"/>
          </p:cNvSpPr>
          <p:nvPr>
            <p:ph idx="1"/>
          </p:nvPr>
        </p:nvSpPr>
        <p:spPr/>
        <p:txBody>
          <a:bodyPr/>
          <a:lstStyle/>
          <a:p>
            <a:r>
              <a:rPr lang="en-US" altLang="en-US">
                <a:solidFill>
                  <a:srgbClr val="4D5968"/>
                </a:solidFill>
                <a:latin typeface="Nunito Sans"/>
              </a:rPr>
              <a:t>The intermediate model estimates software development effort in terms of </a:t>
            </a:r>
          </a:p>
          <a:p>
            <a:pPr lvl="1"/>
            <a:r>
              <a:rPr lang="en-US" altLang="en-US">
                <a:solidFill>
                  <a:srgbClr val="4D5968"/>
                </a:solidFill>
                <a:latin typeface="Nunito Sans"/>
              </a:rPr>
              <a:t>size of the program and </a:t>
            </a:r>
          </a:p>
          <a:p>
            <a:pPr lvl="1"/>
            <a:r>
              <a:rPr lang="en-US" altLang="en-US">
                <a:solidFill>
                  <a:srgbClr val="4D5968"/>
                </a:solidFill>
                <a:latin typeface="Nunito Sans"/>
              </a:rPr>
              <a:t>other related cost drivers parameters (product parameter, hardware parameter, resource parameter, and project parameter) of the project. </a:t>
            </a:r>
            <a:endParaRPr lang="en-IN" altLang="en-US"/>
          </a:p>
        </p:txBody>
      </p:sp>
      <p:sp>
        <p:nvSpPr>
          <p:cNvPr id="93188" name="Footer Placeholder 3">
            <a:extLst>
              <a:ext uri="{FF2B5EF4-FFF2-40B4-BE49-F238E27FC236}">
                <a16:creationId xmlns:a16="http://schemas.microsoft.com/office/drawing/2014/main" id="{0F4C83A6-D963-4179-8B74-B117B98A89DF}"/>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93189" name="Slide Number Placeholder 4">
            <a:extLst>
              <a:ext uri="{FF2B5EF4-FFF2-40B4-BE49-F238E27FC236}">
                <a16:creationId xmlns:a16="http://schemas.microsoft.com/office/drawing/2014/main" id="{12E4492A-C4DA-4E34-9CE4-1FA2599BBE0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6C19C0BA-79BC-4E55-9EDF-1D1111653593}" type="slidenum">
              <a:rPr kumimoji="0" lang="en-US" altLang="en-US" sz="1400">
                <a:solidFill>
                  <a:schemeClr val="bg2"/>
                </a:solidFill>
                <a:latin typeface="Arial" panose="020B0604020202020204" pitchFamily="34" charset="0"/>
              </a:rPr>
              <a:pPr>
                <a:spcBef>
                  <a:spcPct val="50000"/>
                </a:spcBef>
                <a:buClrTx/>
                <a:buFontTx/>
                <a:buNone/>
              </a:pPr>
              <a:t>65</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5D5C925A-FBA5-4824-8683-FC59393D8738}"/>
              </a:ext>
            </a:extLst>
          </p:cNvPr>
          <p:cNvSpPr>
            <a:spLocks noGrp="1" noChangeArrowheads="1"/>
          </p:cNvSpPr>
          <p:nvPr>
            <p:ph type="title"/>
          </p:nvPr>
        </p:nvSpPr>
        <p:spPr/>
        <p:txBody>
          <a:bodyPr/>
          <a:lstStyle/>
          <a:p>
            <a:r>
              <a:rPr lang="en-IN" altLang="en-US" b="1">
                <a:solidFill>
                  <a:srgbClr val="1375B0"/>
                </a:solidFill>
                <a:latin typeface="Nunito Sans"/>
              </a:rPr>
              <a:t>The Intermediate COCOMO</a:t>
            </a:r>
            <a:endParaRPr lang="en-IN" altLang="en-US"/>
          </a:p>
        </p:txBody>
      </p:sp>
      <p:sp>
        <p:nvSpPr>
          <p:cNvPr id="94211" name="Content Placeholder 2">
            <a:extLst>
              <a:ext uri="{FF2B5EF4-FFF2-40B4-BE49-F238E27FC236}">
                <a16:creationId xmlns:a16="http://schemas.microsoft.com/office/drawing/2014/main" id="{474F68F5-2992-4296-9433-74C47A8E5CE3}"/>
              </a:ext>
            </a:extLst>
          </p:cNvPr>
          <p:cNvSpPr>
            <a:spLocks noGrp="1" noChangeArrowheads="1"/>
          </p:cNvSpPr>
          <p:nvPr>
            <p:ph idx="1"/>
          </p:nvPr>
        </p:nvSpPr>
        <p:spPr/>
        <p:txBody>
          <a:bodyPr/>
          <a:lstStyle/>
          <a:p>
            <a:r>
              <a:rPr lang="en-US" altLang="en-US" sz="2000">
                <a:solidFill>
                  <a:srgbClr val="4D5968"/>
                </a:solidFill>
                <a:latin typeface="Nunito Sans"/>
              </a:rPr>
              <a:t>The estimated effort and scheduled time are given by the relationship:</a:t>
            </a:r>
          </a:p>
          <a:p>
            <a:r>
              <a:rPr lang="en-US" altLang="en-US" sz="2000">
                <a:solidFill>
                  <a:srgbClr val="4D5968"/>
                </a:solidFill>
                <a:latin typeface="Nunito Sans"/>
              </a:rPr>
              <a:t>Effort (E) = a*(KLOC)</a:t>
            </a:r>
            <a:r>
              <a:rPr lang="en-US" altLang="en-US" sz="2000" baseline="30000">
                <a:solidFill>
                  <a:srgbClr val="4D5968"/>
                </a:solidFill>
                <a:latin typeface="Nunito Sans"/>
              </a:rPr>
              <a:t>b </a:t>
            </a:r>
            <a:r>
              <a:rPr lang="en-US" altLang="en-US" sz="2000">
                <a:solidFill>
                  <a:srgbClr val="4D5968"/>
                </a:solidFill>
                <a:latin typeface="Nunito Sans"/>
              </a:rPr>
              <a:t>*EAF  MM</a:t>
            </a:r>
            <a:br>
              <a:rPr lang="en-US" altLang="en-US" sz="2000">
                <a:solidFill>
                  <a:srgbClr val="4D5968"/>
                </a:solidFill>
                <a:latin typeface="Nunito Sans"/>
              </a:rPr>
            </a:br>
            <a:r>
              <a:rPr lang="en-US" altLang="en-US" sz="2000">
                <a:solidFill>
                  <a:srgbClr val="4D5968"/>
                </a:solidFill>
                <a:latin typeface="Nunito Sans"/>
              </a:rPr>
              <a:t>Scheduled Time (D) = c*(E)</a:t>
            </a:r>
            <a:r>
              <a:rPr lang="en-US" altLang="en-US" sz="2000" baseline="30000">
                <a:solidFill>
                  <a:srgbClr val="4D5968"/>
                </a:solidFill>
                <a:latin typeface="Nunito Sans"/>
              </a:rPr>
              <a:t>d </a:t>
            </a:r>
            <a:r>
              <a:rPr lang="en-US" altLang="en-US" sz="2000">
                <a:solidFill>
                  <a:srgbClr val="4D5968"/>
                </a:solidFill>
                <a:latin typeface="Nunito Sans"/>
              </a:rPr>
              <a:t> Months(M)</a:t>
            </a:r>
          </a:p>
          <a:p>
            <a:r>
              <a:rPr lang="en-US" altLang="en-US" sz="2000">
                <a:solidFill>
                  <a:srgbClr val="4D5968"/>
                </a:solidFill>
                <a:latin typeface="Nunito Sans"/>
              </a:rPr>
              <a:t>Where,</a:t>
            </a:r>
          </a:p>
          <a:p>
            <a:pPr>
              <a:buFont typeface="Arial" panose="020B0604020202020204" pitchFamily="34" charset="0"/>
              <a:buChar char="•"/>
            </a:pPr>
            <a:r>
              <a:rPr lang="en-US" altLang="en-US" sz="2000" b="1">
                <a:solidFill>
                  <a:srgbClr val="4D5968"/>
                </a:solidFill>
                <a:latin typeface="Nunito Sans"/>
              </a:rPr>
              <a:t>E =</a:t>
            </a:r>
            <a:r>
              <a:rPr lang="en-US" altLang="en-US" sz="2000">
                <a:solidFill>
                  <a:srgbClr val="4D5968"/>
                </a:solidFill>
                <a:latin typeface="Nunito Sans"/>
              </a:rPr>
              <a:t> Total effort required for the project in Man-Months (MM).</a:t>
            </a:r>
          </a:p>
          <a:p>
            <a:pPr>
              <a:buFont typeface="Arial" panose="020B0604020202020204" pitchFamily="34" charset="0"/>
              <a:buChar char="•"/>
            </a:pPr>
            <a:r>
              <a:rPr lang="en-US" altLang="en-US" sz="2000" b="1">
                <a:solidFill>
                  <a:srgbClr val="4D5968"/>
                </a:solidFill>
                <a:latin typeface="Nunito Sans"/>
              </a:rPr>
              <a:t>D =</a:t>
            </a:r>
            <a:r>
              <a:rPr lang="en-US" altLang="en-US" sz="2000">
                <a:solidFill>
                  <a:srgbClr val="4D5968"/>
                </a:solidFill>
                <a:latin typeface="Nunito Sans"/>
              </a:rPr>
              <a:t> Total time required for project development in Months (M).</a:t>
            </a:r>
          </a:p>
          <a:p>
            <a:pPr>
              <a:buFont typeface="Arial" panose="020B0604020202020204" pitchFamily="34" charset="0"/>
              <a:buChar char="•"/>
            </a:pPr>
            <a:r>
              <a:rPr lang="en-US" altLang="en-US" sz="2000" b="1">
                <a:solidFill>
                  <a:srgbClr val="4D5968"/>
                </a:solidFill>
                <a:latin typeface="Nunito Sans"/>
              </a:rPr>
              <a:t>KLOC =</a:t>
            </a:r>
            <a:r>
              <a:rPr lang="en-US" altLang="en-US" sz="2000">
                <a:solidFill>
                  <a:srgbClr val="4D5968"/>
                </a:solidFill>
                <a:latin typeface="Nunito Sans"/>
              </a:rPr>
              <a:t> The size of the code for the project in Kilo lines of code.</a:t>
            </a:r>
          </a:p>
          <a:p>
            <a:pPr>
              <a:buFont typeface="Arial" panose="020B0604020202020204" pitchFamily="34" charset="0"/>
              <a:buChar char="•"/>
            </a:pPr>
            <a:r>
              <a:rPr lang="en-US" altLang="en-US" sz="2000" b="1">
                <a:solidFill>
                  <a:srgbClr val="4D5968"/>
                </a:solidFill>
                <a:latin typeface="Nunito Sans"/>
              </a:rPr>
              <a:t>a, b, c, d =</a:t>
            </a:r>
            <a:r>
              <a:rPr lang="en-US" altLang="en-US" sz="2000">
                <a:solidFill>
                  <a:srgbClr val="4D5968"/>
                </a:solidFill>
                <a:latin typeface="Nunito Sans"/>
              </a:rPr>
              <a:t> The constant parameters for the software project.</a:t>
            </a:r>
          </a:p>
          <a:p>
            <a:pPr>
              <a:buFont typeface="Arial" panose="020B0604020202020204" pitchFamily="34" charset="0"/>
              <a:buChar char="•"/>
            </a:pPr>
            <a:r>
              <a:rPr lang="en-US" altLang="en-US" sz="2000" b="1">
                <a:solidFill>
                  <a:srgbClr val="4D5968"/>
                </a:solidFill>
                <a:latin typeface="Nunito Sans"/>
              </a:rPr>
              <a:t>EAF</a:t>
            </a:r>
            <a:r>
              <a:rPr lang="en-US" altLang="en-US" sz="2000">
                <a:solidFill>
                  <a:srgbClr val="4D5968"/>
                </a:solidFill>
                <a:latin typeface="Nunito Sans"/>
              </a:rPr>
              <a:t> </a:t>
            </a:r>
            <a:r>
              <a:rPr lang="en-US" altLang="en-US" sz="2000" b="1">
                <a:solidFill>
                  <a:srgbClr val="4D5968"/>
                </a:solidFill>
                <a:latin typeface="Nunito Sans"/>
              </a:rPr>
              <a:t>=</a:t>
            </a:r>
            <a:r>
              <a:rPr lang="en-US" altLang="en-US" sz="2000">
                <a:solidFill>
                  <a:srgbClr val="4D5968"/>
                </a:solidFill>
                <a:latin typeface="Nunito Sans"/>
              </a:rPr>
              <a:t> It is an Effort Adjustment Factor, which is calculated by multiplying the parameter values of different cost driver parameters. For ideal, the value is 1.</a:t>
            </a:r>
          </a:p>
        </p:txBody>
      </p:sp>
      <p:sp>
        <p:nvSpPr>
          <p:cNvPr id="94212" name="Footer Placeholder 3">
            <a:extLst>
              <a:ext uri="{FF2B5EF4-FFF2-40B4-BE49-F238E27FC236}">
                <a16:creationId xmlns:a16="http://schemas.microsoft.com/office/drawing/2014/main" id="{8A72981F-B4E5-434E-B2CB-D431D198A7CF}"/>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94213" name="Slide Number Placeholder 4">
            <a:extLst>
              <a:ext uri="{FF2B5EF4-FFF2-40B4-BE49-F238E27FC236}">
                <a16:creationId xmlns:a16="http://schemas.microsoft.com/office/drawing/2014/main" id="{4339ADE5-519E-4824-97AC-D35633325A7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CBDEFBC2-01AF-46B2-B5C5-DBBCB2AD2516}" type="slidenum">
              <a:rPr kumimoji="0" lang="en-US" altLang="en-US" sz="1400">
                <a:solidFill>
                  <a:schemeClr val="bg2"/>
                </a:solidFill>
                <a:latin typeface="Arial" panose="020B0604020202020204" pitchFamily="34" charset="0"/>
              </a:rPr>
              <a:pPr>
                <a:spcBef>
                  <a:spcPct val="50000"/>
                </a:spcBef>
                <a:buClrTx/>
                <a:buFontTx/>
                <a:buNone/>
              </a:pPr>
              <a:t>66</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A4C0CE6F-8AC9-4466-BA62-CD089F63AE3A}"/>
              </a:ext>
            </a:extLst>
          </p:cNvPr>
          <p:cNvSpPr>
            <a:spLocks noGrp="1" noChangeArrowheads="1"/>
          </p:cNvSpPr>
          <p:nvPr>
            <p:ph type="title"/>
          </p:nvPr>
        </p:nvSpPr>
        <p:spPr/>
        <p:txBody>
          <a:bodyPr/>
          <a:lstStyle/>
          <a:p>
            <a:r>
              <a:rPr lang="en-IN" altLang="en-US" b="1">
                <a:solidFill>
                  <a:srgbClr val="4D5968"/>
                </a:solidFill>
                <a:latin typeface="Nunito Sans"/>
              </a:rPr>
              <a:t>Product Parameter</a:t>
            </a:r>
            <a:endParaRPr lang="en-IN" altLang="en-US"/>
          </a:p>
        </p:txBody>
      </p:sp>
      <p:graphicFrame>
        <p:nvGraphicFramePr>
          <p:cNvPr id="6" name="Content Placeholder 5">
            <a:extLst>
              <a:ext uri="{FF2B5EF4-FFF2-40B4-BE49-F238E27FC236}">
                <a16:creationId xmlns:a16="http://schemas.microsoft.com/office/drawing/2014/main" id="{E09476E8-8FD2-475B-BF51-9A9ECE531606}"/>
              </a:ext>
            </a:extLst>
          </p:cNvPr>
          <p:cNvGraphicFramePr>
            <a:graphicFrameLocks noGrp="1"/>
          </p:cNvGraphicFramePr>
          <p:nvPr>
            <p:ph idx="1"/>
          </p:nvPr>
        </p:nvGraphicFramePr>
        <p:xfrm>
          <a:off x="1828800" y="1885951"/>
          <a:ext cx="7874000" cy="3336925"/>
        </p:xfrm>
        <a:graphic>
          <a:graphicData uri="http://schemas.openxmlformats.org/drawingml/2006/table">
            <a:tbl>
              <a:tblPr/>
              <a:tblGrid>
                <a:gridCol w="3428529">
                  <a:extLst>
                    <a:ext uri="{9D8B030D-6E8A-4147-A177-3AD203B41FA5}">
                      <a16:colId xmlns:a16="http://schemas.microsoft.com/office/drawing/2014/main" val="20000"/>
                    </a:ext>
                  </a:extLst>
                </a:gridCol>
                <a:gridCol w="671012">
                  <a:extLst>
                    <a:ext uri="{9D8B030D-6E8A-4147-A177-3AD203B41FA5}">
                      <a16:colId xmlns:a16="http://schemas.microsoft.com/office/drawing/2014/main" val="20001"/>
                    </a:ext>
                  </a:extLst>
                </a:gridCol>
                <a:gridCol w="894686">
                  <a:extLst>
                    <a:ext uri="{9D8B030D-6E8A-4147-A177-3AD203B41FA5}">
                      <a16:colId xmlns:a16="http://schemas.microsoft.com/office/drawing/2014/main" val="20002"/>
                    </a:ext>
                  </a:extLst>
                </a:gridCol>
                <a:gridCol w="1020503">
                  <a:extLst>
                    <a:ext uri="{9D8B030D-6E8A-4147-A177-3AD203B41FA5}">
                      <a16:colId xmlns:a16="http://schemas.microsoft.com/office/drawing/2014/main" val="20003"/>
                    </a:ext>
                  </a:extLst>
                </a:gridCol>
                <a:gridCol w="894686">
                  <a:extLst>
                    <a:ext uri="{9D8B030D-6E8A-4147-A177-3AD203B41FA5}">
                      <a16:colId xmlns:a16="http://schemas.microsoft.com/office/drawing/2014/main" val="20004"/>
                    </a:ext>
                  </a:extLst>
                </a:gridCol>
                <a:gridCol w="964583">
                  <a:extLst>
                    <a:ext uri="{9D8B030D-6E8A-4147-A177-3AD203B41FA5}">
                      <a16:colId xmlns:a16="http://schemas.microsoft.com/office/drawing/2014/main" val="20005"/>
                    </a:ext>
                  </a:extLst>
                </a:gridCol>
              </a:tblGrid>
              <a:tr h="834231">
                <a:tc>
                  <a:txBody>
                    <a:bodyPr/>
                    <a:lstStyle/>
                    <a:p>
                      <a:pPr algn="ctr" fontAlgn="t"/>
                      <a:r>
                        <a:rPr lang="en-IN" sz="2000" b="1" dirty="0">
                          <a:effectLst/>
                          <a:latin typeface="Nunito Sans"/>
                        </a:rPr>
                        <a:t>COST DRIVERS PARAMETERS</a:t>
                      </a:r>
                      <a:endParaRPr lang="en-IN" sz="2000" dirty="0">
                        <a:effectLst/>
                      </a:endParaRP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000" b="1" dirty="0">
                          <a:effectLst/>
                          <a:latin typeface="Nunito Sans"/>
                        </a:rPr>
                        <a:t>VERY LOW</a:t>
                      </a:r>
                      <a:endParaRPr lang="en-IN" sz="2000" dirty="0">
                        <a:effectLst/>
                      </a:endParaRP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000" b="1" dirty="0">
                          <a:effectLst/>
                          <a:latin typeface="Nunito Sans"/>
                        </a:rPr>
                        <a:t>LOW</a:t>
                      </a:r>
                      <a:endParaRPr lang="en-IN" sz="2000" dirty="0">
                        <a:effectLst/>
                      </a:endParaRP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000" b="1" dirty="0">
                          <a:effectLst/>
                          <a:latin typeface="Nunito Sans"/>
                        </a:rPr>
                        <a:t>NOMINAL</a:t>
                      </a:r>
                      <a:endParaRPr lang="en-IN" sz="2000" dirty="0">
                        <a:effectLst/>
                      </a:endParaRP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000" b="1" dirty="0">
                          <a:effectLst/>
                          <a:latin typeface="Nunito Sans"/>
                        </a:rPr>
                        <a:t>HIGH</a:t>
                      </a:r>
                      <a:endParaRPr lang="en-IN" sz="2000" dirty="0">
                        <a:effectLst/>
                      </a:endParaRP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000" b="1" dirty="0">
                          <a:effectLst/>
                          <a:latin typeface="Nunito Sans"/>
                        </a:rPr>
                        <a:t>VERY HIGH</a:t>
                      </a:r>
                      <a:endParaRPr lang="en-IN" sz="2000" dirty="0">
                        <a:effectLst/>
                      </a:endParaRP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834231">
                <a:tc>
                  <a:txBody>
                    <a:bodyPr/>
                    <a:lstStyle/>
                    <a:p>
                      <a:pPr algn="l" fontAlgn="t"/>
                      <a:r>
                        <a:rPr lang="en-IN" sz="2000" b="1" dirty="0">
                          <a:effectLst/>
                          <a:latin typeface="Nunito Sans"/>
                        </a:rPr>
                        <a:t>Required Software</a:t>
                      </a:r>
                      <a:endParaRPr lang="en-IN" sz="2000" dirty="0">
                        <a:effectLst/>
                      </a:endParaRP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000" dirty="0">
                          <a:effectLst/>
                        </a:rPr>
                        <a:t>0.75</a:t>
                      </a: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000">
                          <a:effectLst/>
                        </a:rPr>
                        <a:t>0.88</a:t>
                      </a: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rowSpan="3">
                  <a:txBody>
                    <a:bodyPr/>
                    <a:lstStyle/>
                    <a:p>
                      <a:pPr algn="l" fontAlgn="t"/>
                      <a:r>
                        <a:rPr lang="en-IN" sz="2000">
                          <a:effectLst/>
                        </a:rPr>
                        <a:t>1</a:t>
                      </a: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000">
                          <a:effectLst/>
                        </a:rPr>
                        <a:t>1.15</a:t>
                      </a: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000" dirty="0">
                          <a:effectLst/>
                        </a:rPr>
                        <a:t>1.4</a:t>
                      </a: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34231">
                <a:tc>
                  <a:txBody>
                    <a:bodyPr/>
                    <a:lstStyle/>
                    <a:p>
                      <a:pPr algn="l" fontAlgn="t"/>
                      <a:r>
                        <a:rPr lang="en-IN" sz="2000" b="1">
                          <a:effectLst/>
                          <a:latin typeface="Nunito Sans"/>
                        </a:rPr>
                        <a:t>Size of Project Database</a:t>
                      </a:r>
                      <a:endParaRPr lang="en-IN" sz="2000">
                        <a:effectLst/>
                      </a:endParaRP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000">
                          <a:effectLst/>
                        </a:rPr>
                        <a:t>NA</a:t>
                      </a: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000" dirty="0">
                          <a:effectLst/>
                        </a:rPr>
                        <a:t>0.94</a:t>
                      </a: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vMerge="1">
                  <a:txBody>
                    <a:bodyPr/>
                    <a:lstStyle/>
                    <a:p>
                      <a:endParaRPr lang="en-IN"/>
                    </a:p>
                  </a:txBody>
                  <a:tcPr/>
                </a:tc>
                <a:tc>
                  <a:txBody>
                    <a:bodyPr/>
                    <a:lstStyle/>
                    <a:p>
                      <a:pPr algn="l" fontAlgn="t"/>
                      <a:r>
                        <a:rPr lang="en-IN" sz="2000">
                          <a:effectLst/>
                        </a:rPr>
                        <a:t>1.08</a:t>
                      </a: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000">
                          <a:effectLst/>
                        </a:rPr>
                        <a:t>1.16</a:t>
                      </a: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834231">
                <a:tc>
                  <a:txBody>
                    <a:bodyPr/>
                    <a:lstStyle/>
                    <a:p>
                      <a:pPr algn="l" fontAlgn="t"/>
                      <a:r>
                        <a:rPr lang="en-IN" sz="2000" b="1">
                          <a:effectLst/>
                          <a:latin typeface="Nunito Sans"/>
                        </a:rPr>
                        <a:t>Complexity of The Project</a:t>
                      </a:r>
                      <a:endParaRPr lang="en-IN" sz="2000">
                        <a:effectLst/>
                      </a:endParaRP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000">
                          <a:effectLst/>
                        </a:rPr>
                        <a:t>0.7</a:t>
                      </a: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000">
                          <a:effectLst/>
                        </a:rPr>
                        <a:t>0.85</a:t>
                      </a: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vMerge="1">
                  <a:txBody>
                    <a:bodyPr/>
                    <a:lstStyle/>
                    <a:p>
                      <a:endParaRPr lang="en-IN"/>
                    </a:p>
                  </a:txBody>
                  <a:tcPr/>
                </a:tc>
                <a:tc>
                  <a:txBody>
                    <a:bodyPr/>
                    <a:lstStyle/>
                    <a:p>
                      <a:pPr algn="l" fontAlgn="t"/>
                      <a:r>
                        <a:rPr lang="en-IN" sz="2000" dirty="0">
                          <a:effectLst/>
                        </a:rPr>
                        <a:t>1.15</a:t>
                      </a: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000" dirty="0">
                          <a:effectLst/>
                        </a:rPr>
                        <a:t>1.3</a:t>
                      </a:r>
                    </a:p>
                  </a:txBody>
                  <a:tcPr marL="12775" marR="12775" marT="6387" marB="6387"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95272" name="Footer Placeholder 3">
            <a:extLst>
              <a:ext uri="{FF2B5EF4-FFF2-40B4-BE49-F238E27FC236}">
                <a16:creationId xmlns:a16="http://schemas.microsoft.com/office/drawing/2014/main" id="{A5E6F7BA-32F9-4B34-AF5C-4A8D73E2AEF2}"/>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95273" name="Slide Number Placeholder 4">
            <a:extLst>
              <a:ext uri="{FF2B5EF4-FFF2-40B4-BE49-F238E27FC236}">
                <a16:creationId xmlns:a16="http://schemas.microsoft.com/office/drawing/2014/main" id="{6A15424A-602F-4E22-A684-3F11AC902F8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C4727DA1-CD6F-4D48-AD72-C9A8E9098A97}" type="slidenum">
              <a:rPr kumimoji="0" lang="en-US" altLang="en-US" sz="1400">
                <a:solidFill>
                  <a:schemeClr val="bg2"/>
                </a:solidFill>
                <a:latin typeface="Arial" panose="020B0604020202020204" pitchFamily="34" charset="0"/>
              </a:rPr>
              <a:pPr>
                <a:spcBef>
                  <a:spcPct val="50000"/>
                </a:spcBef>
                <a:buClrTx/>
                <a:buFontTx/>
                <a:buNone/>
              </a:pPr>
              <a:t>67</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D59CA55B-13F1-4AC7-8A27-8FBE1FE1EEBE}"/>
              </a:ext>
            </a:extLst>
          </p:cNvPr>
          <p:cNvSpPr>
            <a:spLocks noGrp="1" noChangeArrowheads="1"/>
          </p:cNvSpPr>
          <p:nvPr>
            <p:ph type="title"/>
          </p:nvPr>
        </p:nvSpPr>
        <p:spPr/>
        <p:txBody>
          <a:bodyPr/>
          <a:lstStyle/>
          <a:p>
            <a:r>
              <a:rPr lang="en-IN" altLang="en-US" b="1">
                <a:solidFill>
                  <a:srgbClr val="4D5968"/>
                </a:solidFill>
                <a:latin typeface="Nunito Sans"/>
              </a:rPr>
              <a:t>Hardware Parameter</a:t>
            </a:r>
            <a:endParaRPr lang="en-IN" altLang="en-US"/>
          </a:p>
        </p:txBody>
      </p:sp>
      <p:graphicFrame>
        <p:nvGraphicFramePr>
          <p:cNvPr id="8" name="Content Placeholder 7">
            <a:extLst>
              <a:ext uri="{FF2B5EF4-FFF2-40B4-BE49-F238E27FC236}">
                <a16:creationId xmlns:a16="http://schemas.microsoft.com/office/drawing/2014/main" id="{CE31FA8B-6DAA-46A9-A7DC-1DE5EB4333CC}"/>
              </a:ext>
            </a:extLst>
          </p:cNvPr>
          <p:cNvGraphicFramePr>
            <a:graphicFrameLocks noGrp="1"/>
          </p:cNvGraphicFramePr>
          <p:nvPr>
            <p:ph idx="1"/>
          </p:nvPr>
        </p:nvGraphicFramePr>
        <p:xfrm>
          <a:off x="2070100" y="1471614"/>
          <a:ext cx="7772400" cy="5214935"/>
        </p:xfrm>
        <a:graphic>
          <a:graphicData uri="http://schemas.openxmlformats.org/drawingml/2006/table">
            <a:tbl>
              <a:tblPr/>
              <a:tblGrid>
                <a:gridCol w="3161163">
                  <a:extLst>
                    <a:ext uri="{9D8B030D-6E8A-4147-A177-3AD203B41FA5}">
                      <a16:colId xmlns:a16="http://schemas.microsoft.com/office/drawing/2014/main" val="20000"/>
                    </a:ext>
                  </a:extLst>
                </a:gridCol>
                <a:gridCol w="696034">
                  <a:extLst>
                    <a:ext uri="{9D8B030D-6E8A-4147-A177-3AD203B41FA5}">
                      <a16:colId xmlns:a16="http://schemas.microsoft.com/office/drawing/2014/main" val="20001"/>
                    </a:ext>
                  </a:extLst>
                </a:gridCol>
                <a:gridCol w="928050">
                  <a:extLst>
                    <a:ext uri="{9D8B030D-6E8A-4147-A177-3AD203B41FA5}">
                      <a16:colId xmlns:a16="http://schemas.microsoft.com/office/drawing/2014/main" val="20002"/>
                    </a:ext>
                  </a:extLst>
                </a:gridCol>
                <a:gridCol w="1058553">
                  <a:extLst>
                    <a:ext uri="{9D8B030D-6E8A-4147-A177-3AD203B41FA5}">
                      <a16:colId xmlns:a16="http://schemas.microsoft.com/office/drawing/2014/main" val="20003"/>
                    </a:ext>
                  </a:extLst>
                </a:gridCol>
                <a:gridCol w="928050">
                  <a:extLst>
                    <a:ext uri="{9D8B030D-6E8A-4147-A177-3AD203B41FA5}">
                      <a16:colId xmlns:a16="http://schemas.microsoft.com/office/drawing/2014/main" val="20004"/>
                    </a:ext>
                  </a:extLst>
                </a:gridCol>
                <a:gridCol w="1000550">
                  <a:extLst>
                    <a:ext uri="{9D8B030D-6E8A-4147-A177-3AD203B41FA5}">
                      <a16:colId xmlns:a16="http://schemas.microsoft.com/office/drawing/2014/main" val="20005"/>
                    </a:ext>
                  </a:extLst>
                </a:gridCol>
              </a:tblGrid>
              <a:tr h="1042987">
                <a:tc>
                  <a:txBody>
                    <a:bodyPr/>
                    <a:lstStyle/>
                    <a:p>
                      <a:pPr algn="ctr" fontAlgn="t"/>
                      <a:r>
                        <a:rPr lang="en-IN" sz="2000" b="1" dirty="0">
                          <a:effectLst/>
                          <a:latin typeface="Nunito Sans"/>
                        </a:rPr>
                        <a:t>COST DRIVERS PARAMETERS</a:t>
                      </a:r>
                      <a:endParaRPr lang="en-IN" sz="2000" dirty="0">
                        <a:effectLst/>
                      </a:endParaRPr>
                    </a:p>
                  </a:txBody>
                  <a:tcPr marL="12775" marR="12775" marT="6388" marB="638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000" b="1" dirty="0">
                          <a:effectLst/>
                          <a:latin typeface="Nunito Sans"/>
                        </a:rPr>
                        <a:t>VERY LOW</a:t>
                      </a:r>
                      <a:endParaRPr lang="en-IN" sz="2000" dirty="0">
                        <a:effectLst/>
                      </a:endParaRPr>
                    </a:p>
                  </a:txBody>
                  <a:tcPr marL="12775" marR="12775" marT="6388" marB="638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000" b="1" dirty="0">
                          <a:effectLst/>
                          <a:latin typeface="Nunito Sans"/>
                        </a:rPr>
                        <a:t>LOW</a:t>
                      </a:r>
                      <a:endParaRPr lang="en-IN" sz="2000" dirty="0">
                        <a:effectLst/>
                      </a:endParaRPr>
                    </a:p>
                  </a:txBody>
                  <a:tcPr marL="12775" marR="12775" marT="6388" marB="638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000" b="1" dirty="0">
                          <a:effectLst/>
                          <a:latin typeface="Nunito Sans"/>
                        </a:rPr>
                        <a:t>NOMINAL</a:t>
                      </a:r>
                      <a:endParaRPr lang="en-IN" sz="2000" dirty="0">
                        <a:effectLst/>
                      </a:endParaRPr>
                    </a:p>
                  </a:txBody>
                  <a:tcPr marL="12775" marR="12775" marT="6388" marB="638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000" b="1" dirty="0">
                          <a:effectLst/>
                          <a:latin typeface="Nunito Sans"/>
                        </a:rPr>
                        <a:t>HIGH</a:t>
                      </a:r>
                      <a:endParaRPr lang="en-IN" sz="2000" dirty="0">
                        <a:effectLst/>
                      </a:endParaRPr>
                    </a:p>
                  </a:txBody>
                  <a:tcPr marL="12775" marR="12775" marT="6388" marB="638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000" b="1" dirty="0">
                          <a:effectLst/>
                          <a:latin typeface="Nunito Sans"/>
                        </a:rPr>
                        <a:t>VERY HIGH</a:t>
                      </a:r>
                      <a:endParaRPr lang="en-IN" sz="2000" dirty="0">
                        <a:effectLst/>
                      </a:endParaRPr>
                    </a:p>
                  </a:txBody>
                  <a:tcPr marL="12775" marR="12775" marT="6388" marB="638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042987">
                <a:tc>
                  <a:txBody>
                    <a:bodyPr/>
                    <a:lstStyle/>
                    <a:p>
                      <a:pPr algn="l" fontAlgn="t"/>
                      <a:r>
                        <a:rPr lang="en-IN" sz="2400" b="1" dirty="0">
                          <a:effectLst/>
                          <a:latin typeface="Nunito Sans"/>
                        </a:rPr>
                        <a:t>Performance Restriction</a:t>
                      </a:r>
                      <a:endParaRPr lang="en-IN" sz="2400" dirty="0">
                        <a:effectLst/>
                      </a:endParaRP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dirty="0">
                          <a:effectLst/>
                        </a:rPr>
                        <a:t>NA</a:t>
                      </a: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a:effectLst/>
                        </a:rPr>
                        <a:t>NA</a:t>
                      </a: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rowSpan="4">
                  <a:txBody>
                    <a:bodyPr/>
                    <a:lstStyle/>
                    <a:p>
                      <a:pPr algn="l" fontAlgn="t"/>
                      <a:r>
                        <a:rPr lang="en-IN" sz="2400">
                          <a:effectLst/>
                        </a:rPr>
                        <a:t>1</a:t>
                      </a: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a:effectLst/>
                        </a:rPr>
                        <a:t>1.11</a:t>
                      </a: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a:effectLst/>
                        </a:rPr>
                        <a:t>1.3</a:t>
                      </a: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42987">
                <a:tc>
                  <a:txBody>
                    <a:bodyPr/>
                    <a:lstStyle/>
                    <a:p>
                      <a:pPr algn="l" fontAlgn="t"/>
                      <a:r>
                        <a:rPr lang="en-IN" sz="2400" b="1">
                          <a:effectLst/>
                          <a:latin typeface="Nunito Sans"/>
                        </a:rPr>
                        <a:t>Memory Restriction</a:t>
                      </a:r>
                      <a:endParaRPr lang="en-IN" sz="2400">
                        <a:effectLst/>
                      </a:endParaRP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dirty="0">
                          <a:effectLst/>
                        </a:rPr>
                        <a:t>NA</a:t>
                      </a: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a:effectLst/>
                        </a:rPr>
                        <a:t>NA</a:t>
                      </a: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vMerge="1">
                  <a:txBody>
                    <a:bodyPr/>
                    <a:lstStyle/>
                    <a:p>
                      <a:endParaRPr lang="en-IN"/>
                    </a:p>
                  </a:txBody>
                  <a:tcPr/>
                </a:tc>
                <a:tc>
                  <a:txBody>
                    <a:bodyPr/>
                    <a:lstStyle/>
                    <a:p>
                      <a:pPr algn="l" fontAlgn="t"/>
                      <a:r>
                        <a:rPr lang="en-IN" sz="2400">
                          <a:effectLst/>
                        </a:rPr>
                        <a:t>1.06</a:t>
                      </a: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a:effectLst/>
                        </a:rPr>
                        <a:t>1.21</a:t>
                      </a: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42987">
                <a:tc>
                  <a:txBody>
                    <a:bodyPr/>
                    <a:lstStyle/>
                    <a:p>
                      <a:pPr algn="l" fontAlgn="t"/>
                      <a:r>
                        <a:rPr lang="en-IN" sz="2400" b="1">
                          <a:effectLst/>
                          <a:latin typeface="Nunito Sans"/>
                        </a:rPr>
                        <a:t> virtual Machine Environment</a:t>
                      </a:r>
                      <a:endParaRPr lang="en-IN" sz="2400">
                        <a:effectLst/>
                      </a:endParaRP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a:effectLst/>
                        </a:rPr>
                        <a:t>NA</a:t>
                      </a: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a:effectLst/>
                        </a:rPr>
                        <a:t>0.87</a:t>
                      </a: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vMerge="1">
                  <a:txBody>
                    <a:bodyPr/>
                    <a:lstStyle/>
                    <a:p>
                      <a:endParaRPr lang="en-IN"/>
                    </a:p>
                  </a:txBody>
                  <a:tcPr/>
                </a:tc>
                <a:tc>
                  <a:txBody>
                    <a:bodyPr/>
                    <a:lstStyle/>
                    <a:p>
                      <a:pPr algn="l" fontAlgn="t"/>
                      <a:r>
                        <a:rPr lang="en-IN" sz="2400">
                          <a:effectLst/>
                        </a:rPr>
                        <a:t>1.15</a:t>
                      </a: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a:effectLst/>
                        </a:rPr>
                        <a:t>1.3</a:t>
                      </a: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042987">
                <a:tc>
                  <a:txBody>
                    <a:bodyPr/>
                    <a:lstStyle/>
                    <a:p>
                      <a:pPr algn="l" fontAlgn="t"/>
                      <a:r>
                        <a:rPr lang="en-IN" sz="2400" b="1">
                          <a:effectLst/>
                          <a:latin typeface="Nunito Sans"/>
                        </a:rPr>
                        <a:t>Required Turnabout Time</a:t>
                      </a:r>
                      <a:endParaRPr lang="en-IN" sz="2400">
                        <a:effectLst/>
                      </a:endParaRP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a:effectLst/>
                        </a:rPr>
                        <a:t>NA</a:t>
                      </a: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a:effectLst/>
                        </a:rPr>
                        <a:t>0.94</a:t>
                      </a: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vMerge="1">
                  <a:txBody>
                    <a:bodyPr/>
                    <a:lstStyle/>
                    <a:p>
                      <a:endParaRPr lang="en-IN"/>
                    </a:p>
                  </a:txBody>
                  <a:tcPr/>
                </a:tc>
                <a:tc>
                  <a:txBody>
                    <a:bodyPr/>
                    <a:lstStyle/>
                    <a:p>
                      <a:pPr algn="l" fontAlgn="t"/>
                      <a:r>
                        <a:rPr lang="en-IN" sz="2400">
                          <a:effectLst/>
                        </a:rPr>
                        <a:t>1.07</a:t>
                      </a: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dirty="0">
                          <a:effectLst/>
                        </a:rPr>
                        <a:t>1.15</a:t>
                      </a:r>
                    </a:p>
                  </a:txBody>
                  <a:tcPr marL="15969" marR="15969" marT="7985" marB="7985"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96303" name="Footer Placeholder 3">
            <a:extLst>
              <a:ext uri="{FF2B5EF4-FFF2-40B4-BE49-F238E27FC236}">
                <a16:creationId xmlns:a16="http://schemas.microsoft.com/office/drawing/2014/main" id="{8F1A815A-56B8-47AA-AEFF-15FB03CFDFDE}"/>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96304" name="Slide Number Placeholder 4">
            <a:extLst>
              <a:ext uri="{FF2B5EF4-FFF2-40B4-BE49-F238E27FC236}">
                <a16:creationId xmlns:a16="http://schemas.microsoft.com/office/drawing/2014/main" id="{F6186300-486C-4AB2-A221-34575F0BB1D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BF310324-6699-424A-BA4E-13057B5201BB}" type="slidenum">
              <a:rPr kumimoji="0" lang="en-US" altLang="en-US" sz="1400">
                <a:solidFill>
                  <a:schemeClr val="bg2"/>
                </a:solidFill>
                <a:latin typeface="Arial" panose="020B0604020202020204" pitchFamily="34" charset="0"/>
              </a:rPr>
              <a:pPr>
                <a:spcBef>
                  <a:spcPct val="50000"/>
                </a:spcBef>
                <a:buClrTx/>
                <a:buFontTx/>
                <a:buNone/>
              </a:pPr>
              <a:t>68</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19307B27-4499-41AA-8FAA-4794250E07BB}"/>
              </a:ext>
            </a:extLst>
          </p:cNvPr>
          <p:cNvSpPr>
            <a:spLocks noGrp="1" noChangeArrowheads="1"/>
          </p:cNvSpPr>
          <p:nvPr>
            <p:ph type="title"/>
          </p:nvPr>
        </p:nvSpPr>
        <p:spPr/>
        <p:txBody>
          <a:bodyPr/>
          <a:lstStyle/>
          <a:p>
            <a:r>
              <a:rPr lang="en-IN" altLang="en-US" b="1">
                <a:solidFill>
                  <a:srgbClr val="4D5968"/>
                </a:solidFill>
                <a:latin typeface="Nunito Sans"/>
              </a:rPr>
              <a:t>Personnel Parameter</a:t>
            </a:r>
            <a:endParaRPr lang="en-IN" altLang="en-US"/>
          </a:p>
        </p:txBody>
      </p:sp>
      <p:graphicFrame>
        <p:nvGraphicFramePr>
          <p:cNvPr id="6" name="Content Placeholder 5">
            <a:extLst>
              <a:ext uri="{FF2B5EF4-FFF2-40B4-BE49-F238E27FC236}">
                <a16:creationId xmlns:a16="http://schemas.microsoft.com/office/drawing/2014/main" id="{F2CD8985-6E90-4CC3-A90C-5DA31D978EF6}"/>
              </a:ext>
            </a:extLst>
          </p:cNvPr>
          <p:cNvGraphicFramePr>
            <a:graphicFrameLocks noGrp="1"/>
          </p:cNvGraphicFramePr>
          <p:nvPr>
            <p:ph idx="1"/>
          </p:nvPr>
        </p:nvGraphicFramePr>
        <p:xfrm>
          <a:off x="1790700" y="1584326"/>
          <a:ext cx="8610600" cy="5102225"/>
        </p:xfrm>
        <a:graphic>
          <a:graphicData uri="http://schemas.openxmlformats.org/drawingml/2006/table">
            <a:tbl>
              <a:tblPr/>
              <a:tblGrid>
                <a:gridCol w="3502075">
                  <a:extLst>
                    <a:ext uri="{9D8B030D-6E8A-4147-A177-3AD203B41FA5}">
                      <a16:colId xmlns:a16="http://schemas.microsoft.com/office/drawing/2014/main" val="20000"/>
                    </a:ext>
                  </a:extLst>
                </a:gridCol>
                <a:gridCol w="771095">
                  <a:extLst>
                    <a:ext uri="{9D8B030D-6E8A-4147-A177-3AD203B41FA5}">
                      <a16:colId xmlns:a16="http://schemas.microsoft.com/office/drawing/2014/main" val="20001"/>
                    </a:ext>
                  </a:extLst>
                </a:gridCol>
                <a:gridCol w="1028131">
                  <a:extLst>
                    <a:ext uri="{9D8B030D-6E8A-4147-A177-3AD203B41FA5}">
                      <a16:colId xmlns:a16="http://schemas.microsoft.com/office/drawing/2014/main" val="20002"/>
                    </a:ext>
                  </a:extLst>
                </a:gridCol>
                <a:gridCol w="1172714">
                  <a:extLst>
                    <a:ext uri="{9D8B030D-6E8A-4147-A177-3AD203B41FA5}">
                      <a16:colId xmlns:a16="http://schemas.microsoft.com/office/drawing/2014/main" val="20003"/>
                    </a:ext>
                  </a:extLst>
                </a:gridCol>
                <a:gridCol w="1028131">
                  <a:extLst>
                    <a:ext uri="{9D8B030D-6E8A-4147-A177-3AD203B41FA5}">
                      <a16:colId xmlns:a16="http://schemas.microsoft.com/office/drawing/2014/main" val="20004"/>
                    </a:ext>
                  </a:extLst>
                </a:gridCol>
                <a:gridCol w="1108454">
                  <a:extLst>
                    <a:ext uri="{9D8B030D-6E8A-4147-A177-3AD203B41FA5}">
                      <a16:colId xmlns:a16="http://schemas.microsoft.com/office/drawing/2014/main" val="20005"/>
                    </a:ext>
                  </a:extLst>
                </a:gridCol>
              </a:tblGrid>
              <a:tr h="834457">
                <a:tc>
                  <a:txBody>
                    <a:bodyPr/>
                    <a:lstStyle/>
                    <a:p>
                      <a:pPr algn="ctr" fontAlgn="t"/>
                      <a:r>
                        <a:rPr lang="en-IN" sz="2000" b="1" dirty="0">
                          <a:effectLst/>
                          <a:latin typeface="Nunito Sans"/>
                        </a:rPr>
                        <a:t>COST DRIVERS PARAMETERS</a:t>
                      </a:r>
                      <a:endParaRPr lang="en-IN" sz="2000" dirty="0">
                        <a:effectLst/>
                      </a:endParaRP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000" b="1" dirty="0">
                          <a:effectLst/>
                          <a:latin typeface="Nunito Sans"/>
                        </a:rPr>
                        <a:t>VERY LOW</a:t>
                      </a:r>
                      <a:endParaRPr lang="en-IN" sz="2000" dirty="0">
                        <a:effectLst/>
                      </a:endParaRP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000" b="1" dirty="0">
                          <a:effectLst/>
                          <a:latin typeface="Nunito Sans"/>
                        </a:rPr>
                        <a:t>LOW</a:t>
                      </a:r>
                      <a:endParaRPr lang="en-IN" sz="2000" dirty="0">
                        <a:effectLst/>
                      </a:endParaRP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000" b="1" dirty="0">
                          <a:effectLst/>
                          <a:latin typeface="Nunito Sans"/>
                        </a:rPr>
                        <a:t>NOMINAL</a:t>
                      </a:r>
                      <a:endParaRPr lang="en-IN" sz="2000" dirty="0">
                        <a:effectLst/>
                      </a:endParaRP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000" b="1" dirty="0">
                          <a:effectLst/>
                          <a:latin typeface="Nunito Sans"/>
                        </a:rPr>
                        <a:t>HIGH</a:t>
                      </a:r>
                      <a:endParaRPr lang="en-IN" sz="2000" dirty="0">
                        <a:effectLst/>
                      </a:endParaRP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000" b="1" dirty="0">
                          <a:effectLst/>
                          <a:latin typeface="Nunito Sans"/>
                        </a:rPr>
                        <a:t>VERY HIGH</a:t>
                      </a:r>
                      <a:endParaRPr lang="en-IN" sz="2000" dirty="0">
                        <a:effectLst/>
                      </a:endParaRP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834457">
                <a:tc>
                  <a:txBody>
                    <a:bodyPr/>
                    <a:lstStyle/>
                    <a:p>
                      <a:pPr algn="l" fontAlgn="t"/>
                      <a:r>
                        <a:rPr lang="en-IN" sz="2800" b="1" dirty="0">
                          <a:effectLst/>
                          <a:latin typeface="Nunito Sans"/>
                        </a:rPr>
                        <a:t>Analysis Capability</a:t>
                      </a:r>
                      <a:endParaRPr lang="en-IN" sz="2800" dirty="0">
                        <a:effectLst/>
                      </a:endParaRP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1.46</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1.19</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rowSpan="5">
                  <a:txBody>
                    <a:bodyPr/>
                    <a:lstStyle/>
                    <a:p>
                      <a:pPr algn="l" fontAlgn="t"/>
                      <a:r>
                        <a:rPr lang="en-IN" sz="2800">
                          <a:effectLst/>
                        </a:rPr>
                        <a:t>1</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0.86</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0.71</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34457">
                <a:tc>
                  <a:txBody>
                    <a:bodyPr/>
                    <a:lstStyle/>
                    <a:p>
                      <a:pPr algn="l" fontAlgn="t"/>
                      <a:r>
                        <a:rPr lang="en-IN" sz="2800" b="1">
                          <a:effectLst/>
                          <a:latin typeface="Nunito Sans"/>
                        </a:rPr>
                        <a:t>Application Experience</a:t>
                      </a:r>
                      <a:endParaRPr lang="en-IN" sz="2800">
                        <a:effectLst/>
                      </a:endParaRP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1.29</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1.13</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vMerge="1">
                  <a:txBody>
                    <a:bodyPr/>
                    <a:lstStyle/>
                    <a:p>
                      <a:endParaRPr lang="en-IN"/>
                    </a:p>
                  </a:txBody>
                  <a:tcPr/>
                </a:tc>
                <a:tc>
                  <a:txBody>
                    <a:bodyPr/>
                    <a:lstStyle/>
                    <a:p>
                      <a:pPr algn="l" fontAlgn="t"/>
                      <a:r>
                        <a:rPr lang="en-IN" sz="2800">
                          <a:effectLst/>
                        </a:rPr>
                        <a:t>0.91</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0.82</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866285">
                <a:tc>
                  <a:txBody>
                    <a:bodyPr/>
                    <a:lstStyle/>
                    <a:p>
                      <a:pPr algn="l" fontAlgn="t"/>
                      <a:r>
                        <a:rPr lang="en-IN" sz="2800" b="1" dirty="0">
                          <a:effectLst/>
                          <a:latin typeface="Nunito Sans"/>
                        </a:rPr>
                        <a:t>Software Engineer Capability</a:t>
                      </a:r>
                      <a:endParaRPr lang="en-IN" sz="2800" dirty="0">
                        <a:effectLst/>
                      </a:endParaRP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1.42</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1.17</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vMerge="1">
                  <a:txBody>
                    <a:bodyPr/>
                    <a:lstStyle/>
                    <a:p>
                      <a:endParaRPr lang="en-IN"/>
                    </a:p>
                  </a:txBody>
                  <a:tcPr/>
                </a:tc>
                <a:tc>
                  <a:txBody>
                    <a:bodyPr/>
                    <a:lstStyle/>
                    <a:p>
                      <a:pPr algn="l" fontAlgn="t"/>
                      <a:r>
                        <a:rPr lang="en-IN" sz="2800">
                          <a:effectLst/>
                        </a:rPr>
                        <a:t>0.86</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0.7</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66285">
                <a:tc>
                  <a:txBody>
                    <a:bodyPr/>
                    <a:lstStyle/>
                    <a:p>
                      <a:pPr algn="l" fontAlgn="t"/>
                      <a:r>
                        <a:rPr lang="en-IN" sz="2800" b="1">
                          <a:effectLst/>
                          <a:latin typeface="Nunito Sans"/>
                        </a:rPr>
                        <a:t>Virtual Machine Experience</a:t>
                      </a:r>
                      <a:endParaRPr lang="en-IN" sz="2800">
                        <a:effectLst/>
                      </a:endParaRP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1.21</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1.1</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vMerge="1">
                  <a:txBody>
                    <a:bodyPr/>
                    <a:lstStyle/>
                    <a:p>
                      <a:endParaRPr lang="en-IN"/>
                    </a:p>
                  </a:txBody>
                  <a:tcPr/>
                </a:tc>
                <a:tc>
                  <a:txBody>
                    <a:bodyPr/>
                    <a:lstStyle/>
                    <a:p>
                      <a:pPr algn="l" fontAlgn="t"/>
                      <a:r>
                        <a:rPr lang="en-IN" sz="2800">
                          <a:effectLst/>
                        </a:rPr>
                        <a:t>0.9</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NA</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866285">
                <a:tc>
                  <a:txBody>
                    <a:bodyPr/>
                    <a:lstStyle/>
                    <a:p>
                      <a:pPr algn="l" fontAlgn="t"/>
                      <a:r>
                        <a:rPr lang="en-IN" sz="2800" b="1">
                          <a:effectLst/>
                          <a:latin typeface="Nunito Sans"/>
                        </a:rPr>
                        <a:t>Programming  Experience</a:t>
                      </a:r>
                      <a:endParaRPr lang="en-IN" sz="2800">
                        <a:effectLst/>
                      </a:endParaRP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1.14</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a:effectLst/>
                        </a:rPr>
                        <a:t>1.07</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vMerge="1">
                  <a:txBody>
                    <a:bodyPr/>
                    <a:lstStyle/>
                    <a:p>
                      <a:endParaRPr lang="en-IN"/>
                    </a:p>
                  </a:txBody>
                  <a:tcPr/>
                </a:tc>
                <a:tc>
                  <a:txBody>
                    <a:bodyPr/>
                    <a:lstStyle/>
                    <a:p>
                      <a:pPr algn="l" fontAlgn="t"/>
                      <a:r>
                        <a:rPr lang="en-IN" sz="2800">
                          <a:effectLst/>
                        </a:rPr>
                        <a:t>0.95</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800" dirty="0">
                          <a:effectLst/>
                        </a:rPr>
                        <a:t>NA</a:t>
                      </a:r>
                    </a:p>
                  </a:txBody>
                  <a:tcPr marL="12775" marR="12775" marT="6389" marB="6389"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97334" name="Footer Placeholder 3">
            <a:extLst>
              <a:ext uri="{FF2B5EF4-FFF2-40B4-BE49-F238E27FC236}">
                <a16:creationId xmlns:a16="http://schemas.microsoft.com/office/drawing/2014/main" id="{FFC69D70-A0C9-4AFB-A965-490D8E14086F}"/>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97335" name="Slide Number Placeholder 4">
            <a:extLst>
              <a:ext uri="{FF2B5EF4-FFF2-40B4-BE49-F238E27FC236}">
                <a16:creationId xmlns:a16="http://schemas.microsoft.com/office/drawing/2014/main" id="{A3291584-E1D7-4B36-B677-CB42172910D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92EDA46F-1F94-4E15-9A96-B22E4A11885F}" type="slidenum">
              <a:rPr kumimoji="0" lang="en-US" altLang="en-US" sz="1400">
                <a:solidFill>
                  <a:schemeClr val="bg2"/>
                </a:solidFill>
                <a:latin typeface="Arial" panose="020B0604020202020204" pitchFamily="34" charset="0"/>
              </a:rPr>
              <a:pPr>
                <a:spcBef>
                  <a:spcPct val="50000"/>
                </a:spcBef>
                <a:buClrTx/>
                <a:buFontTx/>
                <a:buNone/>
              </a:pPr>
              <a:t>69</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C49A8AC8-0AA1-4749-89BC-B09072990CF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FAF40211-1592-4CCD-AD68-575214626FAC}" type="slidenum">
              <a:rPr kumimoji="0" lang="en-US" altLang="en-US" sz="1400">
                <a:solidFill>
                  <a:schemeClr val="bg2"/>
                </a:solidFill>
                <a:latin typeface="Arial" panose="020B0604020202020204" pitchFamily="34" charset="0"/>
              </a:rPr>
              <a:pPr>
                <a:spcBef>
                  <a:spcPct val="50000"/>
                </a:spcBef>
                <a:buClrTx/>
                <a:buFontTx/>
                <a:buNone/>
              </a:pPr>
              <a:t>7</a:t>
            </a:fld>
            <a:endParaRPr kumimoji="0" lang="en-US" altLang="en-US" sz="1400">
              <a:solidFill>
                <a:schemeClr val="bg2"/>
              </a:solidFill>
              <a:latin typeface="Arial" panose="020B0604020202020204" pitchFamily="34" charset="0"/>
            </a:endParaRPr>
          </a:p>
        </p:txBody>
      </p:sp>
      <p:sp>
        <p:nvSpPr>
          <p:cNvPr id="15363" name="Rectangle 1">
            <a:extLst>
              <a:ext uri="{FF2B5EF4-FFF2-40B4-BE49-F238E27FC236}">
                <a16:creationId xmlns:a16="http://schemas.microsoft.com/office/drawing/2014/main" id="{ED78B2EE-541D-46EF-AC53-015F82A07AAA}"/>
              </a:ext>
            </a:extLst>
          </p:cNvPr>
          <p:cNvSpPr>
            <a:spLocks noGrp="1" noChangeArrowheads="1"/>
          </p:cNvSpPr>
          <p:nvPr>
            <p:ph type="title"/>
          </p:nvPr>
        </p:nvSpPr>
        <p:spPr>
          <a:xfrm>
            <a:off x="1930401" y="163514"/>
            <a:ext cx="7769225" cy="140652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988"/>
              </a:spcBef>
            </a:pPr>
            <a:r>
              <a:rPr lang="en-GB" altLang="en-US" sz="3600" b="1"/>
              <a:t>Responsibility of project managers</a:t>
            </a:r>
          </a:p>
        </p:txBody>
      </p:sp>
      <p:sp>
        <p:nvSpPr>
          <p:cNvPr id="15364" name="Rectangle 2">
            <a:extLst>
              <a:ext uri="{FF2B5EF4-FFF2-40B4-BE49-F238E27FC236}">
                <a16:creationId xmlns:a16="http://schemas.microsoft.com/office/drawing/2014/main" id="{BFFC7018-FDBD-459C-B961-EBA04B26F430}"/>
              </a:ext>
            </a:extLst>
          </p:cNvPr>
          <p:cNvSpPr>
            <a:spLocks noGrp="1" noChangeArrowheads="1"/>
          </p:cNvSpPr>
          <p:nvPr>
            <p:ph type="body" idx="1"/>
          </p:nvPr>
        </p:nvSpPr>
        <p:spPr>
          <a:xfrm>
            <a:off x="1981201" y="1676400"/>
            <a:ext cx="8175625" cy="4459288"/>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a:bodyPr>
          <a:lstStyle/>
          <a:p>
            <a:pPr>
              <a:spcBef>
                <a:spcPts val="300"/>
              </a:spcBef>
            </a:pPr>
            <a:r>
              <a:rPr lang="en-GB" altLang="en-US"/>
              <a:t>Project proposal writing,</a:t>
            </a:r>
          </a:p>
          <a:p>
            <a:pPr>
              <a:spcBef>
                <a:spcPts val="300"/>
              </a:spcBef>
            </a:pPr>
            <a:r>
              <a:rPr lang="en-GB" altLang="en-US"/>
              <a:t>Project cost estimation, </a:t>
            </a:r>
          </a:p>
          <a:p>
            <a:pPr>
              <a:spcBef>
                <a:spcPts val="300"/>
              </a:spcBef>
            </a:pPr>
            <a:r>
              <a:rPr lang="en-GB" altLang="en-US"/>
              <a:t>Scheduling, </a:t>
            </a:r>
          </a:p>
          <a:p>
            <a:pPr>
              <a:spcBef>
                <a:spcPts val="300"/>
              </a:spcBef>
            </a:pPr>
            <a:r>
              <a:rPr lang="en-GB" altLang="en-US"/>
              <a:t>Project staffing, </a:t>
            </a:r>
          </a:p>
          <a:p>
            <a:pPr>
              <a:spcBef>
                <a:spcPts val="300"/>
              </a:spcBef>
            </a:pPr>
            <a:r>
              <a:rPr lang="en-GB" altLang="en-US"/>
              <a:t>Project monitoring and control, </a:t>
            </a:r>
          </a:p>
          <a:p>
            <a:pPr>
              <a:spcBef>
                <a:spcPts val="300"/>
              </a:spcBef>
            </a:pPr>
            <a:r>
              <a:rPr lang="en-GB" altLang="en-US"/>
              <a:t>Software configuration management, </a:t>
            </a:r>
          </a:p>
          <a:p>
            <a:pPr>
              <a:spcBef>
                <a:spcPts val="300"/>
              </a:spcBef>
            </a:pPr>
            <a:r>
              <a:rPr lang="en-GB" altLang="en-US"/>
              <a:t>Risk management, </a:t>
            </a:r>
          </a:p>
          <a:p>
            <a:pPr>
              <a:spcBef>
                <a:spcPts val="300"/>
              </a:spcBef>
            </a:pPr>
            <a:r>
              <a:rPr lang="en-GB" altLang="en-US"/>
              <a:t>Managerial report writing and presentations, etc.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3047B089-DA07-49C3-9689-1C1866FE3FA9}"/>
              </a:ext>
            </a:extLst>
          </p:cNvPr>
          <p:cNvSpPr>
            <a:spLocks noGrp="1" noChangeArrowheads="1"/>
          </p:cNvSpPr>
          <p:nvPr>
            <p:ph type="title"/>
          </p:nvPr>
        </p:nvSpPr>
        <p:spPr/>
        <p:txBody>
          <a:bodyPr/>
          <a:lstStyle/>
          <a:p>
            <a:r>
              <a:rPr lang="en-IN" altLang="en-US" b="1">
                <a:solidFill>
                  <a:srgbClr val="4D5968"/>
                </a:solidFill>
                <a:latin typeface="Nunito Sans"/>
              </a:rPr>
              <a:t>Project Parameter</a:t>
            </a:r>
            <a:endParaRPr lang="en-IN" altLang="en-US"/>
          </a:p>
        </p:txBody>
      </p:sp>
      <p:graphicFrame>
        <p:nvGraphicFramePr>
          <p:cNvPr id="8" name="Content Placeholder 7">
            <a:extLst>
              <a:ext uri="{FF2B5EF4-FFF2-40B4-BE49-F238E27FC236}">
                <a16:creationId xmlns:a16="http://schemas.microsoft.com/office/drawing/2014/main" id="{9D418B7E-6742-4553-895F-223B1C83B9B4}"/>
              </a:ext>
            </a:extLst>
          </p:cNvPr>
          <p:cNvGraphicFramePr>
            <a:graphicFrameLocks noGrp="1"/>
          </p:cNvGraphicFramePr>
          <p:nvPr>
            <p:ph idx="1"/>
          </p:nvPr>
        </p:nvGraphicFramePr>
        <p:xfrm>
          <a:off x="2413001" y="1711325"/>
          <a:ext cx="7289801" cy="4991100"/>
        </p:xfrm>
        <a:graphic>
          <a:graphicData uri="http://schemas.openxmlformats.org/drawingml/2006/table">
            <a:tbl>
              <a:tblPr/>
              <a:tblGrid>
                <a:gridCol w="2373423">
                  <a:extLst>
                    <a:ext uri="{9D8B030D-6E8A-4147-A177-3AD203B41FA5}">
                      <a16:colId xmlns:a16="http://schemas.microsoft.com/office/drawing/2014/main" val="20000"/>
                    </a:ext>
                  </a:extLst>
                </a:gridCol>
                <a:gridCol w="1244275">
                  <a:extLst>
                    <a:ext uri="{9D8B030D-6E8A-4147-A177-3AD203B41FA5}">
                      <a16:colId xmlns:a16="http://schemas.microsoft.com/office/drawing/2014/main" val="20001"/>
                    </a:ext>
                  </a:extLst>
                </a:gridCol>
                <a:gridCol w="870424">
                  <a:extLst>
                    <a:ext uri="{9D8B030D-6E8A-4147-A177-3AD203B41FA5}">
                      <a16:colId xmlns:a16="http://schemas.microsoft.com/office/drawing/2014/main" val="20002"/>
                    </a:ext>
                  </a:extLst>
                </a:gridCol>
                <a:gridCol w="992828">
                  <a:extLst>
                    <a:ext uri="{9D8B030D-6E8A-4147-A177-3AD203B41FA5}">
                      <a16:colId xmlns:a16="http://schemas.microsoft.com/office/drawing/2014/main" val="20003"/>
                    </a:ext>
                  </a:extLst>
                </a:gridCol>
                <a:gridCol w="870424">
                  <a:extLst>
                    <a:ext uri="{9D8B030D-6E8A-4147-A177-3AD203B41FA5}">
                      <a16:colId xmlns:a16="http://schemas.microsoft.com/office/drawing/2014/main" val="20004"/>
                    </a:ext>
                  </a:extLst>
                </a:gridCol>
                <a:gridCol w="938427">
                  <a:extLst>
                    <a:ext uri="{9D8B030D-6E8A-4147-A177-3AD203B41FA5}">
                      <a16:colId xmlns:a16="http://schemas.microsoft.com/office/drawing/2014/main" val="20005"/>
                    </a:ext>
                  </a:extLst>
                </a:gridCol>
              </a:tblGrid>
              <a:tr h="1247775">
                <a:tc>
                  <a:txBody>
                    <a:bodyPr/>
                    <a:lstStyle/>
                    <a:p>
                      <a:pPr algn="ctr" fontAlgn="t"/>
                      <a:r>
                        <a:rPr lang="en-IN" sz="2000" b="1" dirty="0">
                          <a:effectLst/>
                          <a:latin typeface="Nunito Sans"/>
                        </a:rPr>
                        <a:t>COST DRIVERS PARAMETERS</a:t>
                      </a:r>
                      <a:endParaRPr lang="en-IN" sz="2000" dirty="0">
                        <a:effectLst/>
                      </a:endParaRPr>
                    </a:p>
                  </a:txBody>
                  <a:tcPr marL="12775" marR="12775" marT="6388" marB="638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000" b="1" dirty="0">
                          <a:effectLst/>
                          <a:latin typeface="Nunito Sans"/>
                        </a:rPr>
                        <a:t>VERY LOW</a:t>
                      </a:r>
                      <a:endParaRPr lang="en-IN" sz="2000" dirty="0">
                        <a:effectLst/>
                      </a:endParaRPr>
                    </a:p>
                  </a:txBody>
                  <a:tcPr marL="12775" marR="12775" marT="6388" marB="638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000" b="1" dirty="0">
                          <a:effectLst/>
                          <a:latin typeface="Nunito Sans"/>
                        </a:rPr>
                        <a:t>LOW</a:t>
                      </a:r>
                      <a:endParaRPr lang="en-IN" sz="2000" dirty="0">
                        <a:effectLst/>
                      </a:endParaRPr>
                    </a:p>
                  </a:txBody>
                  <a:tcPr marL="12775" marR="12775" marT="6388" marB="638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000" b="1" dirty="0">
                          <a:effectLst/>
                          <a:latin typeface="Nunito Sans"/>
                        </a:rPr>
                        <a:t>NOMINAL</a:t>
                      </a:r>
                      <a:endParaRPr lang="en-IN" sz="2000" dirty="0">
                        <a:effectLst/>
                      </a:endParaRPr>
                    </a:p>
                  </a:txBody>
                  <a:tcPr marL="12775" marR="12775" marT="6388" marB="638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000" b="1" dirty="0">
                          <a:effectLst/>
                          <a:latin typeface="Nunito Sans"/>
                        </a:rPr>
                        <a:t>HIGH</a:t>
                      </a:r>
                      <a:endParaRPr lang="en-IN" sz="2000" dirty="0">
                        <a:effectLst/>
                      </a:endParaRPr>
                    </a:p>
                  </a:txBody>
                  <a:tcPr marL="12775" marR="12775" marT="6388" marB="638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2000" b="1" dirty="0">
                          <a:effectLst/>
                          <a:latin typeface="Nunito Sans"/>
                        </a:rPr>
                        <a:t>VERY HIGH</a:t>
                      </a:r>
                      <a:endParaRPr lang="en-IN" sz="2000" dirty="0">
                        <a:effectLst/>
                      </a:endParaRPr>
                    </a:p>
                  </a:txBody>
                  <a:tcPr marL="12775" marR="12775" marT="6388" marB="638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247775">
                <a:tc>
                  <a:txBody>
                    <a:bodyPr/>
                    <a:lstStyle/>
                    <a:p>
                      <a:pPr algn="l" fontAlgn="t"/>
                      <a:r>
                        <a:rPr lang="en-IN" sz="2400" b="1" dirty="0">
                          <a:effectLst/>
                          <a:latin typeface="Nunito Sans"/>
                        </a:rPr>
                        <a:t>Software Engineering Methods</a:t>
                      </a:r>
                      <a:endParaRPr lang="en-IN" sz="2400" dirty="0">
                        <a:effectLst/>
                      </a:endParaRPr>
                    </a:p>
                  </a:txBody>
                  <a:tcPr marL="21292" marR="21292" marT="10646" marB="1064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a:effectLst/>
                        </a:rPr>
                        <a:t>1.24</a:t>
                      </a:r>
                    </a:p>
                  </a:txBody>
                  <a:tcPr marL="21292" marR="21292" marT="10646" marB="1064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a:effectLst/>
                        </a:rPr>
                        <a:t>1.1</a:t>
                      </a:r>
                    </a:p>
                  </a:txBody>
                  <a:tcPr marL="21292" marR="21292" marT="10646" marB="1064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rowSpan="3">
                  <a:txBody>
                    <a:bodyPr/>
                    <a:lstStyle/>
                    <a:p>
                      <a:pPr algn="l" fontAlgn="t"/>
                      <a:r>
                        <a:rPr lang="en-IN" sz="2400">
                          <a:effectLst/>
                        </a:rPr>
                        <a:t>1</a:t>
                      </a:r>
                    </a:p>
                  </a:txBody>
                  <a:tcPr marL="21292" marR="21292" marT="10646" marB="1064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a:effectLst/>
                        </a:rPr>
                        <a:t>0.91</a:t>
                      </a:r>
                    </a:p>
                  </a:txBody>
                  <a:tcPr marL="21292" marR="21292" marT="10646" marB="1064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a:effectLst/>
                        </a:rPr>
                        <a:t>0.82</a:t>
                      </a:r>
                    </a:p>
                  </a:txBody>
                  <a:tcPr marL="21292" marR="21292" marT="10646" marB="1064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47775">
                <a:tc>
                  <a:txBody>
                    <a:bodyPr/>
                    <a:lstStyle/>
                    <a:p>
                      <a:pPr algn="l" fontAlgn="t"/>
                      <a:r>
                        <a:rPr lang="en-IN" sz="2400" b="1">
                          <a:effectLst/>
                          <a:latin typeface="Nunito Sans"/>
                        </a:rPr>
                        <a:t>Use of Software Tools</a:t>
                      </a:r>
                      <a:endParaRPr lang="en-IN" sz="2400">
                        <a:effectLst/>
                      </a:endParaRPr>
                    </a:p>
                  </a:txBody>
                  <a:tcPr marL="21292" marR="21292" marT="10646" marB="1064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a:effectLst/>
                        </a:rPr>
                        <a:t>1.24</a:t>
                      </a:r>
                    </a:p>
                  </a:txBody>
                  <a:tcPr marL="21292" marR="21292" marT="10646" marB="1064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dirty="0">
                          <a:effectLst/>
                        </a:rPr>
                        <a:t>1.1</a:t>
                      </a:r>
                    </a:p>
                  </a:txBody>
                  <a:tcPr marL="21292" marR="21292" marT="10646" marB="1064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vMerge="1">
                  <a:txBody>
                    <a:bodyPr/>
                    <a:lstStyle/>
                    <a:p>
                      <a:endParaRPr lang="en-IN"/>
                    </a:p>
                  </a:txBody>
                  <a:tcPr>
                    <a:lnL w="19050" cap="flat" cmpd="sng" algn="ctr">
                      <a:solidFill>
                        <a:srgbClr val="D2D2D2"/>
                      </a:solidFill>
                      <a:prstDash val="solid"/>
                      <a:round/>
                      <a:headEnd type="none" w="med" len="med"/>
                      <a:tailEnd type="none" w="med" len="med"/>
                    </a:lnL>
                    <a:lnT w="19050" cap="flat" cmpd="sng" algn="ctr">
                      <a:solidFill>
                        <a:srgbClr val="D2D2D2"/>
                      </a:solidFill>
                      <a:prstDash val="solid"/>
                      <a:round/>
                      <a:headEnd type="none" w="med" len="med"/>
                      <a:tailEnd type="none" w="med" len="med"/>
                    </a:lnT>
                  </a:tcPr>
                </a:tc>
                <a:tc>
                  <a:txBody>
                    <a:bodyPr/>
                    <a:lstStyle/>
                    <a:p>
                      <a:pPr algn="l" fontAlgn="t"/>
                      <a:r>
                        <a:rPr lang="en-IN" sz="2400">
                          <a:effectLst/>
                        </a:rPr>
                        <a:t>0.91</a:t>
                      </a:r>
                    </a:p>
                  </a:txBody>
                  <a:tcPr marL="21292" marR="21292" marT="10646" marB="10646" anchor="ctr">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a:effectLst/>
                        </a:rPr>
                        <a:t>0.83</a:t>
                      </a:r>
                    </a:p>
                  </a:txBody>
                  <a:tcPr marL="21292" marR="21292" marT="10646" marB="1064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247775">
                <a:tc>
                  <a:txBody>
                    <a:bodyPr/>
                    <a:lstStyle/>
                    <a:p>
                      <a:pPr algn="l" fontAlgn="t"/>
                      <a:r>
                        <a:rPr lang="en-IN" sz="2400" b="1">
                          <a:effectLst/>
                          <a:latin typeface="Nunito Sans"/>
                        </a:rPr>
                        <a:t>Development Time</a:t>
                      </a:r>
                      <a:endParaRPr lang="en-IN" sz="2400">
                        <a:effectLst/>
                      </a:endParaRPr>
                    </a:p>
                  </a:txBody>
                  <a:tcPr marL="21292" marR="21292" marT="10646" marB="1064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a:effectLst/>
                        </a:rPr>
                        <a:t>1.23</a:t>
                      </a:r>
                    </a:p>
                  </a:txBody>
                  <a:tcPr marL="21292" marR="21292" marT="10646" marB="1064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a:effectLst/>
                        </a:rPr>
                        <a:t>1.08</a:t>
                      </a:r>
                    </a:p>
                  </a:txBody>
                  <a:tcPr marL="21292" marR="21292" marT="10646" marB="1064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vMerge="1">
                  <a:txBody>
                    <a:bodyPr/>
                    <a:lstStyle/>
                    <a:p>
                      <a:endParaRPr lang="en-IN"/>
                    </a:p>
                  </a:txBody>
                  <a:tcPr/>
                </a:tc>
                <a:tc>
                  <a:txBody>
                    <a:bodyPr/>
                    <a:lstStyle/>
                    <a:p>
                      <a:pPr algn="l" fontAlgn="t"/>
                      <a:r>
                        <a:rPr lang="en-IN" sz="2400">
                          <a:effectLst/>
                        </a:rPr>
                        <a:t>1.04</a:t>
                      </a:r>
                    </a:p>
                  </a:txBody>
                  <a:tcPr marL="21292" marR="21292" marT="10646" marB="1064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2400" dirty="0">
                          <a:effectLst/>
                        </a:rPr>
                        <a:t>1.1</a:t>
                      </a:r>
                    </a:p>
                  </a:txBody>
                  <a:tcPr marL="21292" marR="21292" marT="10646" marB="10646"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98346" name="Footer Placeholder 3">
            <a:extLst>
              <a:ext uri="{FF2B5EF4-FFF2-40B4-BE49-F238E27FC236}">
                <a16:creationId xmlns:a16="http://schemas.microsoft.com/office/drawing/2014/main" id="{F5827375-9477-4371-A951-02B4085BCDE3}"/>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98347" name="Slide Number Placeholder 4">
            <a:extLst>
              <a:ext uri="{FF2B5EF4-FFF2-40B4-BE49-F238E27FC236}">
                <a16:creationId xmlns:a16="http://schemas.microsoft.com/office/drawing/2014/main" id="{798D715C-1BD1-45C4-84FC-41C4F2AACB8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05B6B9E7-7C34-4EF0-8A45-1E58B7EE5EBE}" type="slidenum">
              <a:rPr kumimoji="0" lang="en-US" altLang="en-US" sz="1400">
                <a:solidFill>
                  <a:schemeClr val="bg2"/>
                </a:solidFill>
                <a:latin typeface="Arial" panose="020B0604020202020204" pitchFamily="34" charset="0"/>
              </a:rPr>
              <a:pPr>
                <a:spcBef>
                  <a:spcPct val="50000"/>
                </a:spcBef>
                <a:buClrTx/>
                <a:buFontTx/>
                <a:buNone/>
              </a:pPr>
              <a:t>70</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1140ABC8-D44E-4D4B-9EB4-6360A681160F}"/>
              </a:ext>
            </a:extLst>
          </p:cNvPr>
          <p:cNvSpPr>
            <a:spLocks noGrp="1" noChangeArrowheads="1"/>
          </p:cNvSpPr>
          <p:nvPr>
            <p:ph type="title"/>
          </p:nvPr>
        </p:nvSpPr>
        <p:spPr/>
        <p:txBody>
          <a:bodyPr/>
          <a:lstStyle/>
          <a:p>
            <a:r>
              <a:rPr lang="en-IN" altLang="en-US" b="1">
                <a:solidFill>
                  <a:srgbClr val="4D5968"/>
                </a:solidFill>
                <a:latin typeface="Nunito Sans"/>
              </a:rPr>
              <a:t>Example</a:t>
            </a:r>
            <a:endParaRPr lang="en-IN" altLang="en-US"/>
          </a:p>
        </p:txBody>
      </p:sp>
      <p:sp>
        <p:nvSpPr>
          <p:cNvPr id="99331" name="Content Placeholder 2">
            <a:extLst>
              <a:ext uri="{FF2B5EF4-FFF2-40B4-BE49-F238E27FC236}">
                <a16:creationId xmlns:a16="http://schemas.microsoft.com/office/drawing/2014/main" id="{B0E0082A-06C9-459A-9008-5ED4735281B6}"/>
              </a:ext>
            </a:extLst>
          </p:cNvPr>
          <p:cNvSpPr>
            <a:spLocks noGrp="1" noChangeArrowheads="1"/>
          </p:cNvSpPr>
          <p:nvPr>
            <p:ph idx="1"/>
          </p:nvPr>
        </p:nvSpPr>
        <p:spPr/>
        <p:txBody>
          <a:bodyPr/>
          <a:lstStyle/>
          <a:p>
            <a:r>
              <a:rPr lang="en-US" altLang="en-US">
                <a:solidFill>
                  <a:srgbClr val="4D5968"/>
                </a:solidFill>
                <a:latin typeface="Nunito Sans"/>
              </a:rPr>
              <a:t>For a given project was estimated with a size of 300 KLOC. </a:t>
            </a:r>
          </a:p>
          <a:p>
            <a:r>
              <a:rPr lang="en-US" altLang="en-US">
                <a:solidFill>
                  <a:srgbClr val="4D5968"/>
                </a:solidFill>
                <a:latin typeface="Nunito Sans"/>
              </a:rPr>
              <a:t>Calculate the Effort, Scheduled time for development by considering developer having high application experience and very low experience in programming.</a:t>
            </a:r>
            <a:endParaRPr lang="en-IN" altLang="en-US"/>
          </a:p>
        </p:txBody>
      </p:sp>
      <p:sp>
        <p:nvSpPr>
          <p:cNvPr id="99332" name="Footer Placeholder 3">
            <a:extLst>
              <a:ext uri="{FF2B5EF4-FFF2-40B4-BE49-F238E27FC236}">
                <a16:creationId xmlns:a16="http://schemas.microsoft.com/office/drawing/2014/main" id="{828D7260-2735-4B16-912C-514973355E70}"/>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99333" name="Slide Number Placeholder 4">
            <a:extLst>
              <a:ext uri="{FF2B5EF4-FFF2-40B4-BE49-F238E27FC236}">
                <a16:creationId xmlns:a16="http://schemas.microsoft.com/office/drawing/2014/main" id="{FDF6EAAD-C25D-4BBB-8448-85EFC8EAB4E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D069922E-B8A2-4494-A293-B0516D5F0ECF}" type="slidenum">
              <a:rPr kumimoji="0" lang="en-US" altLang="en-US" sz="1400">
                <a:solidFill>
                  <a:schemeClr val="bg2"/>
                </a:solidFill>
                <a:latin typeface="Arial" panose="020B0604020202020204" pitchFamily="34" charset="0"/>
              </a:rPr>
              <a:pPr>
                <a:spcBef>
                  <a:spcPct val="50000"/>
                </a:spcBef>
                <a:buClrTx/>
                <a:buFontTx/>
                <a:buNone/>
              </a:pPr>
              <a:t>71</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2E8DB338-6528-4406-8F15-F4080CFC9798}"/>
              </a:ext>
            </a:extLst>
          </p:cNvPr>
          <p:cNvSpPr>
            <a:spLocks noGrp="1" noChangeArrowheads="1"/>
          </p:cNvSpPr>
          <p:nvPr>
            <p:ph type="title"/>
          </p:nvPr>
        </p:nvSpPr>
        <p:spPr/>
        <p:txBody>
          <a:bodyPr/>
          <a:lstStyle/>
          <a:p>
            <a:r>
              <a:rPr lang="en-IN" altLang="en-US" b="1">
                <a:solidFill>
                  <a:srgbClr val="4D5968"/>
                </a:solidFill>
                <a:latin typeface="Nunito Sans"/>
              </a:rPr>
              <a:t>Ans:</a:t>
            </a:r>
            <a:endParaRPr lang="en-IN" altLang="en-US"/>
          </a:p>
        </p:txBody>
      </p:sp>
      <p:sp>
        <p:nvSpPr>
          <p:cNvPr id="100355" name="Content Placeholder 2">
            <a:extLst>
              <a:ext uri="{FF2B5EF4-FFF2-40B4-BE49-F238E27FC236}">
                <a16:creationId xmlns:a16="http://schemas.microsoft.com/office/drawing/2014/main" id="{EA8D288D-35DA-403A-943F-0B3E1C8C6E36}"/>
              </a:ext>
            </a:extLst>
          </p:cNvPr>
          <p:cNvSpPr>
            <a:spLocks noGrp="1" noChangeArrowheads="1"/>
          </p:cNvSpPr>
          <p:nvPr>
            <p:ph idx="1"/>
          </p:nvPr>
        </p:nvSpPr>
        <p:spPr/>
        <p:txBody>
          <a:bodyPr/>
          <a:lstStyle/>
          <a:p>
            <a:r>
              <a:rPr lang="en-US" altLang="en-US" sz="2400">
                <a:solidFill>
                  <a:srgbClr val="4D5968"/>
                </a:solidFill>
                <a:latin typeface="Nunito Sans"/>
              </a:rPr>
              <a:t>Given the estimated size of the project is: 300 KLOC</a:t>
            </a:r>
          </a:p>
          <a:p>
            <a:r>
              <a:rPr lang="en-US" altLang="en-US" sz="2400">
                <a:solidFill>
                  <a:srgbClr val="4D5968"/>
                </a:solidFill>
                <a:latin typeface="Nunito Sans"/>
              </a:rPr>
              <a:t>Developer having highly application experience: 0.82 (as per above table)</a:t>
            </a:r>
          </a:p>
          <a:p>
            <a:r>
              <a:rPr lang="en-US" altLang="en-US" sz="2400">
                <a:solidFill>
                  <a:srgbClr val="4D5968"/>
                </a:solidFill>
                <a:latin typeface="Nunito Sans"/>
              </a:rPr>
              <a:t>Developer having very low experience in programming: 1.14(as per above table)</a:t>
            </a:r>
          </a:p>
          <a:p>
            <a:r>
              <a:rPr lang="en-US" altLang="en-US" sz="2400">
                <a:solidFill>
                  <a:srgbClr val="4D5968"/>
                </a:solidFill>
                <a:latin typeface="Nunito Sans"/>
              </a:rPr>
              <a:t>EAF = 0.82*1.14 = 0.9348</a:t>
            </a:r>
            <a:br>
              <a:rPr lang="en-US" altLang="en-US" sz="2400">
                <a:solidFill>
                  <a:srgbClr val="4D5968"/>
                </a:solidFill>
                <a:latin typeface="Nunito Sans"/>
              </a:rPr>
            </a:br>
            <a:r>
              <a:rPr lang="en-US" altLang="en-US" sz="2400">
                <a:solidFill>
                  <a:srgbClr val="4D5968"/>
                </a:solidFill>
                <a:latin typeface="Nunito Sans"/>
              </a:rPr>
              <a:t>Effort (E) = a*(KLOC)</a:t>
            </a:r>
            <a:r>
              <a:rPr lang="en-US" altLang="en-US" sz="2400" baseline="30000">
                <a:solidFill>
                  <a:srgbClr val="4D5968"/>
                </a:solidFill>
                <a:latin typeface="Nunito Sans"/>
              </a:rPr>
              <a:t>b </a:t>
            </a:r>
            <a:r>
              <a:rPr lang="en-US" altLang="en-US" sz="2400">
                <a:solidFill>
                  <a:srgbClr val="4D5968"/>
                </a:solidFill>
                <a:latin typeface="Nunito Sans"/>
              </a:rPr>
              <a:t>*EAF = 3.0*(300)</a:t>
            </a:r>
            <a:r>
              <a:rPr lang="en-US" altLang="en-US" sz="2400" baseline="30000">
                <a:solidFill>
                  <a:srgbClr val="4D5968"/>
                </a:solidFill>
                <a:latin typeface="Nunito Sans"/>
              </a:rPr>
              <a:t>1.12 </a:t>
            </a:r>
            <a:r>
              <a:rPr lang="en-US" altLang="en-US" sz="2400">
                <a:solidFill>
                  <a:srgbClr val="4D5968"/>
                </a:solidFill>
                <a:latin typeface="Nunito Sans"/>
              </a:rPr>
              <a:t>*0.9348 = 1668.07 MM</a:t>
            </a:r>
            <a:br>
              <a:rPr lang="en-US" altLang="en-US" sz="2400">
                <a:solidFill>
                  <a:srgbClr val="4D5968"/>
                </a:solidFill>
                <a:latin typeface="Nunito Sans"/>
              </a:rPr>
            </a:br>
            <a:r>
              <a:rPr lang="en-US" altLang="en-US" sz="2400">
                <a:solidFill>
                  <a:srgbClr val="4D5968"/>
                </a:solidFill>
                <a:latin typeface="Nunito Sans"/>
              </a:rPr>
              <a:t>Scheduled Time (D) = c*(E)</a:t>
            </a:r>
            <a:r>
              <a:rPr lang="en-US" altLang="en-US" sz="2400" baseline="30000">
                <a:solidFill>
                  <a:srgbClr val="4D5968"/>
                </a:solidFill>
                <a:latin typeface="Nunito Sans"/>
              </a:rPr>
              <a:t>d</a:t>
            </a:r>
            <a:r>
              <a:rPr lang="en-US" altLang="en-US" sz="2400" b="1" baseline="30000">
                <a:solidFill>
                  <a:srgbClr val="4D5968"/>
                </a:solidFill>
                <a:latin typeface="Nunito Sans"/>
              </a:rPr>
              <a:t> </a:t>
            </a:r>
            <a:r>
              <a:rPr lang="en-US" altLang="en-US" sz="2400">
                <a:solidFill>
                  <a:srgbClr val="4D5968"/>
                </a:solidFill>
                <a:latin typeface="Nunito Sans"/>
              </a:rPr>
              <a:t> = 2.5*(1668.07)</a:t>
            </a:r>
            <a:r>
              <a:rPr lang="en-US" altLang="en-US" sz="2400" baseline="30000">
                <a:solidFill>
                  <a:srgbClr val="4D5968"/>
                </a:solidFill>
                <a:latin typeface="Nunito Sans"/>
              </a:rPr>
              <a:t>0.35</a:t>
            </a:r>
            <a:r>
              <a:rPr lang="en-US" altLang="en-US" sz="2400">
                <a:solidFill>
                  <a:srgbClr val="4D5968"/>
                </a:solidFill>
                <a:latin typeface="Nunito Sans"/>
              </a:rPr>
              <a:t> = 33.55 Months(M)</a:t>
            </a:r>
          </a:p>
        </p:txBody>
      </p:sp>
      <p:sp>
        <p:nvSpPr>
          <p:cNvPr id="100356" name="Footer Placeholder 3">
            <a:extLst>
              <a:ext uri="{FF2B5EF4-FFF2-40B4-BE49-F238E27FC236}">
                <a16:creationId xmlns:a16="http://schemas.microsoft.com/office/drawing/2014/main" id="{E39997BE-FF2E-4B23-8F2F-F712EA70CE9D}"/>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100357" name="Slide Number Placeholder 4">
            <a:extLst>
              <a:ext uri="{FF2B5EF4-FFF2-40B4-BE49-F238E27FC236}">
                <a16:creationId xmlns:a16="http://schemas.microsoft.com/office/drawing/2014/main" id="{F0379477-297F-4D56-91FA-1256B65BF78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8D832FD6-924B-4D9D-BD5A-31A80FC7A91C}" type="slidenum">
              <a:rPr kumimoji="0" lang="en-US" altLang="en-US" sz="1400">
                <a:solidFill>
                  <a:schemeClr val="bg2"/>
                </a:solidFill>
                <a:latin typeface="Arial" panose="020B0604020202020204" pitchFamily="34" charset="0"/>
              </a:rPr>
              <a:pPr>
                <a:spcBef>
                  <a:spcPct val="50000"/>
                </a:spcBef>
                <a:buClrTx/>
                <a:buFontTx/>
                <a:buNone/>
              </a:pPr>
              <a:t>72</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41792781-F031-4AB8-9C82-593AB44E04CA}"/>
              </a:ext>
            </a:extLst>
          </p:cNvPr>
          <p:cNvSpPr>
            <a:spLocks noGrp="1" noChangeArrowheads="1"/>
          </p:cNvSpPr>
          <p:nvPr>
            <p:ph type="title"/>
          </p:nvPr>
        </p:nvSpPr>
        <p:spPr/>
        <p:txBody>
          <a:bodyPr/>
          <a:lstStyle/>
          <a:p>
            <a:r>
              <a:rPr lang="en-IN" altLang="en-US" b="1">
                <a:solidFill>
                  <a:srgbClr val="1375B0"/>
                </a:solidFill>
                <a:latin typeface="Nunito Sans"/>
              </a:rPr>
              <a:t>The Detailed COCOMO</a:t>
            </a:r>
            <a:endParaRPr lang="en-IN" altLang="en-US"/>
          </a:p>
        </p:txBody>
      </p:sp>
      <p:sp>
        <p:nvSpPr>
          <p:cNvPr id="101379" name="Content Placeholder 2">
            <a:extLst>
              <a:ext uri="{FF2B5EF4-FFF2-40B4-BE49-F238E27FC236}">
                <a16:creationId xmlns:a16="http://schemas.microsoft.com/office/drawing/2014/main" id="{ABBCDEAB-45D7-4BB6-B191-F09EEB581C25}"/>
              </a:ext>
            </a:extLst>
          </p:cNvPr>
          <p:cNvSpPr>
            <a:spLocks noGrp="1" noChangeArrowheads="1"/>
          </p:cNvSpPr>
          <p:nvPr>
            <p:ph idx="1"/>
          </p:nvPr>
        </p:nvSpPr>
        <p:spPr/>
        <p:txBody>
          <a:bodyPr/>
          <a:lstStyle/>
          <a:p>
            <a:r>
              <a:rPr lang="en-US" altLang="en-US">
                <a:solidFill>
                  <a:srgbClr val="4D5968"/>
                </a:solidFill>
                <a:latin typeface="Nunito Sans"/>
              </a:rPr>
              <a:t>It is the advanced model that estimates the software development effort like Intermediate COCOMO in each stage of the software development life cycle process.</a:t>
            </a:r>
            <a:endParaRPr lang="en-IN" altLang="en-US"/>
          </a:p>
        </p:txBody>
      </p:sp>
      <p:sp>
        <p:nvSpPr>
          <p:cNvPr id="101380" name="Footer Placeholder 3">
            <a:extLst>
              <a:ext uri="{FF2B5EF4-FFF2-40B4-BE49-F238E27FC236}">
                <a16:creationId xmlns:a16="http://schemas.microsoft.com/office/drawing/2014/main" id="{1F28FB20-0E34-4972-984D-EC0ACAC3D42F}"/>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101381" name="Slide Number Placeholder 4">
            <a:extLst>
              <a:ext uri="{FF2B5EF4-FFF2-40B4-BE49-F238E27FC236}">
                <a16:creationId xmlns:a16="http://schemas.microsoft.com/office/drawing/2014/main" id="{3DED96B4-B6A7-4F51-9B68-2292BECB5BC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A570EE79-C44C-4D71-BDB5-E8DF82FDEA3D}" type="slidenum">
              <a:rPr kumimoji="0" lang="en-US" altLang="en-US" sz="1400">
                <a:solidFill>
                  <a:schemeClr val="bg2"/>
                </a:solidFill>
                <a:latin typeface="Arial" panose="020B0604020202020204" pitchFamily="34" charset="0"/>
              </a:rPr>
              <a:pPr>
                <a:spcBef>
                  <a:spcPct val="50000"/>
                </a:spcBef>
                <a:buClrTx/>
                <a:buFontTx/>
                <a:buNone/>
              </a:pPr>
              <a:t>73</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8EB00CF2-7625-43DF-A6E2-0DF4CE15AB34}"/>
              </a:ext>
            </a:extLst>
          </p:cNvPr>
          <p:cNvSpPr>
            <a:spLocks noGrp="1" noChangeArrowheads="1"/>
          </p:cNvSpPr>
          <p:nvPr>
            <p:ph type="title"/>
          </p:nvPr>
        </p:nvSpPr>
        <p:spPr/>
        <p:txBody>
          <a:bodyPr/>
          <a:lstStyle/>
          <a:p>
            <a:r>
              <a:rPr lang="en-US" altLang="en-US" b="1">
                <a:solidFill>
                  <a:srgbClr val="232C39"/>
                </a:solidFill>
                <a:latin typeface="Nunito Sans"/>
              </a:rPr>
              <a:t>Advantages and Disadvantages of COCOMO Model</a:t>
            </a:r>
            <a:endParaRPr lang="en-IN" altLang="en-US"/>
          </a:p>
        </p:txBody>
      </p:sp>
      <p:sp>
        <p:nvSpPr>
          <p:cNvPr id="102403" name="Content Placeholder 2">
            <a:extLst>
              <a:ext uri="{FF2B5EF4-FFF2-40B4-BE49-F238E27FC236}">
                <a16:creationId xmlns:a16="http://schemas.microsoft.com/office/drawing/2014/main" id="{0B28BB8F-DEEB-4E13-B512-ECC59071104A}"/>
              </a:ext>
            </a:extLst>
          </p:cNvPr>
          <p:cNvSpPr>
            <a:spLocks noGrp="1" noChangeArrowheads="1"/>
          </p:cNvSpPr>
          <p:nvPr>
            <p:ph idx="1"/>
          </p:nvPr>
        </p:nvSpPr>
        <p:spPr/>
        <p:txBody>
          <a:bodyPr/>
          <a:lstStyle/>
          <a:p>
            <a:r>
              <a:rPr lang="en-IN" altLang="en-US" b="1">
                <a:solidFill>
                  <a:srgbClr val="1375B0"/>
                </a:solidFill>
                <a:latin typeface="Nunito Sans"/>
              </a:rPr>
              <a:t>Advantages</a:t>
            </a:r>
          </a:p>
          <a:p>
            <a:pPr lvl="1">
              <a:buFont typeface="Arial" panose="020B0604020202020204" pitchFamily="34" charset="0"/>
              <a:buChar char="•"/>
            </a:pPr>
            <a:r>
              <a:rPr lang="en-US" altLang="en-US">
                <a:solidFill>
                  <a:srgbClr val="4D5968"/>
                </a:solidFill>
                <a:latin typeface="Nunito Sans"/>
              </a:rPr>
              <a:t>Easy to estimate the total cost of the project.</a:t>
            </a:r>
          </a:p>
          <a:p>
            <a:pPr lvl="1">
              <a:buFont typeface="Arial" panose="020B0604020202020204" pitchFamily="34" charset="0"/>
              <a:buChar char="•"/>
            </a:pPr>
            <a:r>
              <a:rPr lang="en-US" altLang="en-US">
                <a:solidFill>
                  <a:srgbClr val="4D5968"/>
                </a:solidFill>
                <a:latin typeface="Nunito Sans"/>
              </a:rPr>
              <a:t>Easy to implement with various factors.</a:t>
            </a:r>
          </a:p>
          <a:p>
            <a:pPr lvl="1">
              <a:buFont typeface="Arial" panose="020B0604020202020204" pitchFamily="34" charset="0"/>
              <a:buChar char="•"/>
            </a:pPr>
            <a:r>
              <a:rPr lang="en-US" altLang="en-US">
                <a:solidFill>
                  <a:srgbClr val="4D5968"/>
                </a:solidFill>
                <a:latin typeface="Nunito Sans"/>
              </a:rPr>
              <a:t>Provide ideas about historical projects.</a:t>
            </a:r>
          </a:p>
          <a:p>
            <a:r>
              <a:rPr lang="en-IN" altLang="en-US" b="1">
                <a:solidFill>
                  <a:srgbClr val="1375B0"/>
                </a:solidFill>
                <a:latin typeface="Nunito Sans"/>
              </a:rPr>
              <a:t>Disadvantages</a:t>
            </a:r>
          </a:p>
          <a:p>
            <a:pPr lvl="1">
              <a:buFont typeface="Arial" panose="020B0604020202020204" pitchFamily="34" charset="0"/>
              <a:buChar char="•"/>
            </a:pPr>
            <a:r>
              <a:rPr lang="en-US" altLang="en-US">
                <a:solidFill>
                  <a:srgbClr val="4D5968"/>
                </a:solidFill>
                <a:latin typeface="Nunito Sans"/>
              </a:rPr>
              <a:t>It ignores requirements, customer skills, and hardware issues.</a:t>
            </a:r>
          </a:p>
          <a:p>
            <a:pPr lvl="1">
              <a:buFont typeface="Arial" panose="020B0604020202020204" pitchFamily="34" charset="0"/>
              <a:buChar char="•"/>
            </a:pPr>
            <a:r>
              <a:rPr lang="en-US" altLang="en-US">
                <a:solidFill>
                  <a:srgbClr val="4D5968"/>
                </a:solidFill>
                <a:latin typeface="Nunito Sans"/>
              </a:rPr>
              <a:t>It limits the accuracy of the software costs.</a:t>
            </a:r>
          </a:p>
          <a:p>
            <a:pPr lvl="1">
              <a:buFont typeface="Arial" panose="020B0604020202020204" pitchFamily="34" charset="0"/>
              <a:buChar char="•"/>
            </a:pPr>
            <a:r>
              <a:rPr lang="en-US" altLang="en-US">
                <a:solidFill>
                  <a:srgbClr val="4D5968"/>
                </a:solidFill>
                <a:latin typeface="Nunito Sans"/>
              </a:rPr>
              <a:t>It mostly depends on time factors.</a:t>
            </a:r>
          </a:p>
        </p:txBody>
      </p:sp>
      <p:sp>
        <p:nvSpPr>
          <p:cNvPr id="102404" name="Footer Placeholder 3">
            <a:extLst>
              <a:ext uri="{FF2B5EF4-FFF2-40B4-BE49-F238E27FC236}">
                <a16:creationId xmlns:a16="http://schemas.microsoft.com/office/drawing/2014/main" id="{5FFF3489-5BCE-48CE-8E73-87E93E32E23B}"/>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Project Planning</a:t>
            </a:r>
          </a:p>
        </p:txBody>
      </p:sp>
      <p:sp>
        <p:nvSpPr>
          <p:cNvPr id="102405" name="Slide Number Placeholder 4">
            <a:extLst>
              <a:ext uri="{FF2B5EF4-FFF2-40B4-BE49-F238E27FC236}">
                <a16:creationId xmlns:a16="http://schemas.microsoft.com/office/drawing/2014/main" id="{9F2780AF-8289-4152-A75A-DD4AA50CC09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75FBC6DE-6F91-4BEA-8429-E06B5C9A82EA}" type="slidenum">
              <a:rPr kumimoji="0" lang="en-US" altLang="en-US" sz="1400">
                <a:solidFill>
                  <a:schemeClr val="bg2"/>
                </a:solidFill>
                <a:latin typeface="Arial" panose="020B0604020202020204" pitchFamily="34" charset="0"/>
              </a:rPr>
              <a:pPr>
                <a:spcBef>
                  <a:spcPct val="50000"/>
                </a:spcBef>
                <a:buClrTx/>
                <a:buFontTx/>
                <a:buNone/>
              </a:pPr>
              <a:t>74</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a:extLst>
              <a:ext uri="{FF2B5EF4-FFF2-40B4-BE49-F238E27FC236}">
                <a16:creationId xmlns:a16="http://schemas.microsoft.com/office/drawing/2014/main" id="{334033C8-8A92-4F46-995A-D3D5EA09CF8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D8FA7BB2-1748-4D2E-9A4F-51BE6C4ADF11}" type="slidenum">
              <a:rPr kumimoji="0" lang="en-US" altLang="en-US" sz="1400">
                <a:solidFill>
                  <a:schemeClr val="bg2"/>
                </a:solidFill>
                <a:latin typeface="Arial" panose="020B0604020202020204" pitchFamily="34" charset="0"/>
              </a:rPr>
              <a:pPr>
                <a:spcBef>
                  <a:spcPct val="50000"/>
                </a:spcBef>
                <a:buClrTx/>
                <a:buFontTx/>
                <a:buNone/>
              </a:pPr>
              <a:t>75</a:t>
            </a:fld>
            <a:endParaRPr kumimoji="0" lang="en-US" altLang="en-US" sz="1400">
              <a:solidFill>
                <a:schemeClr val="bg2"/>
              </a:solidFill>
              <a:latin typeface="Arial" panose="020B0604020202020204" pitchFamily="34" charset="0"/>
            </a:endParaRPr>
          </a:p>
        </p:txBody>
      </p:sp>
      <p:sp>
        <p:nvSpPr>
          <p:cNvPr id="103427" name="Rectangle 1">
            <a:extLst>
              <a:ext uri="{FF2B5EF4-FFF2-40B4-BE49-F238E27FC236}">
                <a16:creationId xmlns:a16="http://schemas.microsoft.com/office/drawing/2014/main" id="{A25F73A3-D6D0-4FA9-BAB6-FF202D7E8A65}"/>
              </a:ext>
            </a:extLst>
          </p:cNvPr>
          <p:cNvSpPr>
            <a:spLocks noGrp="1" noChangeArrowheads="1"/>
          </p:cNvSpPr>
          <p:nvPr>
            <p:ph type="title"/>
          </p:nvPr>
        </p:nvSpPr>
        <p:spPr>
          <a:xfrm>
            <a:off x="1930401" y="173039"/>
            <a:ext cx="7769225" cy="115887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788"/>
              </a:spcBef>
            </a:pPr>
            <a:r>
              <a:rPr lang="en-GB" altLang="en-US" sz="3200"/>
              <a:t>Shortcoming of  basic and intermediate </a:t>
            </a:r>
            <a:r>
              <a:rPr lang="en-GB" altLang="en-US" sz="2800"/>
              <a:t>COCOMO</a:t>
            </a:r>
            <a:r>
              <a:rPr lang="en-GB" altLang="en-US" sz="3200"/>
              <a:t> models</a:t>
            </a:r>
          </a:p>
        </p:txBody>
      </p:sp>
      <p:sp>
        <p:nvSpPr>
          <p:cNvPr id="103428" name="Rectangle 2">
            <a:extLst>
              <a:ext uri="{FF2B5EF4-FFF2-40B4-BE49-F238E27FC236}">
                <a16:creationId xmlns:a16="http://schemas.microsoft.com/office/drawing/2014/main" id="{BF1F8642-D05D-4A6E-ABBA-C47FEA1D68B4}"/>
              </a:ext>
            </a:extLst>
          </p:cNvPr>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a:bodyPr>
          <a:lstStyle/>
          <a:p>
            <a:pPr>
              <a:spcBef>
                <a:spcPts val="613"/>
              </a:spcBef>
            </a:pPr>
            <a:r>
              <a:rPr lang="en-GB" altLang="en-US"/>
              <a:t>Both models:</a:t>
            </a:r>
          </a:p>
          <a:p>
            <a:pPr lvl="1">
              <a:spcBef>
                <a:spcPts val="525"/>
              </a:spcBef>
            </a:pPr>
            <a:r>
              <a:rPr lang="en-GB" altLang="en-US"/>
              <a:t>consider a software product as a single homogeneous entity.</a:t>
            </a:r>
          </a:p>
          <a:p>
            <a:pPr lvl="1">
              <a:spcBef>
                <a:spcPts val="525"/>
              </a:spcBef>
            </a:pPr>
            <a:r>
              <a:rPr lang="en-GB" altLang="en-US"/>
              <a:t>However, most large systems are made up of several smaller sub-systems.</a:t>
            </a:r>
          </a:p>
          <a:p>
            <a:pPr lvl="2">
              <a:spcBef>
                <a:spcPts val="450"/>
              </a:spcBef>
            </a:pPr>
            <a:r>
              <a:rPr lang="en-GB" altLang="en-US"/>
              <a:t>Some sub-systems may be considered as organic type, some may be considered embedded, etc.</a:t>
            </a:r>
          </a:p>
          <a:p>
            <a:pPr lvl="2">
              <a:spcBef>
                <a:spcPts val="450"/>
              </a:spcBef>
            </a:pPr>
            <a:r>
              <a:rPr lang="en-GB" altLang="en-US"/>
              <a:t>for some the reliability requirements may be high, and so on.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5">
            <a:extLst>
              <a:ext uri="{FF2B5EF4-FFF2-40B4-BE49-F238E27FC236}">
                <a16:creationId xmlns:a16="http://schemas.microsoft.com/office/drawing/2014/main" id="{06BC0D18-2ACC-4FDF-AC56-019980DA69A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574B4E24-F18B-4254-B8D5-3A41E0BE2F59}" type="slidenum">
              <a:rPr kumimoji="0" lang="en-US" altLang="en-US" sz="1400">
                <a:solidFill>
                  <a:schemeClr val="bg2"/>
                </a:solidFill>
                <a:latin typeface="Arial" panose="020B0604020202020204" pitchFamily="34" charset="0"/>
              </a:rPr>
              <a:pPr>
                <a:spcBef>
                  <a:spcPct val="50000"/>
                </a:spcBef>
                <a:buClrTx/>
                <a:buFontTx/>
                <a:buNone/>
              </a:pPr>
              <a:t>76</a:t>
            </a:fld>
            <a:endParaRPr kumimoji="0" lang="en-US" altLang="en-US" sz="1400">
              <a:solidFill>
                <a:schemeClr val="bg2"/>
              </a:solidFill>
              <a:latin typeface="Arial" panose="020B0604020202020204" pitchFamily="34" charset="0"/>
            </a:endParaRPr>
          </a:p>
        </p:txBody>
      </p:sp>
      <p:sp>
        <p:nvSpPr>
          <p:cNvPr id="105475" name="Rectangle 1">
            <a:extLst>
              <a:ext uri="{FF2B5EF4-FFF2-40B4-BE49-F238E27FC236}">
                <a16:creationId xmlns:a16="http://schemas.microsoft.com/office/drawing/2014/main" id="{7AD70882-8099-4234-AF0E-677C6117202B}"/>
              </a:ext>
            </a:extLst>
          </p:cNvPr>
          <p:cNvSpPr>
            <a:spLocks noGrp="1" noChangeArrowheads="1"/>
          </p:cNvSpPr>
          <p:nvPr>
            <p:ph type="title"/>
          </p:nvPr>
        </p:nvSpPr>
        <p:spPr>
          <a:xfrm>
            <a:off x="1930401" y="182564"/>
            <a:ext cx="7769225" cy="113982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1075"/>
              </a:spcBef>
            </a:pPr>
            <a:r>
              <a:rPr lang="en-GB" altLang="en-US">
                <a:solidFill>
                  <a:srgbClr val="0000CC"/>
                </a:solidFill>
              </a:rPr>
              <a:t>Complete COCOMO</a:t>
            </a:r>
          </a:p>
        </p:txBody>
      </p:sp>
      <p:sp>
        <p:nvSpPr>
          <p:cNvPr id="105476" name="Rectangle 2">
            <a:extLst>
              <a:ext uri="{FF2B5EF4-FFF2-40B4-BE49-F238E27FC236}">
                <a16:creationId xmlns:a16="http://schemas.microsoft.com/office/drawing/2014/main" id="{CE9D4AF7-2FA1-41D9-BD7D-7E7C5150BFED}"/>
              </a:ext>
            </a:extLst>
          </p:cNvPr>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a:bodyPr>
          <a:lstStyle/>
          <a:p>
            <a:pPr>
              <a:spcBef>
                <a:spcPts val="613"/>
              </a:spcBef>
            </a:pPr>
            <a:r>
              <a:rPr lang="en-GB" altLang="en-US" sz="3600"/>
              <a:t>Cost  of each sub-system is estimated separately.</a:t>
            </a:r>
          </a:p>
          <a:p>
            <a:pPr>
              <a:spcBef>
                <a:spcPts val="613"/>
              </a:spcBef>
            </a:pPr>
            <a:r>
              <a:rPr lang="en-GB" altLang="en-US" sz="3600"/>
              <a:t>Costs of the sub-systems are added to obtain total cost.</a:t>
            </a:r>
          </a:p>
          <a:p>
            <a:pPr>
              <a:spcBef>
                <a:spcPts val="613"/>
              </a:spcBef>
            </a:pPr>
            <a:r>
              <a:rPr lang="en-GB" altLang="en-US" sz="3600"/>
              <a:t>Reduces the margin of error in the final estimate.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94E7CF6E-2219-4091-8386-733E69E7E84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9DC28644-DE4E-4C2E-AC7D-F96A0FFC20E7}" type="slidenum">
              <a:rPr kumimoji="0" lang="en-US" altLang="en-US" sz="1400">
                <a:solidFill>
                  <a:schemeClr val="bg2"/>
                </a:solidFill>
                <a:latin typeface="Arial" panose="020B0604020202020204" pitchFamily="34" charset="0"/>
              </a:rPr>
              <a:pPr>
                <a:spcBef>
                  <a:spcPct val="50000"/>
                </a:spcBef>
                <a:buClrTx/>
                <a:buFontTx/>
                <a:buNone/>
              </a:pPr>
              <a:t>8</a:t>
            </a:fld>
            <a:endParaRPr kumimoji="0" lang="en-US" altLang="en-US" sz="1400">
              <a:solidFill>
                <a:schemeClr val="bg2"/>
              </a:solidFill>
              <a:latin typeface="Arial" panose="020B0604020202020204" pitchFamily="34" charset="0"/>
            </a:endParaRPr>
          </a:p>
        </p:txBody>
      </p:sp>
      <p:sp>
        <p:nvSpPr>
          <p:cNvPr id="17411" name="Rectangle 1">
            <a:extLst>
              <a:ext uri="{FF2B5EF4-FFF2-40B4-BE49-F238E27FC236}">
                <a16:creationId xmlns:a16="http://schemas.microsoft.com/office/drawing/2014/main" id="{19FF79B3-BB65-4852-89D8-47F1D7C2184C}"/>
              </a:ext>
            </a:extLst>
          </p:cNvPr>
          <p:cNvSpPr>
            <a:spLocks noGrp="1" noChangeArrowheads="1"/>
          </p:cNvSpPr>
          <p:nvPr>
            <p:ph type="title"/>
          </p:nvPr>
        </p:nvSpPr>
        <p:spPr>
          <a:xfrm>
            <a:off x="1930401" y="174625"/>
            <a:ext cx="7769225" cy="1157288"/>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1613"/>
              </a:spcBef>
            </a:pPr>
            <a:r>
              <a:rPr lang="en-GB" altLang="en-US" sz="6600"/>
              <a:t>Introduction</a:t>
            </a:r>
          </a:p>
        </p:txBody>
      </p:sp>
      <p:sp>
        <p:nvSpPr>
          <p:cNvPr id="17412" name="Rectangle 2">
            <a:extLst>
              <a:ext uri="{FF2B5EF4-FFF2-40B4-BE49-F238E27FC236}">
                <a16:creationId xmlns:a16="http://schemas.microsoft.com/office/drawing/2014/main" id="{F42F67C7-4BE7-45F5-B3F5-6C5E2A4BAB8B}"/>
              </a:ext>
            </a:extLst>
          </p:cNvPr>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a:bodyPr>
          <a:lstStyle/>
          <a:p>
            <a:pPr>
              <a:spcBef>
                <a:spcPts val="788"/>
              </a:spcBef>
            </a:pPr>
            <a:r>
              <a:rPr lang="en-GB" altLang="en-US" sz="4400"/>
              <a:t>A project manager’s activities are varied.</a:t>
            </a:r>
          </a:p>
          <a:p>
            <a:pPr lvl="1">
              <a:spcBef>
                <a:spcPts val="713"/>
              </a:spcBef>
            </a:pPr>
            <a:r>
              <a:rPr lang="en-GB" altLang="en-US" sz="4000"/>
              <a:t>can be broadly classified into:  </a:t>
            </a:r>
          </a:p>
          <a:p>
            <a:pPr lvl="2">
              <a:spcBef>
                <a:spcPts val="613"/>
              </a:spcBef>
            </a:pPr>
            <a:r>
              <a:rPr lang="en-GB" altLang="en-US" sz="3600">
                <a:solidFill>
                  <a:srgbClr val="0000FF"/>
                </a:solidFill>
              </a:rPr>
              <a:t>project planning,  </a:t>
            </a:r>
          </a:p>
          <a:p>
            <a:pPr lvl="2">
              <a:spcBef>
                <a:spcPts val="713"/>
              </a:spcBef>
            </a:pPr>
            <a:r>
              <a:rPr lang="en-GB" altLang="en-US" sz="3600">
                <a:solidFill>
                  <a:srgbClr val="0000FF"/>
                </a:solidFill>
              </a:rPr>
              <a:t>project monitoring and control activities</a:t>
            </a:r>
            <a:r>
              <a:rPr lang="en-GB" altLang="en-US" sz="4000">
                <a:solidFill>
                  <a:srgbClr val="0000FF"/>
                </a:solidFill>
              </a:rPr>
              <a:t>.</a:t>
            </a:r>
          </a:p>
          <a:p>
            <a:pPr lvl="2">
              <a:spcBef>
                <a:spcPts val="713"/>
              </a:spcBef>
            </a:pPr>
            <a:r>
              <a:rPr lang="en-GB" altLang="en-US" sz="4000">
                <a:solidFill>
                  <a:srgbClr val="0000FF"/>
                </a:solidFill>
              </a:rPr>
              <a:t>closure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6DC0B103-9EF6-47C4-B44A-82C5CDEE0E3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C15301FA-F70C-4F4D-B828-316FD9F7ED45}" type="slidenum">
              <a:rPr kumimoji="0" lang="en-US" altLang="en-US" sz="1400">
                <a:solidFill>
                  <a:schemeClr val="bg2"/>
                </a:solidFill>
                <a:latin typeface="Arial" panose="020B0604020202020204" pitchFamily="34" charset="0"/>
              </a:rPr>
              <a:pPr>
                <a:spcBef>
                  <a:spcPct val="50000"/>
                </a:spcBef>
                <a:buClrTx/>
                <a:buFontTx/>
                <a:buNone/>
              </a:pPr>
              <a:t>9</a:t>
            </a:fld>
            <a:endParaRPr kumimoji="0" lang="en-US" altLang="en-US" sz="1400">
              <a:solidFill>
                <a:schemeClr val="bg2"/>
              </a:solidFill>
              <a:latin typeface="Arial" panose="020B0604020202020204" pitchFamily="34" charset="0"/>
            </a:endParaRPr>
          </a:p>
        </p:txBody>
      </p:sp>
      <p:sp>
        <p:nvSpPr>
          <p:cNvPr id="19459" name="Rectangle 1">
            <a:extLst>
              <a:ext uri="{FF2B5EF4-FFF2-40B4-BE49-F238E27FC236}">
                <a16:creationId xmlns:a16="http://schemas.microsoft.com/office/drawing/2014/main" id="{4226A854-1305-44CB-A91E-B8B1A3034F09}"/>
              </a:ext>
            </a:extLst>
          </p:cNvPr>
          <p:cNvSpPr>
            <a:spLocks noGrp="1" noChangeArrowheads="1"/>
          </p:cNvSpPr>
          <p:nvPr>
            <p:ph type="title"/>
          </p:nvPr>
        </p:nvSpPr>
        <p:spPr>
          <a:xfrm>
            <a:off x="1930401" y="182564"/>
            <a:ext cx="7769225" cy="1139825"/>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1213"/>
              </a:spcBef>
            </a:pPr>
            <a:r>
              <a:rPr lang="en-GB" altLang="en-US" sz="4800" b="1"/>
              <a:t>Project</a:t>
            </a:r>
            <a:r>
              <a:rPr lang="en-GB" altLang="en-US" sz="4800"/>
              <a:t> </a:t>
            </a:r>
            <a:r>
              <a:rPr lang="en-GB" altLang="en-US" sz="4800" b="1"/>
              <a:t>Planning</a:t>
            </a:r>
          </a:p>
        </p:txBody>
      </p:sp>
      <p:sp>
        <p:nvSpPr>
          <p:cNvPr id="19460" name="Rectangle 2">
            <a:extLst>
              <a:ext uri="{FF2B5EF4-FFF2-40B4-BE49-F238E27FC236}">
                <a16:creationId xmlns:a16="http://schemas.microsoft.com/office/drawing/2014/main" id="{64038539-5053-4FD3-AA5C-E25A816789C8}"/>
              </a:ext>
            </a:extLst>
          </p:cNvPr>
          <p:cNvSpPr>
            <a:spLocks noGrp="1" noChangeArrowheads="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a:bodyPr>
          <a:lstStyle/>
          <a:p>
            <a:pPr>
              <a:spcBef>
                <a:spcPts val="875"/>
              </a:spcBef>
            </a:pPr>
            <a:r>
              <a:rPr lang="en-GB" altLang="en-US" sz="4000"/>
              <a:t>Once a project is found to be feasible, </a:t>
            </a:r>
          </a:p>
          <a:p>
            <a:pPr lvl="1">
              <a:spcBef>
                <a:spcPts val="788"/>
              </a:spcBef>
            </a:pPr>
            <a:r>
              <a:rPr lang="en-GB" altLang="en-US" sz="3600"/>
              <a:t>project managers undertake project planning.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3820</Words>
  <Application>Microsoft Office PowerPoint</Application>
  <PresentationFormat>Widescreen</PresentationFormat>
  <Paragraphs>675</Paragraphs>
  <Slides>76</Slides>
  <Notes>22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91" baseType="lpstr">
      <vt:lpstr>Arial</vt:lpstr>
      <vt:lpstr>Arial Black</vt:lpstr>
      <vt:lpstr>Calibri</vt:lpstr>
      <vt:lpstr>Calibri Light</vt:lpstr>
      <vt:lpstr>Monotype Sorts</vt:lpstr>
      <vt:lpstr>New York</vt:lpstr>
      <vt:lpstr>Nunito Sans</vt:lpstr>
      <vt:lpstr>times</vt:lpstr>
      <vt:lpstr>Times New Roman</vt:lpstr>
      <vt:lpstr>Times New Roman</vt:lpstr>
      <vt:lpstr>urw-din</vt:lpstr>
      <vt:lpstr>Verdana</vt:lpstr>
      <vt:lpstr>Verdana</vt:lpstr>
      <vt:lpstr>Office Theme</vt:lpstr>
      <vt:lpstr>Microsoft Word Document</vt:lpstr>
      <vt:lpstr>Planning a Software Project</vt:lpstr>
      <vt:lpstr>Topics to be covered</vt:lpstr>
      <vt:lpstr>Software Project</vt:lpstr>
      <vt:lpstr>Project Failures</vt:lpstr>
      <vt:lpstr>Introduction</vt:lpstr>
      <vt:lpstr>Introduction</vt:lpstr>
      <vt:lpstr>Responsibility of project managers</vt:lpstr>
      <vt:lpstr>Introduction</vt:lpstr>
      <vt:lpstr>Project Planning</vt:lpstr>
      <vt:lpstr>Project Planning Activities</vt:lpstr>
      <vt:lpstr>Sliding Window Planning</vt:lpstr>
      <vt:lpstr>SPMP Document</vt:lpstr>
      <vt:lpstr>Organization of SPMP Document</vt:lpstr>
      <vt:lpstr>Why improve PM?</vt:lpstr>
      <vt:lpstr>The Project Mgmt Process</vt:lpstr>
      <vt:lpstr>Project Planning</vt:lpstr>
      <vt:lpstr>Key Planning Tasks</vt:lpstr>
      <vt:lpstr>Software Cost Estimation</vt:lpstr>
      <vt:lpstr>PowerPoint Presentation</vt:lpstr>
      <vt:lpstr>Software Cost Estimation</vt:lpstr>
      <vt:lpstr>Software Cost Estimation  Techniques</vt:lpstr>
      <vt:lpstr>Heuristic Estimation Techniques</vt:lpstr>
      <vt:lpstr>Top down estimation</vt:lpstr>
      <vt:lpstr>Top-down Estimation</vt:lpstr>
      <vt:lpstr>Bottom-up Estimation</vt:lpstr>
      <vt:lpstr>An Estimation Procedure</vt:lpstr>
      <vt:lpstr>Software Size Metrics</vt:lpstr>
      <vt:lpstr>Disadvantages of Using LOC</vt:lpstr>
      <vt:lpstr>Disadvantages of Using LOC  (cont...)</vt:lpstr>
      <vt:lpstr>Function Point Analysis (FPA)</vt:lpstr>
      <vt:lpstr>Function Point Metric</vt:lpstr>
      <vt:lpstr>PowerPoint Presentation</vt:lpstr>
      <vt:lpstr> Function Point Analysis</vt:lpstr>
      <vt:lpstr>Count the number of functions of each proposed type</vt:lpstr>
      <vt:lpstr>Compute the Unadjusted Function Points(UFP): Weights of 5-FP Attributes</vt:lpstr>
      <vt:lpstr>Find Total Degree of Influence</vt:lpstr>
      <vt:lpstr>14 Factors in Function Point Analysis Complexity</vt:lpstr>
      <vt:lpstr>Compute Value Adjustment Factor(VAF):</vt:lpstr>
      <vt:lpstr>Find the Function Point Count:</vt:lpstr>
      <vt:lpstr>Example: Compute the function point, productivity, documentation, cost per function for the following data</vt:lpstr>
      <vt:lpstr>Solution</vt:lpstr>
      <vt:lpstr>PowerPoint Presentation</vt:lpstr>
      <vt:lpstr>PowerPoint Presentation</vt:lpstr>
      <vt:lpstr>Difference between FP and LOC</vt:lpstr>
      <vt:lpstr>Function Point Metric (CONT.)</vt:lpstr>
      <vt:lpstr>Function Point Metric (CONT.)</vt:lpstr>
      <vt:lpstr>Effort Estimation</vt:lpstr>
      <vt:lpstr>Estimation..</vt:lpstr>
      <vt:lpstr>Estimation accuracy</vt:lpstr>
      <vt:lpstr>Effort Estimation Models..</vt:lpstr>
      <vt:lpstr>Effort Estimation Models</vt:lpstr>
      <vt:lpstr>COCOMO Model</vt:lpstr>
      <vt:lpstr>COCOMO Model</vt:lpstr>
      <vt:lpstr>PowerPoint Presentation</vt:lpstr>
      <vt:lpstr>Organic Project</vt:lpstr>
      <vt:lpstr>Semidetached Project</vt:lpstr>
      <vt:lpstr>Embedded Project</vt:lpstr>
      <vt:lpstr>Types of COCOMO Model</vt:lpstr>
      <vt:lpstr>The Basic COCOMO</vt:lpstr>
      <vt:lpstr>PowerPoint Presentation</vt:lpstr>
      <vt:lpstr>Example</vt:lpstr>
      <vt:lpstr>For Organic: Answer</vt:lpstr>
      <vt:lpstr>For Semidetached: Answer</vt:lpstr>
      <vt:lpstr>For Embedded: Answer</vt:lpstr>
      <vt:lpstr>The Intermediate COCOMO</vt:lpstr>
      <vt:lpstr>The Intermediate COCOMO</vt:lpstr>
      <vt:lpstr>Product Parameter</vt:lpstr>
      <vt:lpstr>Hardware Parameter</vt:lpstr>
      <vt:lpstr>Personnel Parameter</vt:lpstr>
      <vt:lpstr>Project Parameter</vt:lpstr>
      <vt:lpstr>Example</vt:lpstr>
      <vt:lpstr>Ans:</vt:lpstr>
      <vt:lpstr>The Detailed COCOMO</vt:lpstr>
      <vt:lpstr>Advantages and Disadvantages of COCOMO Model</vt:lpstr>
      <vt:lpstr>Shortcoming of  basic and intermediate COCOMO models</vt:lpstr>
      <vt:lpstr>Complete COCOMO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a Software Project</dc:title>
  <dc:creator>Manjari Gupta</dc:creator>
  <cp:lastModifiedBy>Manjari Gupta</cp:lastModifiedBy>
  <cp:revision>1</cp:revision>
  <dcterms:created xsi:type="dcterms:W3CDTF">2023-09-01T17:22:11Z</dcterms:created>
  <dcterms:modified xsi:type="dcterms:W3CDTF">2023-09-01T17:23:16Z</dcterms:modified>
</cp:coreProperties>
</file>