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492190-96AF-4105-8FD2-7D200E3264B9}" type="doc">
      <dgm:prSet loTypeId="urn:microsoft.com/office/officeart/2005/8/layout/orgChart1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EC9E64F6-AABC-4463-BD6A-84BF09BFC56C}">
      <dgm:prSet phldrT="[Text]" custT="1"/>
      <dgm:spPr/>
      <dgm:t>
        <a:bodyPr/>
        <a:lstStyle/>
        <a:p>
          <a:r>
            <a:rPr lang="en-IN" sz="900" dirty="0">
              <a:latin typeface="Times New Roman" pitchFamily="18" charset="0"/>
              <a:cs typeface="Times New Roman" pitchFamily="18" charset="0"/>
            </a:rPr>
            <a:t>Root </a:t>
          </a:r>
          <a:r>
            <a:rPr lang="en-IN" sz="900" dirty="0">
              <a:latin typeface="+mn-lt"/>
              <a:cs typeface="Times New Roman" pitchFamily="18" charset="0"/>
            </a:rPr>
            <a:t>&lt;html&gt;</a:t>
          </a:r>
        </a:p>
      </dgm:t>
    </dgm:pt>
    <dgm:pt modelId="{B9B2A31B-7855-4194-974A-DFCB34EC8659}" type="parTrans" cxnId="{F2C04321-8391-4653-8AD8-823FC8412145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9A77F85C-8906-43F9-883E-F34FBDDB8D3A}" type="sibTrans" cxnId="{F2C04321-8391-4653-8AD8-823FC8412145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441D3D8-A70B-42C5-8162-45A6C8AFF852}">
      <dgm:prSet phldrT="[Text]" custT="1"/>
      <dgm:spPr/>
      <dgm:t>
        <a:bodyPr/>
        <a:lstStyle/>
        <a:p>
          <a:r>
            <a:rPr lang="en-IN" sz="900" dirty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dirty="0">
              <a:latin typeface="+mn-lt"/>
              <a:cs typeface="Times New Roman" pitchFamily="18" charset="0"/>
            </a:rPr>
            <a:t>&lt;head&gt;</a:t>
          </a:r>
        </a:p>
      </dgm:t>
    </dgm:pt>
    <dgm:pt modelId="{C143B1A2-A821-40DE-99E6-71909DD6DA4D}" type="parTrans" cxnId="{8FBA373D-C7B2-4AE4-B01D-8B68A00D97E8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B8CC1242-723B-479A-B5AB-ACD4CAB6C01F}" type="sibTrans" cxnId="{8FBA373D-C7B2-4AE4-B01D-8B68A00D97E8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E28C460F-6359-44B8-AC10-30DA1D38E1B0}">
      <dgm:prSet phldrT="[Text]" custT="1"/>
      <dgm:spPr/>
      <dgm:t>
        <a:bodyPr/>
        <a:lstStyle/>
        <a:p>
          <a:r>
            <a:rPr lang="en-IN" sz="900" dirty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dirty="0">
              <a:latin typeface="+mn-lt"/>
              <a:cs typeface="Times New Roman" pitchFamily="18" charset="0"/>
            </a:rPr>
            <a:t>&lt;body&gt;</a:t>
          </a:r>
        </a:p>
      </dgm:t>
    </dgm:pt>
    <dgm:pt modelId="{FCE20DEF-CAF5-43B4-9A5C-4FF86DEC778F}" type="parTrans" cxnId="{BDC394CF-AE0C-4610-B86F-BDB3F6719B59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069CBA42-D98E-4B43-AAB5-9753D35F8142}" type="sibTrans" cxnId="{BDC394CF-AE0C-4610-B86F-BDB3F6719B59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9C2523AC-D1DC-414F-B15C-8BDA2E97B512}">
      <dgm:prSet custT="1"/>
      <dgm:spPr/>
      <dgm:t>
        <a:bodyPr/>
        <a:lstStyle/>
        <a:p>
          <a:r>
            <a:rPr lang="en-IN" sz="900" dirty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dirty="0">
              <a:latin typeface="+mn-lt"/>
              <a:cs typeface="Times New Roman" pitchFamily="18" charset="0"/>
            </a:rPr>
            <a:t>&lt;meta&gt;</a:t>
          </a:r>
        </a:p>
      </dgm:t>
    </dgm:pt>
    <dgm:pt modelId="{0C22A347-E949-4400-8B2F-E72C61445B3C}" type="parTrans" cxnId="{8B3421C0-48C5-45D9-859D-8B370275CC7C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8186E1C5-69DD-472E-8A56-AA9174F1A828}" type="sibTrans" cxnId="{8B3421C0-48C5-45D9-859D-8B370275CC7C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5E9B5D05-748A-489B-80A1-33E0AAD911E7}">
      <dgm:prSet custT="1"/>
      <dgm:spPr/>
      <dgm:t>
        <a:bodyPr/>
        <a:lstStyle/>
        <a:p>
          <a:r>
            <a:rPr lang="en-IN" sz="900" dirty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dirty="0">
              <a:latin typeface="+mn-lt"/>
              <a:cs typeface="Times New Roman" pitchFamily="18" charset="0"/>
            </a:rPr>
            <a:t>&lt;title&gt;</a:t>
          </a:r>
        </a:p>
      </dgm:t>
    </dgm:pt>
    <dgm:pt modelId="{7B081727-597E-44AF-90FA-1BA492E4DB77}" type="parTrans" cxnId="{502D8C8A-4413-4D27-ADE8-4E78EEF71762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98CD33C5-FA19-4CE6-8EE0-59947EAD8672}" type="sibTrans" cxnId="{502D8C8A-4413-4D27-ADE8-4E78EEF71762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920F7FD8-0FE3-4604-A2AE-1AAF5A92141B}">
      <dgm:prSet custT="1"/>
      <dgm:spPr/>
      <dgm:t>
        <a:bodyPr/>
        <a:lstStyle/>
        <a:p>
          <a:r>
            <a:rPr lang="en-IN" sz="900" dirty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dirty="0">
              <a:latin typeface="+mn-lt"/>
              <a:cs typeface="Times New Roman" pitchFamily="18" charset="0"/>
            </a:rPr>
            <a:t>&lt;h1&gt;</a:t>
          </a:r>
        </a:p>
      </dgm:t>
    </dgm:pt>
    <dgm:pt modelId="{9F609539-09C0-4304-B855-250DE80B13EC}" type="parTrans" cxnId="{302CD71D-E546-475E-804D-AD1F3B7E7869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E0BA4E68-D72F-4DE6-B0EF-CB17C1FB7799}" type="sibTrans" cxnId="{302CD71D-E546-475E-804D-AD1F3B7E7869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84948C4-8933-4298-BA8D-01156893E004}">
      <dgm:prSet custT="1"/>
      <dgm:spPr/>
      <dgm:t>
        <a:bodyPr/>
        <a:lstStyle/>
        <a:p>
          <a:r>
            <a:rPr lang="en-IN" sz="900" dirty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dirty="0">
              <a:latin typeface="+mn-lt"/>
              <a:cs typeface="Times New Roman" pitchFamily="18" charset="0"/>
            </a:rPr>
            <a:t>&lt;</a:t>
          </a:r>
          <a:r>
            <a:rPr lang="en-IN" sz="900" dirty="0" err="1">
              <a:latin typeface="+mn-lt"/>
              <a:cs typeface="Times New Roman" pitchFamily="18" charset="0"/>
            </a:rPr>
            <a:t>br</a:t>
          </a:r>
          <a:r>
            <a:rPr lang="en-IN" sz="900" dirty="0">
              <a:latin typeface="+mn-lt"/>
              <a:cs typeface="Times New Roman" pitchFamily="18" charset="0"/>
            </a:rPr>
            <a:t>&gt;</a:t>
          </a:r>
        </a:p>
      </dgm:t>
    </dgm:pt>
    <dgm:pt modelId="{861C022D-9909-4CBA-B8A3-C248455C1C72}" type="parTrans" cxnId="{5DB47C8B-B3E1-47ED-B1D8-75170D60DB9A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90A51060-17D6-4F6B-ACD7-394FC15DD84C}" type="sibTrans" cxnId="{5DB47C8B-B3E1-47ED-B1D8-75170D60DB9A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2362BA6F-3A03-477E-91CC-4659DA08AEBD}">
      <dgm:prSet custT="1"/>
      <dgm:spPr/>
      <dgm:t>
        <a:bodyPr/>
        <a:lstStyle/>
        <a:p>
          <a:r>
            <a:rPr lang="en-IN" sz="900" dirty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dirty="0">
              <a:latin typeface="+mn-lt"/>
              <a:cs typeface="Times New Roman" pitchFamily="18" charset="0"/>
            </a:rPr>
            <a:t>&lt;p&gt;</a:t>
          </a:r>
        </a:p>
      </dgm:t>
    </dgm:pt>
    <dgm:pt modelId="{299BA78D-3ECD-4C2D-8064-4CBC58167CEF}" type="parTrans" cxnId="{3095BC29-B102-400D-B05A-E648FA79FCB3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2D6A1FC-39FD-4237-8D91-F64D2EAEA018}" type="sibTrans" cxnId="{3095BC29-B102-400D-B05A-E648FA79FCB3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3276E698-5067-45A9-9122-3E2B77D00DA4}">
      <dgm:prSet custT="1"/>
      <dgm:spPr/>
      <dgm:t>
        <a:bodyPr/>
        <a:lstStyle/>
        <a:p>
          <a:r>
            <a:rPr lang="en-IN" sz="900" dirty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dirty="0">
              <a:latin typeface="+mn-lt"/>
              <a:cs typeface="Times New Roman" pitchFamily="18" charset="0"/>
            </a:rPr>
            <a:t>&lt;</a:t>
          </a:r>
          <a:r>
            <a:rPr lang="en-IN" sz="900" dirty="0" err="1">
              <a:latin typeface="+mn-lt"/>
              <a:cs typeface="Times New Roman" pitchFamily="18" charset="0"/>
            </a:rPr>
            <a:t>ul</a:t>
          </a:r>
          <a:r>
            <a:rPr lang="en-IN" sz="900" dirty="0">
              <a:latin typeface="+mn-lt"/>
              <a:cs typeface="Times New Roman" pitchFamily="18" charset="0"/>
            </a:rPr>
            <a:t>&gt;</a:t>
          </a:r>
        </a:p>
      </dgm:t>
    </dgm:pt>
    <dgm:pt modelId="{C38A8FF7-0028-4C26-BE1C-FE7EDEB978D7}" type="parTrans" cxnId="{BECE4469-E9B8-4B9D-81EB-640754F89EB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9408F947-100C-4DB2-B2EC-225E7D7F859C}" type="sibTrans" cxnId="{BECE4469-E9B8-4B9D-81EB-640754F89EB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DE4D52E-1C50-4A4E-84C4-EC2AC7809686}">
      <dgm:prSet custT="1"/>
      <dgm:spPr/>
      <dgm:t>
        <a:bodyPr/>
        <a:lstStyle/>
        <a:p>
          <a:r>
            <a:rPr lang="en-IN" sz="1050" dirty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1050" dirty="0">
              <a:latin typeface="+mn-lt"/>
              <a:cs typeface="Times New Roman" pitchFamily="18" charset="0"/>
            </a:rPr>
            <a:t>&lt;li&gt;</a:t>
          </a:r>
        </a:p>
      </dgm:t>
    </dgm:pt>
    <dgm:pt modelId="{A958F3D6-FF4F-4D74-B1E1-44DF3A763ABA}" type="parTrans" cxnId="{2E9462FB-D115-4774-99C2-837E3DBFD213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1C42DDC1-5CBB-4A87-9343-F45C861D1CD5}" type="sibTrans" cxnId="{2E9462FB-D115-4774-99C2-837E3DBFD213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19E20457-685F-4E2C-8701-DC4DFBE6D945}">
      <dgm:prSet custT="1"/>
      <dgm:spPr/>
      <dgm:t>
        <a:bodyPr/>
        <a:lstStyle/>
        <a:p>
          <a:r>
            <a:rPr lang="en-IN" sz="1100" dirty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1100" dirty="0">
              <a:latin typeface="+mn-lt"/>
              <a:cs typeface="Times New Roman" pitchFamily="18" charset="0"/>
            </a:rPr>
            <a:t>&lt;a&gt;</a:t>
          </a:r>
        </a:p>
      </dgm:t>
    </dgm:pt>
    <dgm:pt modelId="{65C888A7-DFAB-4717-85C3-AD52107E143B}" type="parTrans" cxnId="{057923BA-4E68-4B82-9195-924B8125754E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E932048D-E9E4-4DF1-BD9E-CD6E4F65991D}" type="sibTrans" cxnId="{057923BA-4E68-4B82-9195-924B8125754E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F2F39D5F-D16B-470B-88BD-9FBA184BB425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900" dirty="0">
              <a:latin typeface="Times New Roman" pitchFamily="18" charset="0"/>
              <a:cs typeface="Times New Roman" pitchFamily="18" charset="0"/>
            </a:rPr>
            <a:t>Text “Tree”</a:t>
          </a:r>
        </a:p>
      </dgm:t>
    </dgm:pt>
    <dgm:pt modelId="{A97B6112-BD13-465B-8CE3-4F6508A90E97}" type="parTrans" cxnId="{8B2FF454-F0F0-4EB9-AF88-940ED40E2D1C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2C7AFDD0-ED50-46AE-84F9-05F71DE56B49}" type="sibTrans" cxnId="{8B2FF454-F0F0-4EB9-AF88-940ED40E2D1C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2943E7AC-5FD9-404C-96BA-2F02AE345B1C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900" dirty="0">
              <a:latin typeface="Times New Roman" pitchFamily="18" charset="0"/>
              <a:cs typeface="Times New Roman" pitchFamily="18" charset="0"/>
            </a:rPr>
            <a:t>Text “Intro”</a:t>
          </a:r>
        </a:p>
      </dgm:t>
    </dgm:pt>
    <dgm:pt modelId="{2516E932-FB06-45D3-BBF4-5483436E3137}" type="parTrans" cxnId="{8A318631-832A-4475-891A-CD8A3506463F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80CBE927-8AB7-4235-98B1-B12C5BD3F7F5}" type="sibTrans" cxnId="{8A318631-832A-4475-891A-CD8A3506463F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294CBCC3-8A63-4DDA-821B-F121D4EDE4FD}">
      <dgm:prSet custT="1"/>
      <dgm:spPr/>
      <dgm:t>
        <a:bodyPr/>
        <a:lstStyle/>
        <a:p>
          <a:r>
            <a:rPr lang="en-IN" sz="900" dirty="0">
              <a:latin typeface="+mn-lt"/>
              <a:cs typeface="Times New Roman" pitchFamily="18" charset="0"/>
            </a:rPr>
            <a:t>&lt;- -     - -&gt;</a:t>
          </a:r>
        </a:p>
      </dgm:t>
    </dgm:pt>
    <dgm:pt modelId="{25F24323-CCB5-472C-AA43-F3F2136BC551}" type="parTrans" cxnId="{D6D6C6B0-D0EC-4945-BBC3-66393872B3FF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427FC9BF-5405-456C-A365-3F3393FC14C9}" type="sibTrans" cxnId="{D6D6C6B0-D0EC-4945-BBC3-66393872B3FF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8AC571F-7266-4381-8DB7-56037E54F2F8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900" dirty="0">
              <a:latin typeface="Times New Roman" pitchFamily="18" charset="0"/>
              <a:cs typeface="Times New Roman" pitchFamily="18" charset="0"/>
            </a:rPr>
            <a:t>Text “Hello”</a:t>
          </a:r>
        </a:p>
      </dgm:t>
    </dgm:pt>
    <dgm:pt modelId="{52D035E2-E86C-4CF8-AFC6-C08F1A23F45C}" type="parTrans" cxnId="{DB63BA4E-0A38-421F-B6D3-8292D2C31272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5E04E205-CE12-42D9-85DF-12E617330992}" type="sibTrans" cxnId="{DB63BA4E-0A38-421F-B6D3-8292D2C31272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0C25FCC5-41E1-4AA9-A3BB-1A2BB4CB3769}">
      <dgm:prSet custT="1"/>
      <dgm:spPr/>
      <dgm:t>
        <a:bodyPr/>
        <a:lstStyle/>
        <a:p>
          <a:r>
            <a:rPr lang="en-IN" sz="1050" dirty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1050" dirty="0">
              <a:latin typeface="+mn-lt"/>
              <a:cs typeface="Times New Roman" pitchFamily="18" charset="0"/>
            </a:rPr>
            <a:t>&lt;span&gt;</a:t>
          </a:r>
          <a:endParaRPr lang="en-IN" sz="900" dirty="0">
            <a:latin typeface="+mn-lt"/>
            <a:cs typeface="Times New Roman" pitchFamily="18" charset="0"/>
          </a:endParaRPr>
        </a:p>
      </dgm:t>
    </dgm:pt>
    <dgm:pt modelId="{A94EB27F-B83A-4BE0-AF16-F98F6BCB2AE6}" type="parTrans" cxnId="{BCAF3610-CECF-4D7C-8885-9D05102FE1E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AC052D8B-B3E4-437A-A9AE-5C90C6B71079}" type="sibTrans" cxnId="{BCAF3610-CECF-4D7C-8885-9D05102FE1E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8B1C7993-4985-40BF-9B29-335D25540C99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900" dirty="0">
              <a:latin typeface="Times New Roman" pitchFamily="18" charset="0"/>
              <a:cs typeface="Times New Roman" pitchFamily="18" charset="0"/>
            </a:rPr>
            <a:t> “</a:t>
          </a:r>
          <a:r>
            <a:rPr lang="en-IN" sz="900" dirty="0" err="1">
              <a:latin typeface="Times New Roman" pitchFamily="18" charset="0"/>
              <a:cs typeface="Times New Roman" pitchFamily="18" charset="0"/>
            </a:rPr>
            <a:t>india</a:t>
          </a:r>
          <a:r>
            <a:rPr lang="en-IN" sz="900" dirty="0">
              <a:latin typeface="Times New Roman" pitchFamily="18" charset="0"/>
              <a:cs typeface="Times New Roman" pitchFamily="18" charset="0"/>
            </a:rPr>
            <a:t>”</a:t>
          </a:r>
        </a:p>
      </dgm:t>
    </dgm:pt>
    <dgm:pt modelId="{8F216C6A-5805-4198-B3F3-4FF04265EFAA}" type="parTrans" cxnId="{71F11F53-F6F0-492A-ACD3-A257390B7420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717C95E8-5AB4-4C42-98AE-7ED02F952172}" type="sibTrans" cxnId="{71F11F53-F6F0-492A-ACD3-A257390B7420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88E18A56-1D91-4204-8AE3-8E41ECC6A012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900" dirty="0">
              <a:latin typeface="Times New Roman" pitchFamily="18" charset="0"/>
              <a:cs typeface="Times New Roman" pitchFamily="18" charset="0"/>
            </a:rPr>
            <a:t>Ducat</a:t>
          </a:r>
        </a:p>
      </dgm:t>
    </dgm:pt>
    <dgm:pt modelId="{983ADF9E-6781-4597-96A9-0FF34029ABA4}" type="parTrans" cxnId="{3582CD9F-56B0-4028-9084-79A2AD9CD993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05F86F22-650A-4DB4-AE99-05929E3D171F}" type="sibTrans" cxnId="{3582CD9F-56B0-4028-9084-79A2AD9CD993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B587B1CC-5886-49EF-93BD-C5B389421DD1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900" dirty="0">
              <a:latin typeface="Times New Roman" pitchFamily="18" charset="0"/>
              <a:cs typeface="Times New Roman" pitchFamily="18" charset="0"/>
            </a:rPr>
            <a:t>Text   “Click Me”</a:t>
          </a:r>
        </a:p>
      </dgm:t>
    </dgm:pt>
    <dgm:pt modelId="{1DF4FA26-B1EC-4191-A173-1E472E4128E3}" type="parTrans" cxnId="{F4D58835-FB0F-4713-ABA7-A9EEC07B57A6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59AB54B9-49CC-462E-A901-91E3A1DDF1B9}" type="sibTrans" cxnId="{F4D58835-FB0F-4713-ABA7-A9EEC07B57A6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8B9FA871-39D1-44D6-B89D-ECE3EC0E2495}" type="pres">
      <dgm:prSet presAssocID="{BD492190-96AF-4105-8FD2-7D200E3264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E2FB5E7-0FA5-4E8B-8433-96D1E457DE2E}" type="pres">
      <dgm:prSet presAssocID="{EC9E64F6-AABC-4463-BD6A-84BF09BFC56C}" presName="hierRoot1" presStyleCnt="0">
        <dgm:presLayoutVars>
          <dgm:hierBranch val="init"/>
        </dgm:presLayoutVars>
      </dgm:prSet>
      <dgm:spPr/>
    </dgm:pt>
    <dgm:pt modelId="{0265507F-F3EE-4B3B-B44D-8084ADFE95A0}" type="pres">
      <dgm:prSet presAssocID="{EC9E64F6-AABC-4463-BD6A-84BF09BFC56C}" presName="rootComposite1" presStyleCnt="0"/>
      <dgm:spPr/>
    </dgm:pt>
    <dgm:pt modelId="{05872533-AC99-4771-BE75-C1840EBAD1C8}" type="pres">
      <dgm:prSet presAssocID="{EC9E64F6-AABC-4463-BD6A-84BF09BFC56C}" presName="rootText1" presStyleLbl="node0" presStyleIdx="0" presStyleCnt="1">
        <dgm:presLayoutVars>
          <dgm:chPref val="3"/>
        </dgm:presLayoutVars>
      </dgm:prSet>
      <dgm:spPr/>
    </dgm:pt>
    <dgm:pt modelId="{A8FF3076-DEEF-4ABC-BBF9-A537D3546321}" type="pres">
      <dgm:prSet presAssocID="{EC9E64F6-AABC-4463-BD6A-84BF09BFC56C}" presName="rootConnector1" presStyleLbl="node1" presStyleIdx="0" presStyleCnt="0"/>
      <dgm:spPr/>
    </dgm:pt>
    <dgm:pt modelId="{3DF0F006-F9BF-4196-BC25-CBE74BEF73F1}" type="pres">
      <dgm:prSet presAssocID="{EC9E64F6-AABC-4463-BD6A-84BF09BFC56C}" presName="hierChild2" presStyleCnt="0"/>
      <dgm:spPr/>
    </dgm:pt>
    <dgm:pt modelId="{42550B91-598F-4ABC-8321-09D7B0B3A0CA}" type="pres">
      <dgm:prSet presAssocID="{C143B1A2-A821-40DE-99E6-71909DD6DA4D}" presName="Name37" presStyleLbl="parChTrans1D2" presStyleIdx="0" presStyleCnt="2"/>
      <dgm:spPr/>
    </dgm:pt>
    <dgm:pt modelId="{27DD7BF7-BD3C-4DBA-8EC6-7C33695D275B}" type="pres">
      <dgm:prSet presAssocID="{C441D3D8-A70B-42C5-8162-45A6C8AFF852}" presName="hierRoot2" presStyleCnt="0">
        <dgm:presLayoutVars>
          <dgm:hierBranch val="init"/>
        </dgm:presLayoutVars>
      </dgm:prSet>
      <dgm:spPr/>
    </dgm:pt>
    <dgm:pt modelId="{1C41F9DC-7530-4B13-8239-849AB3B503E6}" type="pres">
      <dgm:prSet presAssocID="{C441D3D8-A70B-42C5-8162-45A6C8AFF852}" presName="rootComposite" presStyleCnt="0"/>
      <dgm:spPr/>
    </dgm:pt>
    <dgm:pt modelId="{C47780BD-4066-4624-8E25-AA50DF7AFF6E}" type="pres">
      <dgm:prSet presAssocID="{C441D3D8-A70B-42C5-8162-45A6C8AFF852}" presName="rootText" presStyleLbl="node2" presStyleIdx="0" presStyleCnt="2">
        <dgm:presLayoutVars>
          <dgm:chPref val="3"/>
        </dgm:presLayoutVars>
      </dgm:prSet>
      <dgm:spPr/>
    </dgm:pt>
    <dgm:pt modelId="{66DB4795-F546-4447-AA92-7555AB1D2D66}" type="pres">
      <dgm:prSet presAssocID="{C441D3D8-A70B-42C5-8162-45A6C8AFF852}" presName="rootConnector" presStyleLbl="node2" presStyleIdx="0" presStyleCnt="2"/>
      <dgm:spPr/>
    </dgm:pt>
    <dgm:pt modelId="{3605948A-D069-4EFE-9DDD-BD125C4331FD}" type="pres">
      <dgm:prSet presAssocID="{C441D3D8-A70B-42C5-8162-45A6C8AFF852}" presName="hierChild4" presStyleCnt="0"/>
      <dgm:spPr/>
    </dgm:pt>
    <dgm:pt modelId="{E5B75AC6-41AE-4196-B5E4-5841416E9D21}" type="pres">
      <dgm:prSet presAssocID="{0C22A347-E949-4400-8B2F-E72C61445B3C}" presName="Name37" presStyleLbl="parChTrans1D3" presStyleIdx="0" presStyleCnt="7"/>
      <dgm:spPr/>
    </dgm:pt>
    <dgm:pt modelId="{5C9632A9-0485-471D-9770-B9DD15927809}" type="pres">
      <dgm:prSet presAssocID="{9C2523AC-D1DC-414F-B15C-8BDA2E97B512}" presName="hierRoot2" presStyleCnt="0">
        <dgm:presLayoutVars>
          <dgm:hierBranch val="init"/>
        </dgm:presLayoutVars>
      </dgm:prSet>
      <dgm:spPr/>
    </dgm:pt>
    <dgm:pt modelId="{63599A7E-3DA4-4B1F-AE0A-27E29645493E}" type="pres">
      <dgm:prSet presAssocID="{9C2523AC-D1DC-414F-B15C-8BDA2E97B512}" presName="rootComposite" presStyleCnt="0"/>
      <dgm:spPr/>
    </dgm:pt>
    <dgm:pt modelId="{D03DCE97-FAB1-4322-9CA7-819482107383}" type="pres">
      <dgm:prSet presAssocID="{9C2523AC-D1DC-414F-B15C-8BDA2E97B512}" presName="rootText" presStyleLbl="node3" presStyleIdx="0" presStyleCnt="7">
        <dgm:presLayoutVars>
          <dgm:chPref val="3"/>
        </dgm:presLayoutVars>
      </dgm:prSet>
      <dgm:spPr/>
    </dgm:pt>
    <dgm:pt modelId="{23552D41-325B-4E00-A695-75088E23D7F7}" type="pres">
      <dgm:prSet presAssocID="{9C2523AC-D1DC-414F-B15C-8BDA2E97B512}" presName="rootConnector" presStyleLbl="node3" presStyleIdx="0" presStyleCnt="7"/>
      <dgm:spPr/>
    </dgm:pt>
    <dgm:pt modelId="{8762E9CC-E1E7-4AD9-AB86-E7608496E5FF}" type="pres">
      <dgm:prSet presAssocID="{9C2523AC-D1DC-414F-B15C-8BDA2E97B512}" presName="hierChild4" presStyleCnt="0"/>
      <dgm:spPr/>
    </dgm:pt>
    <dgm:pt modelId="{AB6AFBCD-50CA-4109-A16C-F93F49966EBE}" type="pres">
      <dgm:prSet presAssocID="{9C2523AC-D1DC-414F-B15C-8BDA2E97B512}" presName="hierChild5" presStyleCnt="0"/>
      <dgm:spPr/>
    </dgm:pt>
    <dgm:pt modelId="{0BEEC06D-C336-44F1-8489-073261BECD67}" type="pres">
      <dgm:prSet presAssocID="{7B081727-597E-44AF-90FA-1BA492E4DB77}" presName="Name37" presStyleLbl="parChTrans1D3" presStyleIdx="1" presStyleCnt="7"/>
      <dgm:spPr/>
    </dgm:pt>
    <dgm:pt modelId="{6F4D2F35-263F-4ADC-B3F7-9FE2A4330C6F}" type="pres">
      <dgm:prSet presAssocID="{5E9B5D05-748A-489B-80A1-33E0AAD911E7}" presName="hierRoot2" presStyleCnt="0">
        <dgm:presLayoutVars>
          <dgm:hierBranch val="init"/>
        </dgm:presLayoutVars>
      </dgm:prSet>
      <dgm:spPr/>
    </dgm:pt>
    <dgm:pt modelId="{A0F692FD-989B-4DE9-A78B-B579553508F7}" type="pres">
      <dgm:prSet presAssocID="{5E9B5D05-748A-489B-80A1-33E0AAD911E7}" presName="rootComposite" presStyleCnt="0"/>
      <dgm:spPr/>
    </dgm:pt>
    <dgm:pt modelId="{D93C2657-3A5E-40A4-B721-2F54A2AFFEC1}" type="pres">
      <dgm:prSet presAssocID="{5E9B5D05-748A-489B-80A1-33E0AAD911E7}" presName="rootText" presStyleLbl="node3" presStyleIdx="1" presStyleCnt="7">
        <dgm:presLayoutVars>
          <dgm:chPref val="3"/>
        </dgm:presLayoutVars>
      </dgm:prSet>
      <dgm:spPr/>
    </dgm:pt>
    <dgm:pt modelId="{04D6ABD4-F851-4EA4-AB1A-1DF6780ED779}" type="pres">
      <dgm:prSet presAssocID="{5E9B5D05-748A-489B-80A1-33E0AAD911E7}" presName="rootConnector" presStyleLbl="node3" presStyleIdx="1" presStyleCnt="7"/>
      <dgm:spPr/>
    </dgm:pt>
    <dgm:pt modelId="{E0FFDBB0-7D12-4262-A838-B531B820B0DC}" type="pres">
      <dgm:prSet presAssocID="{5E9B5D05-748A-489B-80A1-33E0AAD911E7}" presName="hierChild4" presStyleCnt="0"/>
      <dgm:spPr/>
    </dgm:pt>
    <dgm:pt modelId="{4A75DEB6-F66E-4A3D-8B45-15EB281DF0F3}" type="pres">
      <dgm:prSet presAssocID="{A97B6112-BD13-465B-8CE3-4F6508A90E97}" presName="Name37" presStyleLbl="parChTrans1D4" presStyleIdx="0" presStyleCnt="9"/>
      <dgm:spPr/>
    </dgm:pt>
    <dgm:pt modelId="{71A9A838-7FCF-4AED-91FA-8962BD523DE9}" type="pres">
      <dgm:prSet presAssocID="{F2F39D5F-D16B-470B-88BD-9FBA184BB425}" presName="hierRoot2" presStyleCnt="0">
        <dgm:presLayoutVars>
          <dgm:hierBranch val="init"/>
        </dgm:presLayoutVars>
      </dgm:prSet>
      <dgm:spPr/>
    </dgm:pt>
    <dgm:pt modelId="{0ECEA142-D268-42D9-8081-928FCA492475}" type="pres">
      <dgm:prSet presAssocID="{F2F39D5F-D16B-470B-88BD-9FBA184BB425}" presName="rootComposite" presStyleCnt="0"/>
      <dgm:spPr/>
    </dgm:pt>
    <dgm:pt modelId="{AA325785-A5BF-4156-A83B-6B312FCEABC8}" type="pres">
      <dgm:prSet presAssocID="{F2F39D5F-D16B-470B-88BD-9FBA184BB425}" presName="rootText" presStyleLbl="node4" presStyleIdx="0" presStyleCnt="9">
        <dgm:presLayoutVars>
          <dgm:chPref val="3"/>
        </dgm:presLayoutVars>
      </dgm:prSet>
      <dgm:spPr/>
    </dgm:pt>
    <dgm:pt modelId="{C4D947A9-583C-4F12-8A3E-8EE0116D511D}" type="pres">
      <dgm:prSet presAssocID="{F2F39D5F-D16B-470B-88BD-9FBA184BB425}" presName="rootConnector" presStyleLbl="node4" presStyleIdx="0" presStyleCnt="9"/>
      <dgm:spPr/>
    </dgm:pt>
    <dgm:pt modelId="{38B8AD72-54A1-4C3F-B8D9-527616428E5B}" type="pres">
      <dgm:prSet presAssocID="{F2F39D5F-D16B-470B-88BD-9FBA184BB425}" presName="hierChild4" presStyleCnt="0"/>
      <dgm:spPr/>
    </dgm:pt>
    <dgm:pt modelId="{53B56E43-9735-4CAD-A05B-67705F5F7769}" type="pres">
      <dgm:prSet presAssocID="{F2F39D5F-D16B-470B-88BD-9FBA184BB425}" presName="hierChild5" presStyleCnt="0"/>
      <dgm:spPr/>
    </dgm:pt>
    <dgm:pt modelId="{9B8007D9-49D4-4C51-8100-7F1F7B760862}" type="pres">
      <dgm:prSet presAssocID="{5E9B5D05-748A-489B-80A1-33E0AAD911E7}" presName="hierChild5" presStyleCnt="0"/>
      <dgm:spPr/>
    </dgm:pt>
    <dgm:pt modelId="{5C713B21-CEF0-4C3E-8BEE-8528D883D250}" type="pres">
      <dgm:prSet presAssocID="{C441D3D8-A70B-42C5-8162-45A6C8AFF852}" presName="hierChild5" presStyleCnt="0"/>
      <dgm:spPr/>
    </dgm:pt>
    <dgm:pt modelId="{F17EB345-53B2-475F-A663-3EA5EE366ADF}" type="pres">
      <dgm:prSet presAssocID="{FCE20DEF-CAF5-43B4-9A5C-4FF86DEC778F}" presName="Name37" presStyleLbl="parChTrans1D2" presStyleIdx="1" presStyleCnt="2"/>
      <dgm:spPr/>
    </dgm:pt>
    <dgm:pt modelId="{AD037781-BDF9-4998-9024-29D5DFF9B225}" type="pres">
      <dgm:prSet presAssocID="{E28C460F-6359-44B8-AC10-30DA1D38E1B0}" presName="hierRoot2" presStyleCnt="0">
        <dgm:presLayoutVars>
          <dgm:hierBranch val="init"/>
        </dgm:presLayoutVars>
      </dgm:prSet>
      <dgm:spPr/>
    </dgm:pt>
    <dgm:pt modelId="{A476A905-A787-4283-9F7A-218C8AC9B75F}" type="pres">
      <dgm:prSet presAssocID="{E28C460F-6359-44B8-AC10-30DA1D38E1B0}" presName="rootComposite" presStyleCnt="0"/>
      <dgm:spPr/>
    </dgm:pt>
    <dgm:pt modelId="{3D4C8169-8BF2-462E-9B05-C39EB8173802}" type="pres">
      <dgm:prSet presAssocID="{E28C460F-6359-44B8-AC10-30DA1D38E1B0}" presName="rootText" presStyleLbl="node2" presStyleIdx="1" presStyleCnt="2">
        <dgm:presLayoutVars>
          <dgm:chPref val="3"/>
        </dgm:presLayoutVars>
      </dgm:prSet>
      <dgm:spPr/>
    </dgm:pt>
    <dgm:pt modelId="{911C78E4-61B7-4651-9431-52D436C8C6C1}" type="pres">
      <dgm:prSet presAssocID="{E28C460F-6359-44B8-AC10-30DA1D38E1B0}" presName="rootConnector" presStyleLbl="node2" presStyleIdx="1" presStyleCnt="2"/>
      <dgm:spPr/>
    </dgm:pt>
    <dgm:pt modelId="{7C5AE39B-4B38-42E9-A271-A1C03D930B84}" type="pres">
      <dgm:prSet presAssocID="{E28C460F-6359-44B8-AC10-30DA1D38E1B0}" presName="hierChild4" presStyleCnt="0"/>
      <dgm:spPr/>
    </dgm:pt>
    <dgm:pt modelId="{23BB9D76-5314-4C47-A667-6B1C2C1368A8}" type="pres">
      <dgm:prSet presAssocID="{9F609539-09C0-4304-B855-250DE80B13EC}" presName="Name37" presStyleLbl="parChTrans1D3" presStyleIdx="2" presStyleCnt="7"/>
      <dgm:spPr/>
    </dgm:pt>
    <dgm:pt modelId="{6950EE58-7533-400E-A241-BF713C86C97E}" type="pres">
      <dgm:prSet presAssocID="{920F7FD8-0FE3-4604-A2AE-1AAF5A92141B}" presName="hierRoot2" presStyleCnt="0">
        <dgm:presLayoutVars>
          <dgm:hierBranch val="init"/>
        </dgm:presLayoutVars>
      </dgm:prSet>
      <dgm:spPr/>
    </dgm:pt>
    <dgm:pt modelId="{9B847781-E568-4906-8D4F-A41F9C48BE61}" type="pres">
      <dgm:prSet presAssocID="{920F7FD8-0FE3-4604-A2AE-1AAF5A92141B}" presName="rootComposite" presStyleCnt="0"/>
      <dgm:spPr/>
    </dgm:pt>
    <dgm:pt modelId="{211E782D-E408-4EB2-9831-B14C2EFF8936}" type="pres">
      <dgm:prSet presAssocID="{920F7FD8-0FE3-4604-A2AE-1AAF5A92141B}" presName="rootText" presStyleLbl="node3" presStyleIdx="2" presStyleCnt="7">
        <dgm:presLayoutVars>
          <dgm:chPref val="3"/>
        </dgm:presLayoutVars>
      </dgm:prSet>
      <dgm:spPr/>
    </dgm:pt>
    <dgm:pt modelId="{AEE54DE1-D8BE-4B06-91CE-6DA198A2182A}" type="pres">
      <dgm:prSet presAssocID="{920F7FD8-0FE3-4604-A2AE-1AAF5A92141B}" presName="rootConnector" presStyleLbl="node3" presStyleIdx="2" presStyleCnt="7"/>
      <dgm:spPr/>
    </dgm:pt>
    <dgm:pt modelId="{CFA08080-1EB9-4E63-87D9-B0BA974C9D17}" type="pres">
      <dgm:prSet presAssocID="{920F7FD8-0FE3-4604-A2AE-1AAF5A92141B}" presName="hierChild4" presStyleCnt="0"/>
      <dgm:spPr/>
    </dgm:pt>
    <dgm:pt modelId="{5C5F0698-5013-4CDF-A5ED-86DAEE759DCD}" type="pres">
      <dgm:prSet presAssocID="{2516E932-FB06-45D3-BBF4-5483436E3137}" presName="Name37" presStyleLbl="parChTrans1D4" presStyleIdx="1" presStyleCnt="9"/>
      <dgm:spPr/>
    </dgm:pt>
    <dgm:pt modelId="{D739E6BA-E4E8-4F8F-85FB-AEED1CBE55A5}" type="pres">
      <dgm:prSet presAssocID="{2943E7AC-5FD9-404C-96BA-2F02AE345B1C}" presName="hierRoot2" presStyleCnt="0">
        <dgm:presLayoutVars>
          <dgm:hierBranch val="init"/>
        </dgm:presLayoutVars>
      </dgm:prSet>
      <dgm:spPr/>
    </dgm:pt>
    <dgm:pt modelId="{40E95123-422B-40E7-BB2E-3228E8F95CF8}" type="pres">
      <dgm:prSet presAssocID="{2943E7AC-5FD9-404C-96BA-2F02AE345B1C}" presName="rootComposite" presStyleCnt="0"/>
      <dgm:spPr/>
    </dgm:pt>
    <dgm:pt modelId="{F460D5ED-8131-46D4-99D6-51861E960753}" type="pres">
      <dgm:prSet presAssocID="{2943E7AC-5FD9-404C-96BA-2F02AE345B1C}" presName="rootText" presStyleLbl="node4" presStyleIdx="1" presStyleCnt="9">
        <dgm:presLayoutVars>
          <dgm:chPref val="3"/>
        </dgm:presLayoutVars>
      </dgm:prSet>
      <dgm:spPr/>
    </dgm:pt>
    <dgm:pt modelId="{76963F0D-19CE-497F-976D-638D6FDD92BA}" type="pres">
      <dgm:prSet presAssocID="{2943E7AC-5FD9-404C-96BA-2F02AE345B1C}" presName="rootConnector" presStyleLbl="node4" presStyleIdx="1" presStyleCnt="9"/>
      <dgm:spPr/>
    </dgm:pt>
    <dgm:pt modelId="{4FECCDDA-345A-42FA-A327-1F08ED519156}" type="pres">
      <dgm:prSet presAssocID="{2943E7AC-5FD9-404C-96BA-2F02AE345B1C}" presName="hierChild4" presStyleCnt="0"/>
      <dgm:spPr/>
    </dgm:pt>
    <dgm:pt modelId="{22C5DC24-67D9-4390-88CD-437E069CE25A}" type="pres">
      <dgm:prSet presAssocID="{2943E7AC-5FD9-404C-96BA-2F02AE345B1C}" presName="hierChild5" presStyleCnt="0"/>
      <dgm:spPr/>
    </dgm:pt>
    <dgm:pt modelId="{E931350C-F39E-4F9C-9F89-C6C57D7A58E5}" type="pres">
      <dgm:prSet presAssocID="{920F7FD8-0FE3-4604-A2AE-1AAF5A92141B}" presName="hierChild5" presStyleCnt="0"/>
      <dgm:spPr/>
    </dgm:pt>
    <dgm:pt modelId="{45D16C77-21B2-4AF0-B769-D880E6C3ABD7}" type="pres">
      <dgm:prSet presAssocID="{861C022D-9909-4CBA-B8A3-C248455C1C72}" presName="Name37" presStyleLbl="parChTrans1D3" presStyleIdx="3" presStyleCnt="7"/>
      <dgm:spPr/>
    </dgm:pt>
    <dgm:pt modelId="{359B4DDE-ADA3-4316-980B-B31A0C5C62F1}" type="pres">
      <dgm:prSet presAssocID="{C84948C4-8933-4298-BA8D-01156893E004}" presName="hierRoot2" presStyleCnt="0">
        <dgm:presLayoutVars>
          <dgm:hierBranch val="init"/>
        </dgm:presLayoutVars>
      </dgm:prSet>
      <dgm:spPr/>
    </dgm:pt>
    <dgm:pt modelId="{A7EE8C5A-BD79-435B-9A72-51EB23B7D7D9}" type="pres">
      <dgm:prSet presAssocID="{C84948C4-8933-4298-BA8D-01156893E004}" presName="rootComposite" presStyleCnt="0"/>
      <dgm:spPr/>
    </dgm:pt>
    <dgm:pt modelId="{D25C2F2C-1BAC-4A39-9942-C0F705ECCCF6}" type="pres">
      <dgm:prSet presAssocID="{C84948C4-8933-4298-BA8D-01156893E004}" presName="rootText" presStyleLbl="node3" presStyleIdx="3" presStyleCnt="7">
        <dgm:presLayoutVars>
          <dgm:chPref val="3"/>
        </dgm:presLayoutVars>
      </dgm:prSet>
      <dgm:spPr/>
    </dgm:pt>
    <dgm:pt modelId="{A37476DD-E115-40AC-9413-6FAFE9361E91}" type="pres">
      <dgm:prSet presAssocID="{C84948C4-8933-4298-BA8D-01156893E004}" presName="rootConnector" presStyleLbl="node3" presStyleIdx="3" presStyleCnt="7"/>
      <dgm:spPr/>
    </dgm:pt>
    <dgm:pt modelId="{FE21CAFC-DCF5-47B9-A6CA-AD4F4465D3D0}" type="pres">
      <dgm:prSet presAssocID="{C84948C4-8933-4298-BA8D-01156893E004}" presName="hierChild4" presStyleCnt="0"/>
      <dgm:spPr/>
    </dgm:pt>
    <dgm:pt modelId="{6A68975A-93B5-4026-AB0A-8D36B17ABDC2}" type="pres">
      <dgm:prSet presAssocID="{C84948C4-8933-4298-BA8D-01156893E004}" presName="hierChild5" presStyleCnt="0"/>
      <dgm:spPr/>
    </dgm:pt>
    <dgm:pt modelId="{891176A2-6A06-49C2-8066-ABF8775FFFAE}" type="pres">
      <dgm:prSet presAssocID="{25F24323-CCB5-472C-AA43-F3F2136BC551}" presName="Name37" presStyleLbl="parChTrans1D3" presStyleIdx="4" presStyleCnt="7"/>
      <dgm:spPr/>
    </dgm:pt>
    <dgm:pt modelId="{83AC4355-3764-4C1C-AE61-11468091C058}" type="pres">
      <dgm:prSet presAssocID="{294CBCC3-8A63-4DDA-821B-F121D4EDE4FD}" presName="hierRoot2" presStyleCnt="0">
        <dgm:presLayoutVars>
          <dgm:hierBranch val="init"/>
        </dgm:presLayoutVars>
      </dgm:prSet>
      <dgm:spPr/>
    </dgm:pt>
    <dgm:pt modelId="{76441207-A421-413A-9E65-3565ED4C5757}" type="pres">
      <dgm:prSet presAssocID="{294CBCC3-8A63-4DDA-821B-F121D4EDE4FD}" presName="rootComposite" presStyleCnt="0"/>
      <dgm:spPr/>
    </dgm:pt>
    <dgm:pt modelId="{5E948C11-7DD6-46D7-93C4-12E1608ADA62}" type="pres">
      <dgm:prSet presAssocID="{294CBCC3-8A63-4DDA-821B-F121D4EDE4FD}" presName="rootText" presStyleLbl="node3" presStyleIdx="4" presStyleCnt="7">
        <dgm:presLayoutVars>
          <dgm:chPref val="3"/>
        </dgm:presLayoutVars>
      </dgm:prSet>
      <dgm:spPr/>
    </dgm:pt>
    <dgm:pt modelId="{FEE7D6C3-073A-40AF-B986-F09821F45597}" type="pres">
      <dgm:prSet presAssocID="{294CBCC3-8A63-4DDA-821B-F121D4EDE4FD}" presName="rootConnector" presStyleLbl="node3" presStyleIdx="4" presStyleCnt="7"/>
      <dgm:spPr/>
    </dgm:pt>
    <dgm:pt modelId="{2AEFCF4F-4F43-42AA-A3B5-14D30E97FE92}" type="pres">
      <dgm:prSet presAssocID="{294CBCC3-8A63-4DDA-821B-F121D4EDE4FD}" presName="hierChild4" presStyleCnt="0"/>
      <dgm:spPr/>
    </dgm:pt>
    <dgm:pt modelId="{D49988F3-DD2D-4115-818B-9A6B896AE03F}" type="pres">
      <dgm:prSet presAssocID="{294CBCC3-8A63-4DDA-821B-F121D4EDE4FD}" presName="hierChild5" presStyleCnt="0"/>
      <dgm:spPr/>
    </dgm:pt>
    <dgm:pt modelId="{4CBFF7DA-E9DB-42F7-9030-04FCE95F9109}" type="pres">
      <dgm:prSet presAssocID="{299BA78D-3ECD-4C2D-8064-4CBC58167CEF}" presName="Name37" presStyleLbl="parChTrans1D3" presStyleIdx="5" presStyleCnt="7"/>
      <dgm:spPr/>
    </dgm:pt>
    <dgm:pt modelId="{0E69DF01-DD13-4339-96D4-EFE6D0CA244B}" type="pres">
      <dgm:prSet presAssocID="{2362BA6F-3A03-477E-91CC-4659DA08AEBD}" presName="hierRoot2" presStyleCnt="0">
        <dgm:presLayoutVars>
          <dgm:hierBranch val="init"/>
        </dgm:presLayoutVars>
      </dgm:prSet>
      <dgm:spPr/>
    </dgm:pt>
    <dgm:pt modelId="{3A3A8BFF-F2E8-4887-893C-E1905C0FA336}" type="pres">
      <dgm:prSet presAssocID="{2362BA6F-3A03-477E-91CC-4659DA08AEBD}" presName="rootComposite" presStyleCnt="0"/>
      <dgm:spPr/>
    </dgm:pt>
    <dgm:pt modelId="{10F6C26C-B3C8-48DB-967E-49D6D948369F}" type="pres">
      <dgm:prSet presAssocID="{2362BA6F-3A03-477E-91CC-4659DA08AEBD}" presName="rootText" presStyleLbl="node3" presStyleIdx="5" presStyleCnt="7">
        <dgm:presLayoutVars>
          <dgm:chPref val="3"/>
        </dgm:presLayoutVars>
      </dgm:prSet>
      <dgm:spPr/>
    </dgm:pt>
    <dgm:pt modelId="{CDBCD5DA-EFBC-4BFA-92E1-8EE706EFB960}" type="pres">
      <dgm:prSet presAssocID="{2362BA6F-3A03-477E-91CC-4659DA08AEBD}" presName="rootConnector" presStyleLbl="node3" presStyleIdx="5" presStyleCnt="7"/>
      <dgm:spPr/>
    </dgm:pt>
    <dgm:pt modelId="{D235F60C-9EA4-4885-A00C-57386BC54234}" type="pres">
      <dgm:prSet presAssocID="{2362BA6F-3A03-477E-91CC-4659DA08AEBD}" presName="hierChild4" presStyleCnt="0"/>
      <dgm:spPr/>
    </dgm:pt>
    <dgm:pt modelId="{B0D914AF-2F7F-4DE6-AE1B-DA0855600A7D}" type="pres">
      <dgm:prSet presAssocID="{52D035E2-E86C-4CF8-AFC6-C08F1A23F45C}" presName="Name37" presStyleLbl="parChTrans1D4" presStyleIdx="2" presStyleCnt="9"/>
      <dgm:spPr/>
    </dgm:pt>
    <dgm:pt modelId="{4034C782-3B8D-4EA6-BA35-F164F3892C2C}" type="pres">
      <dgm:prSet presAssocID="{C8AC571F-7266-4381-8DB7-56037E54F2F8}" presName="hierRoot2" presStyleCnt="0">
        <dgm:presLayoutVars>
          <dgm:hierBranch val="init"/>
        </dgm:presLayoutVars>
      </dgm:prSet>
      <dgm:spPr/>
    </dgm:pt>
    <dgm:pt modelId="{88910E06-854B-4B67-A4CB-15FFF552672A}" type="pres">
      <dgm:prSet presAssocID="{C8AC571F-7266-4381-8DB7-56037E54F2F8}" presName="rootComposite" presStyleCnt="0"/>
      <dgm:spPr/>
    </dgm:pt>
    <dgm:pt modelId="{53C80658-A181-4F1B-9421-166D33C67E94}" type="pres">
      <dgm:prSet presAssocID="{C8AC571F-7266-4381-8DB7-56037E54F2F8}" presName="rootText" presStyleLbl="node4" presStyleIdx="2" presStyleCnt="9">
        <dgm:presLayoutVars>
          <dgm:chPref val="3"/>
        </dgm:presLayoutVars>
      </dgm:prSet>
      <dgm:spPr/>
    </dgm:pt>
    <dgm:pt modelId="{C9EC17B7-E027-4557-91FE-CB6899CD5989}" type="pres">
      <dgm:prSet presAssocID="{C8AC571F-7266-4381-8DB7-56037E54F2F8}" presName="rootConnector" presStyleLbl="node4" presStyleIdx="2" presStyleCnt="9"/>
      <dgm:spPr/>
    </dgm:pt>
    <dgm:pt modelId="{BEFACD69-6793-411C-B4D7-B4621C01D81F}" type="pres">
      <dgm:prSet presAssocID="{C8AC571F-7266-4381-8DB7-56037E54F2F8}" presName="hierChild4" presStyleCnt="0"/>
      <dgm:spPr/>
    </dgm:pt>
    <dgm:pt modelId="{ACC71789-5DB7-415B-9DF1-0D542E0356FA}" type="pres">
      <dgm:prSet presAssocID="{C8AC571F-7266-4381-8DB7-56037E54F2F8}" presName="hierChild5" presStyleCnt="0"/>
      <dgm:spPr/>
    </dgm:pt>
    <dgm:pt modelId="{C22C3146-56A1-4441-ACC3-365014F51DAE}" type="pres">
      <dgm:prSet presAssocID="{A94EB27F-B83A-4BE0-AF16-F98F6BCB2AE6}" presName="Name37" presStyleLbl="parChTrans1D4" presStyleIdx="3" presStyleCnt="9"/>
      <dgm:spPr/>
    </dgm:pt>
    <dgm:pt modelId="{11704E4B-6ACE-4180-9CEA-3C959355B7ED}" type="pres">
      <dgm:prSet presAssocID="{0C25FCC5-41E1-4AA9-A3BB-1A2BB4CB3769}" presName="hierRoot2" presStyleCnt="0">
        <dgm:presLayoutVars>
          <dgm:hierBranch val="init"/>
        </dgm:presLayoutVars>
      </dgm:prSet>
      <dgm:spPr/>
    </dgm:pt>
    <dgm:pt modelId="{2E8FAE34-D153-4E67-A2CD-260F828A6F83}" type="pres">
      <dgm:prSet presAssocID="{0C25FCC5-41E1-4AA9-A3BB-1A2BB4CB3769}" presName="rootComposite" presStyleCnt="0"/>
      <dgm:spPr/>
    </dgm:pt>
    <dgm:pt modelId="{A90B9615-ECD4-4704-A6F8-934FF4B6D611}" type="pres">
      <dgm:prSet presAssocID="{0C25FCC5-41E1-4AA9-A3BB-1A2BB4CB3769}" presName="rootText" presStyleLbl="node4" presStyleIdx="3" presStyleCnt="9">
        <dgm:presLayoutVars>
          <dgm:chPref val="3"/>
        </dgm:presLayoutVars>
      </dgm:prSet>
      <dgm:spPr/>
    </dgm:pt>
    <dgm:pt modelId="{BFFA49F4-4B78-4B76-8DA6-35E0B181791D}" type="pres">
      <dgm:prSet presAssocID="{0C25FCC5-41E1-4AA9-A3BB-1A2BB4CB3769}" presName="rootConnector" presStyleLbl="node4" presStyleIdx="3" presStyleCnt="9"/>
      <dgm:spPr/>
    </dgm:pt>
    <dgm:pt modelId="{A7E565D4-BEDA-4FE7-AA9C-6CFAF83EC48E}" type="pres">
      <dgm:prSet presAssocID="{0C25FCC5-41E1-4AA9-A3BB-1A2BB4CB3769}" presName="hierChild4" presStyleCnt="0"/>
      <dgm:spPr/>
    </dgm:pt>
    <dgm:pt modelId="{C98B1EC4-550C-4A3A-9C6D-1D8A9C923F1F}" type="pres">
      <dgm:prSet presAssocID="{983ADF9E-6781-4597-96A9-0FF34029ABA4}" presName="Name37" presStyleLbl="parChTrans1D4" presStyleIdx="4" presStyleCnt="9"/>
      <dgm:spPr/>
    </dgm:pt>
    <dgm:pt modelId="{7B5D3125-88D1-493F-8DA4-F7B4D05BC9FC}" type="pres">
      <dgm:prSet presAssocID="{88E18A56-1D91-4204-8AE3-8E41ECC6A012}" presName="hierRoot2" presStyleCnt="0">
        <dgm:presLayoutVars>
          <dgm:hierBranch val="init"/>
        </dgm:presLayoutVars>
      </dgm:prSet>
      <dgm:spPr/>
    </dgm:pt>
    <dgm:pt modelId="{029CCE11-E90B-413D-90AA-3CEF66C9701B}" type="pres">
      <dgm:prSet presAssocID="{88E18A56-1D91-4204-8AE3-8E41ECC6A012}" presName="rootComposite" presStyleCnt="0"/>
      <dgm:spPr/>
    </dgm:pt>
    <dgm:pt modelId="{83572D60-6C31-4A59-8C90-F95CEDE4FEC3}" type="pres">
      <dgm:prSet presAssocID="{88E18A56-1D91-4204-8AE3-8E41ECC6A012}" presName="rootText" presStyleLbl="node4" presStyleIdx="4" presStyleCnt="9" custLinFactX="-24678" custLinFactNeighborX="-100000" custLinFactNeighborY="23934">
        <dgm:presLayoutVars>
          <dgm:chPref val="3"/>
        </dgm:presLayoutVars>
      </dgm:prSet>
      <dgm:spPr/>
    </dgm:pt>
    <dgm:pt modelId="{9C83F01B-7DA9-4FFC-9DE3-CCB91F759EB3}" type="pres">
      <dgm:prSet presAssocID="{88E18A56-1D91-4204-8AE3-8E41ECC6A012}" presName="rootConnector" presStyleLbl="node4" presStyleIdx="4" presStyleCnt="9"/>
      <dgm:spPr/>
    </dgm:pt>
    <dgm:pt modelId="{68C31C4D-BEDD-4CCB-A76A-6181452CA13B}" type="pres">
      <dgm:prSet presAssocID="{88E18A56-1D91-4204-8AE3-8E41ECC6A012}" presName="hierChild4" presStyleCnt="0"/>
      <dgm:spPr/>
    </dgm:pt>
    <dgm:pt modelId="{BC7E522B-EBFE-4BF0-A7A9-A84180CB44CD}" type="pres">
      <dgm:prSet presAssocID="{88E18A56-1D91-4204-8AE3-8E41ECC6A012}" presName="hierChild5" presStyleCnt="0"/>
      <dgm:spPr/>
    </dgm:pt>
    <dgm:pt modelId="{7708CE2B-A08A-424B-8860-AF60D7D60160}" type="pres">
      <dgm:prSet presAssocID="{0C25FCC5-41E1-4AA9-A3BB-1A2BB4CB3769}" presName="hierChild5" presStyleCnt="0"/>
      <dgm:spPr/>
    </dgm:pt>
    <dgm:pt modelId="{5F8F25E9-009F-4AA5-9AD7-60291D0640ED}" type="pres">
      <dgm:prSet presAssocID="{8F216C6A-5805-4198-B3F3-4FF04265EFAA}" presName="Name37" presStyleLbl="parChTrans1D4" presStyleIdx="5" presStyleCnt="9"/>
      <dgm:spPr/>
    </dgm:pt>
    <dgm:pt modelId="{86DE13D3-F276-4A9A-B516-B6A80042DAC3}" type="pres">
      <dgm:prSet presAssocID="{8B1C7993-4985-40BF-9B29-335D25540C99}" presName="hierRoot2" presStyleCnt="0">
        <dgm:presLayoutVars>
          <dgm:hierBranch val="init"/>
        </dgm:presLayoutVars>
      </dgm:prSet>
      <dgm:spPr/>
    </dgm:pt>
    <dgm:pt modelId="{D86AA72C-A905-4D75-8239-B6684784F98E}" type="pres">
      <dgm:prSet presAssocID="{8B1C7993-4985-40BF-9B29-335D25540C99}" presName="rootComposite" presStyleCnt="0"/>
      <dgm:spPr/>
    </dgm:pt>
    <dgm:pt modelId="{F987BE21-802F-4429-99BB-6ED8405802B8}" type="pres">
      <dgm:prSet presAssocID="{8B1C7993-4985-40BF-9B29-335D25540C99}" presName="rootText" presStyleLbl="node4" presStyleIdx="5" presStyleCnt="9">
        <dgm:presLayoutVars>
          <dgm:chPref val="3"/>
        </dgm:presLayoutVars>
      </dgm:prSet>
      <dgm:spPr/>
    </dgm:pt>
    <dgm:pt modelId="{D03F12A0-12CD-487D-A856-E766AF40CF37}" type="pres">
      <dgm:prSet presAssocID="{8B1C7993-4985-40BF-9B29-335D25540C99}" presName="rootConnector" presStyleLbl="node4" presStyleIdx="5" presStyleCnt="9"/>
      <dgm:spPr/>
    </dgm:pt>
    <dgm:pt modelId="{4C0D0154-5C31-4B28-B73E-B0971AA8683E}" type="pres">
      <dgm:prSet presAssocID="{8B1C7993-4985-40BF-9B29-335D25540C99}" presName="hierChild4" presStyleCnt="0"/>
      <dgm:spPr/>
    </dgm:pt>
    <dgm:pt modelId="{580A4C2C-7949-4595-9B52-F60D413FD811}" type="pres">
      <dgm:prSet presAssocID="{8B1C7993-4985-40BF-9B29-335D25540C99}" presName="hierChild5" presStyleCnt="0"/>
      <dgm:spPr/>
    </dgm:pt>
    <dgm:pt modelId="{B34EE68D-8075-4673-9E12-4A17F6028C7B}" type="pres">
      <dgm:prSet presAssocID="{2362BA6F-3A03-477E-91CC-4659DA08AEBD}" presName="hierChild5" presStyleCnt="0"/>
      <dgm:spPr/>
    </dgm:pt>
    <dgm:pt modelId="{6574810B-D7EC-4C31-89FF-873F55DD48F5}" type="pres">
      <dgm:prSet presAssocID="{C38A8FF7-0028-4C26-BE1C-FE7EDEB978D7}" presName="Name37" presStyleLbl="parChTrans1D3" presStyleIdx="6" presStyleCnt="7"/>
      <dgm:spPr/>
    </dgm:pt>
    <dgm:pt modelId="{5FCB7898-8379-4A6C-8282-F0ACF36E7EBB}" type="pres">
      <dgm:prSet presAssocID="{3276E698-5067-45A9-9122-3E2B77D00DA4}" presName="hierRoot2" presStyleCnt="0">
        <dgm:presLayoutVars>
          <dgm:hierBranch val="init"/>
        </dgm:presLayoutVars>
      </dgm:prSet>
      <dgm:spPr/>
    </dgm:pt>
    <dgm:pt modelId="{FF8803F3-6642-4944-ACEB-70C80A0F3F6F}" type="pres">
      <dgm:prSet presAssocID="{3276E698-5067-45A9-9122-3E2B77D00DA4}" presName="rootComposite" presStyleCnt="0"/>
      <dgm:spPr/>
    </dgm:pt>
    <dgm:pt modelId="{0A7A8F6B-BB26-479D-927C-436185DD2D04}" type="pres">
      <dgm:prSet presAssocID="{3276E698-5067-45A9-9122-3E2B77D00DA4}" presName="rootText" presStyleLbl="node3" presStyleIdx="6" presStyleCnt="7">
        <dgm:presLayoutVars>
          <dgm:chPref val="3"/>
        </dgm:presLayoutVars>
      </dgm:prSet>
      <dgm:spPr/>
    </dgm:pt>
    <dgm:pt modelId="{ACA6B54C-F661-49A8-88AA-D17668FBA122}" type="pres">
      <dgm:prSet presAssocID="{3276E698-5067-45A9-9122-3E2B77D00DA4}" presName="rootConnector" presStyleLbl="node3" presStyleIdx="6" presStyleCnt="7"/>
      <dgm:spPr/>
    </dgm:pt>
    <dgm:pt modelId="{28F27BAD-4A90-4F74-A266-C37BA9DB2C9E}" type="pres">
      <dgm:prSet presAssocID="{3276E698-5067-45A9-9122-3E2B77D00DA4}" presName="hierChild4" presStyleCnt="0"/>
      <dgm:spPr/>
    </dgm:pt>
    <dgm:pt modelId="{6C0BC4C0-E135-4A1C-9280-51623C54CC75}" type="pres">
      <dgm:prSet presAssocID="{A958F3D6-FF4F-4D74-B1E1-44DF3A763ABA}" presName="Name37" presStyleLbl="parChTrans1D4" presStyleIdx="6" presStyleCnt="9"/>
      <dgm:spPr/>
    </dgm:pt>
    <dgm:pt modelId="{CD21AE75-3867-4C59-80CE-9FFD0A2210E1}" type="pres">
      <dgm:prSet presAssocID="{CDE4D52E-1C50-4A4E-84C4-EC2AC7809686}" presName="hierRoot2" presStyleCnt="0">
        <dgm:presLayoutVars>
          <dgm:hierBranch val="init"/>
        </dgm:presLayoutVars>
      </dgm:prSet>
      <dgm:spPr/>
    </dgm:pt>
    <dgm:pt modelId="{3B60325A-2302-47FE-B0F9-B3234F5470D0}" type="pres">
      <dgm:prSet presAssocID="{CDE4D52E-1C50-4A4E-84C4-EC2AC7809686}" presName="rootComposite" presStyleCnt="0"/>
      <dgm:spPr/>
    </dgm:pt>
    <dgm:pt modelId="{D0CA46D6-7B5F-4AE2-9D18-35B365EA29B1}" type="pres">
      <dgm:prSet presAssocID="{CDE4D52E-1C50-4A4E-84C4-EC2AC7809686}" presName="rootText" presStyleLbl="node4" presStyleIdx="6" presStyleCnt="9">
        <dgm:presLayoutVars>
          <dgm:chPref val="3"/>
        </dgm:presLayoutVars>
      </dgm:prSet>
      <dgm:spPr/>
    </dgm:pt>
    <dgm:pt modelId="{E9C574A8-71DA-4F1D-99F1-1D1D649BB5D8}" type="pres">
      <dgm:prSet presAssocID="{CDE4D52E-1C50-4A4E-84C4-EC2AC7809686}" presName="rootConnector" presStyleLbl="node4" presStyleIdx="6" presStyleCnt="9"/>
      <dgm:spPr/>
    </dgm:pt>
    <dgm:pt modelId="{66A31611-FEBD-445C-AE4A-94A20539B353}" type="pres">
      <dgm:prSet presAssocID="{CDE4D52E-1C50-4A4E-84C4-EC2AC7809686}" presName="hierChild4" presStyleCnt="0"/>
      <dgm:spPr/>
    </dgm:pt>
    <dgm:pt modelId="{68DB5653-701F-49AF-8792-B819B0878E12}" type="pres">
      <dgm:prSet presAssocID="{65C888A7-DFAB-4717-85C3-AD52107E143B}" presName="Name37" presStyleLbl="parChTrans1D4" presStyleIdx="7" presStyleCnt="9"/>
      <dgm:spPr/>
    </dgm:pt>
    <dgm:pt modelId="{741A6802-E438-43C7-989A-2F6ABB821BB3}" type="pres">
      <dgm:prSet presAssocID="{19E20457-685F-4E2C-8701-DC4DFBE6D945}" presName="hierRoot2" presStyleCnt="0">
        <dgm:presLayoutVars>
          <dgm:hierBranch val="init"/>
        </dgm:presLayoutVars>
      </dgm:prSet>
      <dgm:spPr/>
    </dgm:pt>
    <dgm:pt modelId="{3413DD65-010A-4016-A1BD-97AFC5047861}" type="pres">
      <dgm:prSet presAssocID="{19E20457-685F-4E2C-8701-DC4DFBE6D945}" presName="rootComposite" presStyleCnt="0"/>
      <dgm:spPr/>
    </dgm:pt>
    <dgm:pt modelId="{1989B49D-643A-4299-B07C-71F3B4108022}" type="pres">
      <dgm:prSet presAssocID="{19E20457-685F-4E2C-8701-DC4DFBE6D945}" presName="rootText" presStyleLbl="node4" presStyleIdx="7" presStyleCnt="9">
        <dgm:presLayoutVars>
          <dgm:chPref val="3"/>
        </dgm:presLayoutVars>
      </dgm:prSet>
      <dgm:spPr/>
    </dgm:pt>
    <dgm:pt modelId="{01B5B485-B3AC-40D8-B35A-C482BB044E23}" type="pres">
      <dgm:prSet presAssocID="{19E20457-685F-4E2C-8701-DC4DFBE6D945}" presName="rootConnector" presStyleLbl="node4" presStyleIdx="7" presStyleCnt="9"/>
      <dgm:spPr/>
    </dgm:pt>
    <dgm:pt modelId="{C0BFD0CB-2038-4FB2-8898-FDA0DF9D29D9}" type="pres">
      <dgm:prSet presAssocID="{19E20457-685F-4E2C-8701-DC4DFBE6D945}" presName="hierChild4" presStyleCnt="0"/>
      <dgm:spPr/>
    </dgm:pt>
    <dgm:pt modelId="{676B8462-EC26-43D9-BEC7-8D7640009A11}" type="pres">
      <dgm:prSet presAssocID="{1DF4FA26-B1EC-4191-A173-1E472E4128E3}" presName="Name37" presStyleLbl="parChTrans1D4" presStyleIdx="8" presStyleCnt="9"/>
      <dgm:spPr/>
    </dgm:pt>
    <dgm:pt modelId="{998A63F8-3843-4D85-AF52-67CC40670350}" type="pres">
      <dgm:prSet presAssocID="{B587B1CC-5886-49EF-93BD-C5B389421DD1}" presName="hierRoot2" presStyleCnt="0">
        <dgm:presLayoutVars>
          <dgm:hierBranch val="init"/>
        </dgm:presLayoutVars>
      </dgm:prSet>
      <dgm:spPr/>
    </dgm:pt>
    <dgm:pt modelId="{208B6A0B-37C3-48AF-903E-7528C896E052}" type="pres">
      <dgm:prSet presAssocID="{B587B1CC-5886-49EF-93BD-C5B389421DD1}" presName="rootComposite" presStyleCnt="0"/>
      <dgm:spPr/>
    </dgm:pt>
    <dgm:pt modelId="{27EE981C-04AC-477D-9D95-A7667FC576AB}" type="pres">
      <dgm:prSet presAssocID="{B587B1CC-5886-49EF-93BD-C5B389421DD1}" presName="rootText" presStyleLbl="node4" presStyleIdx="8" presStyleCnt="9">
        <dgm:presLayoutVars>
          <dgm:chPref val="3"/>
        </dgm:presLayoutVars>
      </dgm:prSet>
      <dgm:spPr/>
    </dgm:pt>
    <dgm:pt modelId="{290FB121-A6ED-4435-B0CD-186F32445ADE}" type="pres">
      <dgm:prSet presAssocID="{B587B1CC-5886-49EF-93BD-C5B389421DD1}" presName="rootConnector" presStyleLbl="node4" presStyleIdx="8" presStyleCnt="9"/>
      <dgm:spPr/>
    </dgm:pt>
    <dgm:pt modelId="{82BF5723-87B9-4EB4-810D-3880637DD5A9}" type="pres">
      <dgm:prSet presAssocID="{B587B1CC-5886-49EF-93BD-C5B389421DD1}" presName="hierChild4" presStyleCnt="0"/>
      <dgm:spPr/>
    </dgm:pt>
    <dgm:pt modelId="{8DF753AF-BD59-4A22-8638-9A2EBB7F65BF}" type="pres">
      <dgm:prSet presAssocID="{B587B1CC-5886-49EF-93BD-C5B389421DD1}" presName="hierChild5" presStyleCnt="0"/>
      <dgm:spPr/>
    </dgm:pt>
    <dgm:pt modelId="{3E344A56-9047-42D1-93C3-93EF780ADDB1}" type="pres">
      <dgm:prSet presAssocID="{19E20457-685F-4E2C-8701-DC4DFBE6D945}" presName="hierChild5" presStyleCnt="0"/>
      <dgm:spPr/>
    </dgm:pt>
    <dgm:pt modelId="{59A04F89-031A-4924-BDC1-42FF96486052}" type="pres">
      <dgm:prSet presAssocID="{CDE4D52E-1C50-4A4E-84C4-EC2AC7809686}" presName="hierChild5" presStyleCnt="0"/>
      <dgm:spPr/>
    </dgm:pt>
    <dgm:pt modelId="{C5C8682C-E7AE-492E-AE59-AFFAA263DF36}" type="pres">
      <dgm:prSet presAssocID="{3276E698-5067-45A9-9122-3E2B77D00DA4}" presName="hierChild5" presStyleCnt="0"/>
      <dgm:spPr/>
    </dgm:pt>
    <dgm:pt modelId="{AFED70CD-F4FF-42BB-BC73-59EF9312DC02}" type="pres">
      <dgm:prSet presAssocID="{E28C460F-6359-44B8-AC10-30DA1D38E1B0}" presName="hierChild5" presStyleCnt="0"/>
      <dgm:spPr/>
    </dgm:pt>
    <dgm:pt modelId="{A554FF9A-9718-46DE-8CA4-6AD9104C023F}" type="pres">
      <dgm:prSet presAssocID="{EC9E64F6-AABC-4463-BD6A-84BF09BFC56C}" presName="hierChild3" presStyleCnt="0"/>
      <dgm:spPr/>
    </dgm:pt>
  </dgm:ptLst>
  <dgm:cxnLst>
    <dgm:cxn modelId="{E86F4300-3881-47C0-83A6-66F2A4DCBFD6}" type="presOf" srcId="{A94EB27F-B83A-4BE0-AF16-F98F6BCB2AE6}" destId="{C22C3146-56A1-4441-ACC3-365014F51DAE}" srcOrd="0" destOrd="0" presId="urn:microsoft.com/office/officeart/2005/8/layout/orgChart1"/>
    <dgm:cxn modelId="{16645401-C7C2-49E6-847C-580BDEB65107}" type="presOf" srcId="{1DF4FA26-B1EC-4191-A173-1E472E4128E3}" destId="{676B8462-EC26-43D9-BEC7-8D7640009A11}" srcOrd="0" destOrd="0" presId="urn:microsoft.com/office/officeart/2005/8/layout/orgChart1"/>
    <dgm:cxn modelId="{7BBD7304-D118-4B51-A910-B935448DCB19}" type="presOf" srcId="{EC9E64F6-AABC-4463-BD6A-84BF09BFC56C}" destId="{A8FF3076-DEEF-4ABC-BBF9-A537D3546321}" srcOrd="1" destOrd="0" presId="urn:microsoft.com/office/officeart/2005/8/layout/orgChart1"/>
    <dgm:cxn modelId="{8110E009-42B1-4F28-BEB0-561AF7862E14}" type="presOf" srcId="{88E18A56-1D91-4204-8AE3-8E41ECC6A012}" destId="{9C83F01B-7DA9-4FFC-9DE3-CCB91F759EB3}" srcOrd="1" destOrd="0" presId="urn:microsoft.com/office/officeart/2005/8/layout/orgChart1"/>
    <dgm:cxn modelId="{12ED540E-A6F2-4942-9094-3880B287D585}" type="presOf" srcId="{A958F3D6-FF4F-4D74-B1E1-44DF3A763ABA}" destId="{6C0BC4C0-E135-4A1C-9280-51623C54CC75}" srcOrd="0" destOrd="0" presId="urn:microsoft.com/office/officeart/2005/8/layout/orgChart1"/>
    <dgm:cxn modelId="{0533930F-B83A-478D-8CB3-2821EAE66E04}" type="presOf" srcId="{294CBCC3-8A63-4DDA-821B-F121D4EDE4FD}" destId="{5E948C11-7DD6-46D7-93C4-12E1608ADA62}" srcOrd="0" destOrd="0" presId="urn:microsoft.com/office/officeart/2005/8/layout/orgChart1"/>
    <dgm:cxn modelId="{BCAF3610-CECF-4D7C-8885-9D05102FE1EB}" srcId="{2362BA6F-3A03-477E-91CC-4659DA08AEBD}" destId="{0C25FCC5-41E1-4AA9-A3BB-1A2BB4CB3769}" srcOrd="1" destOrd="0" parTransId="{A94EB27F-B83A-4BE0-AF16-F98F6BCB2AE6}" sibTransId="{AC052D8B-B3E4-437A-A9AE-5C90C6B71079}"/>
    <dgm:cxn modelId="{C1D0B111-91BD-475C-93B0-6F19ACC95460}" type="presOf" srcId="{3276E698-5067-45A9-9122-3E2B77D00DA4}" destId="{ACA6B54C-F661-49A8-88AA-D17668FBA122}" srcOrd="1" destOrd="0" presId="urn:microsoft.com/office/officeart/2005/8/layout/orgChart1"/>
    <dgm:cxn modelId="{42449F12-5854-4876-8E42-0C1661643C1A}" type="presOf" srcId="{2362BA6F-3A03-477E-91CC-4659DA08AEBD}" destId="{CDBCD5DA-EFBC-4BFA-92E1-8EE706EFB960}" srcOrd="1" destOrd="0" presId="urn:microsoft.com/office/officeart/2005/8/layout/orgChart1"/>
    <dgm:cxn modelId="{1C3BA812-86D9-4AC1-AA51-2243C8A0F2F3}" type="presOf" srcId="{8B1C7993-4985-40BF-9B29-335D25540C99}" destId="{F987BE21-802F-4429-99BB-6ED8405802B8}" srcOrd="0" destOrd="0" presId="urn:microsoft.com/office/officeart/2005/8/layout/orgChart1"/>
    <dgm:cxn modelId="{DDFEC613-D56C-40F2-BEE0-5BC6A55B8CA8}" type="presOf" srcId="{25F24323-CCB5-472C-AA43-F3F2136BC551}" destId="{891176A2-6A06-49C2-8066-ABF8775FFFAE}" srcOrd="0" destOrd="0" presId="urn:microsoft.com/office/officeart/2005/8/layout/orgChart1"/>
    <dgm:cxn modelId="{5A537615-2507-475C-8542-F40CADD97769}" type="presOf" srcId="{2362BA6F-3A03-477E-91CC-4659DA08AEBD}" destId="{10F6C26C-B3C8-48DB-967E-49D6D948369F}" srcOrd="0" destOrd="0" presId="urn:microsoft.com/office/officeart/2005/8/layout/orgChart1"/>
    <dgm:cxn modelId="{82397E18-380A-4486-9836-D223A26703AC}" type="presOf" srcId="{C441D3D8-A70B-42C5-8162-45A6C8AFF852}" destId="{66DB4795-F546-4447-AA92-7555AB1D2D66}" srcOrd="1" destOrd="0" presId="urn:microsoft.com/office/officeart/2005/8/layout/orgChart1"/>
    <dgm:cxn modelId="{302CD71D-E546-475E-804D-AD1F3B7E7869}" srcId="{E28C460F-6359-44B8-AC10-30DA1D38E1B0}" destId="{920F7FD8-0FE3-4604-A2AE-1AAF5A92141B}" srcOrd="0" destOrd="0" parTransId="{9F609539-09C0-4304-B855-250DE80B13EC}" sibTransId="{E0BA4E68-D72F-4DE6-B0EF-CB17C1FB7799}"/>
    <dgm:cxn modelId="{88554720-5BAE-4AC2-9B03-682019BE216A}" type="presOf" srcId="{299BA78D-3ECD-4C2D-8064-4CBC58167CEF}" destId="{4CBFF7DA-E9DB-42F7-9030-04FCE95F9109}" srcOrd="0" destOrd="0" presId="urn:microsoft.com/office/officeart/2005/8/layout/orgChart1"/>
    <dgm:cxn modelId="{F2C04321-8391-4653-8AD8-823FC8412145}" srcId="{BD492190-96AF-4105-8FD2-7D200E3264B9}" destId="{EC9E64F6-AABC-4463-BD6A-84BF09BFC56C}" srcOrd="0" destOrd="0" parTransId="{B9B2A31B-7855-4194-974A-DFCB34EC8659}" sibTransId="{9A77F85C-8906-43F9-883E-F34FBDDB8D3A}"/>
    <dgm:cxn modelId="{9D5D3328-049C-4A00-9489-6F8E4F903498}" type="presOf" srcId="{C8AC571F-7266-4381-8DB7-56037E54F2F8}" destId="{C9EC17B7-E027-4557-91FE-CB6899CD5989}" srcOrd="1" destOrd="0" presId="urn:microsoft.com/office/officeart/2005/8/layout/orgChart1"/>
    <dgm:cxn modelId="{3095BC29-B102-400D-B05A-E648FA79FCB3}" srcId="{E28C460F-6359-44B8-AC10-30DA1D38E1B0}" destId="{2362BA6F-3A03-477E-91CC-4659DA08AEBD}" srcOrd="3" destOrd="0" parTransId="{299BA78D-3ECD-4C2D-8064-4CBC58167CEF}" sibTransId="{C2D6A1FC-39FD-4237-8D91-F64D2EAEA018}"/>
    <dgm:cxn modelId="{8A318631-832A-4475-891A-CD8A3506463F}" srcId="{920F7FD8-0FE3-4604-A2AE-1AAF5A92141B}" destId="{2943E7AC-5FD9-404C-96BA-2F02AE345B1C}" srcOrd="0" destOrd="0" parTransId="{2516E932-FB06-45D3-BBF4-5483436E3137}" sibTransId="{80CBE927-8AB7-4235-98B1-B12C5BD3F7F5}"/>
    <dgm:cxn modelId="{F4D58835-FB0F-4713-ABA7-A9EEC07B57A6}" srcId="{19E20457-685F-4E2C-8701-DC4DFBE6D945}" destId="{B587B1CC-5886-49EF-93BD-C5B389421DD1}" srcOrd="0" destOrd="0" parTransId="{1DF4FA26-B1EC-4191-A173-1E472E4128E3}" sibTransId="{59AB54B9-49CC-462E-A901-91E3A1DDF1B9}"/>
    <dgm:cxn modelId="{D74E3537-3668-43D2-8D89-833DB6DFC457}" type="presOf" srcId="{920F7FD8-0FE3-4604-A2AE-1AAF5A92141B}" destId="{AEE54DE1-D8BE-4B06-91CE-6DA198A2182A}" srcOrd="1" destOrd="0" presId="urn:microsoft.com/office/officeart/2005/8/layout/orgChart1"/>
    <dgm:cxn modelId="{7409D239-39D4-4415-A37D-2E59A88FBF46}" type="presOf" srcId="{0C25FCC5-41E1-4AA9-A3BB-1A2BB4CB3769}" destId="{BFFA49F4-4B78-4B76-8DA6-35E0B181791D}" srcOrd="1" destOrd="0" presId="urn:microsoft.com/office/officeart/2005/8/layout/orgChart1"/>
    <dgm:cxn modelId="{CCAC253D-D043-4196-A51C-89E4C63A76D6}" type="presOf" srcId="{0C25FCC5-41E1-4AA9-A3BB-1A2BB4CB3769}" destId="{A90B9615-ECD4-4704-A6F8-934FF4B6D611}" srcOrd="0" destOrd="0" presId="urn:microsoft.com/office/officeart/2005/8/layout/orgChart1"/>
    <dgm:cxn modelId="{8FBA373D-C7B2-4AE4-B01D-8B68A00D97E8}" srcId="{EC9E64F6-AABC-4463-BD6A-84BF09BFC56C}" destId="{C441D3D8-A70B-42C5-8162-45A6C8AFF852}" srcOrd="0" destOrd="0" parTransId="{C143B1A2-A821-40DE-99E6-71909DD6DA4D}" sibTransId="{B8CC1242-723B-479A-B5AB-ACD4CAB6C01F}"/>
    <dgm:cxn modelId="{AC723A5F-00E9-414C-89F5-7DE01E82661C}" type="presOf" srcId="{5E9B5D05-748A-489B-80A1-33E0AAD911E7}" destId="{D93C2657-3A5E-40A4-B721-2F54A2AFFEC1}" srcOrd="0" destOrd="0" presId="urn:microsoft.com/office/officeart/2005/8/layout/orgChart1"/>
    <dgm:cxn modelId="{47181C45-FC09-46F2-9FC6-B62F5F41761E}" type="presOf" srcId="{2943E7AC-5FD9-404C-96BA-2F02AE345B1C}" destId="{F460D5ED-8131-46D4-99D6-51861E960753}" srcOrd="0" destOrd="0" presId="urn:microsoft.com/office/officeart/2005/8/layout/orgChart1"/>
    <dgm:cxn modelId="{17A84945-3403-414A-82E8-F4ADA6F3990D}" type="presOf" srcId="{8B1C7993-4985-40BF-9B29-335D25540C99}" destId="{D03F12A0-12CD-487D-A856-E766AF40CF37}" srcOrd="1" destOrd="0" presId="urn:microsoft.com/office/officeart/2005/8/layout/orgChart1"/>
    <dgm:cxn modelId="{1668A866-3E50-4730-924C-AE4B9B6131F9}" type="presOf" srcId="{E28C460F-6359-44B8-AC10-30DA1D38E1B0}" destId="{3D4C8169-8BF2-462E-9B05-C39EB8173802}" srcOrd="0" destOrd="0" presId="urn:microsoft.com/office/officeart/2005/8/layout/orgChart1"/>
    <dgm:cxn modelId="{BECE4469-E9B8-4B9D-81EB-640754F89EB7}" srcId="{E28C460F-6359-44B8-AC10-30DA1D38E1B0}" destId="{3276E698-5067-45A9-9122-3E2B77D00DA4}" srcOrd="4" destOrd="0" parTransId="{C38A8FF7-0028-4C26-BE1C-FE7EDEB978D7}" sibTransId="{9408F947-100C-4DB2-B2EC-225E7D7F859C}"/>
    <dgm:cxn modelId="{6DA1E169-4F25-4F61-A5CA-12BA9CE4D89B}" type="presOf" srcId="{9C2523AC-D1DC-414F-B15C-8BDA2E97B512}" destId="{23552D41-325B-4E00-A695-75088E23D7F7}" srcOrd="1" destOrd="0" presId="urn:microsoft.com/office/officeart/2005/8/layout/orgChart1"/>
    <dgm:cxn modelId="{2E7EE369-02C6-4CF2-B5F4-C386E6C14929}" type="presOf" srcId="{CDE4D52E-1C50-4A4E-84C4-EC2AC7809686}" destId="{D0CA46D6-7B5F-4AE2-9D18-35B365EA29B1}" srcOrd="0" destOrd="0" presId="urn:microsoft.com/office/officeart/2005/8/layout/orgChart1"/>
    <dgm:cxn modelId="{4A6DA26B-6076-470F-8B93-AE9932438DEA}" type="presOf" srcId="{861C022D-9909-4CBA-B8A3-C248455C1C72}" destId="{45D16C77-21B2-4AF0-B769-D880E6C3ABD7}" srcOrd="0" destOrd="0" presId="urn:microsoft.com/office/officeart/2005/8/layout/orgChart1"/>
    <dgm:cxn modelId="{E9EB174D-EFF4-4F22-A030-0E41D2475032}" type="presOf" srcId="{8F216C6A-5805-4198-B3F3-4FF04265EFAA}" destId="{5F8F25E9-009F-4AA5-9AD7-60291D0640ED}" srcOrd="0" destOrd="0" presId="urn:microsoft.com/office/officeart/2005/8/layout/orgChart1"/>
    <dgm:cxn modelId="{DB63BA4E-0A38-421F-B6D3-8292D2C31272}" srcId="{2362BA6F-3A03-477E-91CC-4659DA08AEBD}" destId="{C8AC571F-7266-4381-8DB7-56037E54F2F8}" srcOrd="0" destOrd="0" parTransId="{52D035E2-E86C-4CF8-AFC6-C08F1A23F45C}" sibTransId="{5E04E205-CE12-42D9-85DF-12E617330992}"/>
    <dgm:cxn modelId="{71F11F53-F6F0-492A-ACD3-A257390B7420}" srcId="{2362BA6F-3A03-477E-91CC-4659DA08AEBD}" destId="{8B1C7993-4985-40BF-9B29-335D25540C99}" srcOrd="2" destOrd="0" parTransId="{8F216C6A-5805-4198-B3F3-4FF04265EFAA}" sibTransId="{717C95E8-5AB4-4C42-98AE-7ED02F952172}"/>
    <dgm:cxn modelId="{98ED6173-12BA-4B8A-91D2-7B0AA0652AA0}" type="presOf" srcId="{5E9B5D05-748A-489B-80A1-33E0AAD911E7}" destId="{04D6ABD4-F851-4EA4-AB1A-1DF6780ED779}" srcOrd="1" destOrd="0" presId="urn:microsoft.com/office/officeart/2005/8/layout/orgChart1"/>
    <dgm:cxn modelId="{8B2FF454-F0F0-4EB9-AF88-940ED40E2D1C}" srcId="{5E9B5D05-748A-489B-80A1-33E0AAD911E7}" destId="{F2F39D5F-D16B-470B-88BD-9FBA184BB425}" srcOrd="0" destOrd="0" parTransId="{A97B6112-BD13-465B-8CE3-4F6508A90E97}" sibTransId="{2C7AFDD0-ED50-46AE-84F9-05F71DE56B49}"/>
    <dgm:cxn modelId="{7BAB4C55-E4C9-47FD-BABD-2A25A5699226}" type="presOf" srcId="{F2F39D5F-D16B-470B-88BD-9FBA184BB425}" destId="{AA325785-A5BF-4156-A83B-6B312FCEABC8}" srcOrd="0" destOrd="0" presId="urn:microsoft.com/office/officeart/2005/8/layout/orgChart1"/>
    <dgm:cxn modelId="{78585876-0701-4660-90B9-DD2010D6523C}" type="presOf" srcId="{A97B6112-BD13-465B-8CE3-4F6508A90E97}" destId="{4A75DEB6-F66E-4A3D-8B45-15EB281DF0F3}" srcOrd="0" destOrd="0" presId="urn:microsoft.com/office/officeart/2005/8/layout/orgChart1"/>
    <dgm:cxn modelId="{BC08FF59-1428-4103-8DA9-1768DC4F7498}" type="presOf" srcId="{C84948C4-8933-4298-BA8D-01156893E004}" destId="{D25C2F2C-1BAC-4A39-9942-C0F705ECCCF6}" srcOrd="0" destOrd="0" presId="urn:microsoft.com/office/officeart/2005/8/layout/orgChart1"/>
    <dgm:cxn modelId="{E1EB4E7E-ECA7-4732-AD38-B410F22DB330}" type="presOf" srcId="{52D035E2-E86C-4CF8-AFC6-C08F1A23F45C}" destId="{B0D914AF-2F7F-4DE6-AE1B-DA0855600A7D}" srcOrd="0" destOrd="0" presId="urn:microsoft.com/office/officeart/2005/8/layout/orgChart1"/>
    <dgm:cxn modelId="{37243285-A52F-4506-841C-85B9C5F406E1}" type="presOf" srcId="{C441D3D8-A70B-42C5-8162-45A6C8AFF852}" destId="{C47780BD-4066-4624-8E25-AA50DF7AFF6E}" srcOrd="0" destOrd="0" presId="urn:microsoft.com/office/officeart/2005/8/layout/orgChart1"/>
    <dgm:cxn modelId="{A55DE385-04FF-402A-9915-36AD5CE8CF26}" type="presOf" srcId="{88E18A56-1D91-4204-8AE3-8E41ECC6A012}" destId="{83572D60-6C31-4A59-8C90-F95CEDE4FEC3}" srcOrd="0" destOrd="0" presId="urn:microsoft.com/office/officeart/2005/8/layout/orgChart1"/>
    <dgm:cxn modelId="{502D8C8A-4413-4D27-ADE8-4E78EEF71762}" srcId="{C441D3D8-A70B-42C5-8162-45A6C8AFF852}" destId="{5E9B5D05-748A-489B-80A1-33E0AAD911E7}" srcOrd="1" destOrd="0" parTransId="{7B081727-597E-44AF-90FA-1BA492E4DB77}" sibTransId="{98CD33C5-FA19-4CE6-8EE0-59947EAD8672}"/>
    <dgm:cxn modelId="{5DB47C8B-B3E1-47ED-B1D8-75170D60DB9A}" srcId="{E28C460F-6359-44B8-AC10-30DA1D38E1B0}" destId="{C84948C4-8933-4298-BA8D-01156893E004}" srcOrd="1" destOrd="0" parTransId="{861C022D-9909-4CBA-B8A3-C248455C1C72}" sibTransId="{90A51060-17D6-4F6B-ACD7-394FC15DD84C}"/>
    <dgm:cxn modelId="{6FC19E93-2316-414A-BEAF-A4B64929399B}" type="presOf" srcId="{2516E932-FB06-45D3-BBF4-5483436E3137}" destId="{5C5F0698-5013-4CDF-A5ED-86DAEE759DCD}" srcOrd="0" destOrd="0" presId="urn:microsoft.com/office/officeart/2005/8/layout/orgChart1"/>
    <dgm:cxn modelId="{39A4B19E-AAC0-4BC1-BCCF-35A1F75A984F}" type="presOf" srcId="{19E20457-685F-4E2C-8701-DC4DFBE6D945}" destId="{1989B49D-643A-4299-B07C-71F3B4108022}" srcOrd="0" destOrd="0" presId="urn:microsoft.com/office/officeart/2005/8/layout/orgChart1"/>
    <dgm:cxn modelId="{3582CD9F-56B0-4028-9084-79A2AD9CD993}" srcId="{0C25FCC5-41E1-4AA9-A3BB-1A2BB4CB3769}" destId="{88E18A56-1D91-4204-8AE3-8E41ECC6A012}" srcOrd="0" destOrd="0" parTransId="{983ADF9E-6781-4597-96A9-0FF34029ABA4}" sibTransId="{05F86F22-650A-4DB4-AE99-05929E3D171F}"/>
    <dgm:cxn modelId="{A79673A2-1682-48BF-9B53-A1A2E21D116C}" type="presOf" srcId="{C143B1A2-A821-40DE-99E6-71909DD6DA4D}" destId="{42550B91-598F-4ABC-8321-09D7B0B3A0CA}" srcOrd="0" destOrd="0" presId="urn:microsoft.com/office/officeart/2005/8/layout/orgChart1"/>
    <dgm:cxn modelId="{CA2F65A8-B0CE-4095-A1AA-D5223B9C18FB}" type="presOf" srcId="{9F609539-09C0-4304-B855-250DE80B13EC}" destId="{23BB9D76-5314-4C47-A667-6B1C2C1368A8}" srcOrd="0" destOrd="0" presId="urn:microsoft.com/office/officeart/2005/8/layout/orgChart1"/>
    <dgm:cxn modelId="{78847EA9-8DCF-4914-A087-077D22DE26AF}" type="presOf" srcId="{B587B1CC-5886-49EF-93BD-C5B389421DD1}" destId="{27EE981C-04AC-477D-9D95-A7667FC576AB}" srcOrd="0" destOrd="0" presId="urn:microsoft.com/office/officeart/2005/8/layout/orgChart1"/>
    <dgm:cxn modelId="{D888B1A9-0539-4E0B-BAF3-412AA2CE6AE0}" type="presOf" srcId="{CDE4D52E-1C50-4A4E-84C4-EC2AC7809686}" destId="{E9C574A8-71DA-4F1D-99F1-1D1D649BB5D8}" srcOrd="1" destOrd="0" presId="urn:microsoft.com/office/officeart/2005/8/layout/orgChart1"/>
    <dgm:cxn modelId="{D6D6C6B0-D0EC-4945-BBC3-66393872B3FF}" srcId="{E28C460F-6359-44B8-AC10-30DA1D38E1B0}" destId="{294CBCC3-8A63-4DDA-821B-F121D4EDE4FD}" srcOrd="2" destOrd="0" parTransId="{25F24323-CCB5-472C-AA43-F3F2136BC551}" sibTransId="{427FC9BF-5405-456C-A365-3F3393FC14C9}"/>
    <dgm:cxn modelId="{5920B8B3-1D0D-4866-BA00-F621C731B75C}" type="presOf" srcId="{C84948C4-8933-4298-BA8D-01156893E004}" destId="{A37476DD-E115-40AC-9413-6FAFE9361E91}" srcOrd="1" destOrd="0" presId="urn:microsoft.com/office/officeart/2005/8/layout/orgChart1"/>
    <dgm:cxn modelId="{AB4A97B4-10AF-46FD-B89F-70442D05A143}" type="presOf" srcId="{7B081727-597E-44AF-90FA-1BA492E4DB77}" destId="{0BEEC06D-C336-44F1-8489-073261BECD67}" srcOrd="0" destOrd="0" presId="urn:microsoft.com/office/officeart/2005/8/layout/orgChart1"/>
    <dgm:cxn modelId="{6E5377B6-15C5-4EA9-946C-2ECBA58EC2FB}" type="presOf" srcId="{B587B1CC-5886-49EF-93BD-C5B389421DD1}" destId="{290FB121-A6ED-4435-B0CD-186F32445ADE}" srcOrd="1" destOrd="0" presId="urn:microsoft.com/office/officeart/2005/8/layout/orgChart1"/>
    <dgm:cxn modelId="{0D2359B6-6280-4985-BAFA-643B5C6FB46E}" type="presOf" srcId="{FCE20DEF-CAF5-43B4-9A5C-4FF86DEC778F}" destId="{F17EB345-53B2-475F-A663-3EA5EE366ADF}" srcOrd="0" destOrd="0" presId="urn:microsoft.com/office/officeart/2005/8/layout/orgChart1"/>
    <dgm:cxn modelId="{22B89DB7-B88C-40CD-8B5A-111DCB71DBFA}" type="presOf" srcId="{294CBCC3-8A63-4DDA-821B-F121D4EDE4FD}" destId="{FEE7D6C3-073A-40AF-B986-F09821F45597}" srcOrd="1" destOrd="0" presId="urn:microsoft.com/office/officeart/2005/8/layout/orgChart1"/>
    <dgm:cxn modelId="{B1A662B9-BEC6-4EEA-8B8B-1D27F9C692C4}" type="presOf" srcId="{EC9E64F6-AABC-4463-BD6A-84BF09BFC56C}" destId="{05872533-AC99-4771-BE75-C1840EBAD1C8}" srcOrd="0" destOrd="0" presId="urn:microsoft.com/office/officeart/2005/8/layout/orgChart1"/>
    <dgm:cxn modelId="{057923BA-4E68-4B82-9195-924B8125754E}" srcId="{CDE4D52E-1C50-4A4E-84C4-EC2AC7809686}" destId="{19E20457-685F-4E2C-8701-DC4DFBE6D945}" srcOrd="0" destOrd="0" parTransId="{65C888A7-DFAB-4717-85C3-AD52107E143B}" sibTransId="{E932048D-E9E4-4DF1-BD9E-CD6E4F65991D}"/>
    <dgm:cxn modelId="{FB4FCDBA-D254-450C-901D-AE010970947C}" type="presOf" srcId="{3276E698-5067-45A9-9122-3E2B77D00DA4}" destId="{0A7A8F6B-BB26-479D-927C-436185DD2D04}" srcOrd="0" destOrd="0" presId="urn:microsoft.com/office/officeart/2005/8/layout/orgChart1"/>
    <dgm:cxn modelId="{8B3421C0-48C5-45D9-859D-8B370275CC7C}" srcId="{C441D3D8-A70B-42C5-8162-45A6C8AFF852}" destId="{9C2523AC-D1DC-414F-B15C-8BDA2E97B512}" srcOrd="0" destOrd="0" parTransId="{0C22A347-E949-4400-8B2F-E72C61445B3C}" sibTransId="{8186E1C5-69DD-472E-8A56-AA9174F1A828}"/>
    <dgm:cxn modelId="{352413CB-7565-45FF-87F4-42156363F3EE}" type="presOf" srcId="{C8AC571F-7266-4381-8DB7-56037E54F2F8}" destId="{53C80658-A181-4F1B-9421-166D33C67E94}" srcOrd="0" destOrd="0" presId="urn:microsoft.com/office/officeart/2005/8/layout/orgChart1"/>
    <dgm:cxn modelId="{42C811CC-3A8A-4E9D-92C8-17A87CAAEDBA}" type="presOf" srcId="{920F7FD8-0FE3-4604-A2AE-1AAF5A92141B}" destId="{211E782D-E408-4EB2-9831-B14C2EFF8936}" srcOrd="0" destOrd="0" presId="urn:microsoft.com/office/officeart/2005/8/layout/orgChart1"/>
    <dgm:cxn modelId="{BDC394CF-AE0C-4610-B86F-BDB3F6719B59}" srcId="{EC9E64F6-AABC-4463-BD6A-84BF09BFC56C}" destId="{E28C460F-6359-44B8-AC10-30DA1D38E1B0}" srcOrd="1" destOrd="0" parTransId="{FCE20DEF-CAF5-43B4-9A5C-4FF86DEC778F}" sibTransId="{069CBA42-D98E-4B43-AAB5-9753D35F8142}"/>
    <dgm:cxn modelId="{3BDB11D3-CEDF-4E1A-8C8B-5FF5592C91F5}" type="presOf" srcId="{E28C460F-6359-44B8-AC10-30DA1D38E1B0}" destId="{911C78E4-61B7-4651-9431-52D436C8C6C1}" srcOrd="1" destOrd="0" presId="urn:microsoft.com/office/officeart/2005/8/layout/orgChart1"/>
    <dgm:cxn modelId="{79786AD6-0D0B-4505-A990-EDD6F1714B21}" type="presOf" srcId="{0C22A347-E949-4400-8B2F-E72C61445B3C}" destId="{E5B75AC6-41AE-4196-B5E4-5841416E9D21}" srcOrd="0" destOrd="0" presId="urn:microsoft.com/office/officeart/2005/8/layout/orgChart1"/>
    <dgm:cxn modelId="{35ED14D8-4FC1-46F3-9606-EB414F6C1DE6}" type="presOf" srcId="{C38A8FF7-0028-4C26-BE1C-FE7EDEB978D7}" destId="{6574810B-D7EC-4C31-89FF-873F55DD48F5}" srcOrd="0" destOrd="0" presId="urn:microsoft.com/office/officeart/2005/8/layout/orgChart1"/>
    <dgm:cxn modelId="{7409CEED-AF48-4D63-A8F1-97A8937DD901}" type="presOf" srcId="{9C2523AC-D1DC-414F-B15C-8BDA2E97B512}" destId="{D03DCE97-FAB1-4322-9CA7-819482107383}" srcOrd="0" destOrd="0" presId="urn:microsoft.com/office/officeart/2005/8/layout/orgChart1"/>
    <dgm:cxn modelId="{58FE36EE-A16B-4724-B7DB-80AA1867DE48}" type="presOf" srcId="{2943E7AC-5FD9-404C-96BA-2F02AE345B1C}" destId="{76963F0D-19CE-497F-976D-638D6FDD92BA}" srcOrd="1" destOrd="0" presId="urn:microsoft.com/office/officeart/2005/8/layout/orgChart1"/>
    <dgm:cxn modelId="{113381F0-6A6F-4C6B-8D44-AB133B455353}" type="presOf" srcId="{65C888A7-DFAB-4717-85C3-AD52107E143B}" destId="{68DB5653-701F-49AF-8792-B819B0878E12}" srcOrd="0" destOrd="0" presId="urn:microsoft.com/office/officeart/2005/8/layout/orgChart1"/>
    <dgm:cxn modelId="{B4C580F4-1059-49B6-9C96-3B8D0E724F78}" type="presOf" srcId="{19E20457-685F-4E2C-8701-DC4DFBE6D945}" destId="{01B5B485-B3AC-40D8-B35A-C482BB044E23}" srcOrd="1" destOrd="0" presId="urn:microsoft.com/office/officeart/2005/8/layout/orgChart1"/>
    <dgm:cxn modelId="{B5C693F7-1E47-4CC1-ABBB-0FD2E699B909}" type="presOf" srcId="{BD492190-96AF-4105-8FD2-7D200E3264B9}" destId="{8B9FA871-39D1-44D6-B89D-ECE3EC0E2495}" srcOrd="0" destOrd="0" presId="urn:microsoft.com/office/officeart/2005/8/layout/orgChart1"/>
    <dgm:cxn modelId="{6E7ECCF7-F6F9-4493-8AB9-2CC101E53EA8}" type="presOf" srcId="{983ADF9E-6781-4597-96A9-0FF34029ABA4}" destId="{C98B1EC4-550C-4A3A-9C6D-1D8A9C923F1F}" srcOrd="0" destOrd="0" presId="urn:microsoft.com/office/officeart/2005/8/layout/orgChart1"/>
    <dgm:cxn modelId="{2E9462FB-D115-4774-99C2-837E3DBFD213}" srcId="{3276E698-5067-45A9-9122-3E2B77D00DA4}" destId="{CDE4D52E-1C50-4A4E-84C4-EC2AC7809686}" srcOrd="0" destOrd="0" parTransId="{A958F3D6-FF4F-4D74-B1E1-44DF3A763ABA}" sibTransId="{1C42DDC1-5CBB-4A87-9343-F45C861D1CD5}"/>
    <dgm:cxn modelId="{AF6724FC-56AB-474C-BE29-52F90C5662CE}" type="presOf" srcId="{F2F39D5F-D16B-470B-88BD-9FBA184BB425}" destId="{C4D947A9-583C-4F12-8A3E-8EE0116D511D}" srcOrd="1" destOrd="0" presId="urn:microsoft.com/office/officeart/2005/8/layout/orgChart1"/>
    <dgm:cxn modelId="{2185F011-E248-44D7-8390-587A61FA87E0}" type="presParOf" srcId="{8B9FA871-39D1-44D6-B89D-ECE3EC0E2495}" destId="{3E2FB5E7-0FA5-4E8B-8433-96D1E457DE2E}" srcOrd="0" destOrd="0" presId="urn:microsoft.com/office/officeart/2005/8/layout/orgChart1"/>
    <dgm:cxn modelId="{9A3F1D32-67A1-454F-B80A-4749D8F695F7}" type="presParOf" srcId="{3E2FB5E7-0FA5-4E8B-8433-96D1E457DE2E}" destId="{0265507F-F3EE-4B3B-B44D-8084ADFE95A0}" srcOrd="0" destOrd="0" presId="urn:microsoft.com/office/officeart/2005/8/layout/orgChart1"/>
    <dgm:cxn modelId="{FE73EFB3-7903-42C2-97C3-DDCEBDBB8244}" type="presParOf" srcId="{0265507F-F3EE-4B3B-B44D-8084ADFE95A0}" destId="{05872533-AC99-4771-BE75-C1840EBAD1C8}" srcOrd="0" destOrd="0" presId="urn:microsoft.com/office/officeart/2005/8/layout/orgChart1"/>
    <dgm:cxn modelId="{8062AB24-1572-473E-8707-073A6EE71771}" type="presParOf" srcId="{0265507F-F3EE-4B3B-B44D-8084ADFE95A0}" destId="{A8FF3076-DEEF-4ABC-BBF9-A537D3546321}" srcOrd="1" destOrd="0" presId="urn:microsoft.com/office/officeart/2005/8/layout/orgChart1"/>
    <dgm:cxn modelId="{9117B924-006E-4DC7-8AB4-FC9DA1112D98}" type="presParOf" srcId="{3E2FB5E7-0FA5-4E8B-8433-96D1E457DE2E}" destId="{3DF0F006-F9BF-4196-BC25-CBE74BEF73F1}" srcOrd="1" destOrd="0" presId="urn:microsoft.com/office/officeart/2005/8/layout/orgChart1"/>
    <dgm:cxn modelId="{8F007E84-AE12-40AE-8B57-4815F6B3A1D8}" type="presParOf" srcId="{3DF0F006-F9BF-4196-BC25-CBE74BEF73F1}" destId="{42550B91-598F-4ABC-8321-09D7B0B3A0CA}" srcOrd="0" destOrd="0" presId="urn:microsoft.com/office/officeart/2005/8/layout/orgChart1"/>
    <dgm:cxn modelId="{18895285-FAE5-458C-B6BD-C3FCE7CA9607}" type="presParOf" srcId="{3DF0F006-F9BF-4196-BC25-CBE74BEF73F1}" destId="{27DD7BF7-BD3C-4DBA-8EC6-7C33695D275B}" srcOrd="1" destOrd="0" presId="urn:microsoft.com/office/officeart/2005/8/layout/orgChart1"/>
    <dgm:cxn modelId="{F7138FD1-8B75-448C-AC46-EC581B26B30F}" type="presParOf" srcId="{27DD7BF7-BD3C-4DBA-8EC6-7C33695D275B}" destId="{1C41F9DC-7530-4B13-8239-849AB3B503E6}" srcOrd="0" destOrd="0" presId="urn:microsoft.com/office/officeart/2005/8/layout/orgChart1"/>
    <dgm:cxn modelId="{D2249BFB-861A-4DE9-8A92-A448B77D31D1}" type="presParOf" srcId="{1C41F9DC-7530-4B13-8239-849AB3B503E6}" destId="{C47780BD-4066-4624-8E25-AA50DF7AFF6E}" srcOrd="0" destOrd="0" presId="urn:microsoft.com/office/officeart/2005/8/layout/orgChart1"/>
    <dgm:cxn modelId="{2B25562F-FE1D-4E92-B36E-77ADC969B32A}" type="presParOf" srcId="{1C41F9DC-7530-4B13-8239-849AB3B503E6}" destId="{66DB4795-F546-4447-AA92-7555AB1D2D66}" srcOrd="1" destOrd="0" presId="urn:microsoft.com/office/officeart/2005/8/layout/orgChart1"/>
    <dgm:cxn modelId="{20D4A4E0-05A0-4394-B07F-A7D27D4F9D14}" type="presParOf" srcId="{27DD7BF7-BD3C-4DBA-8EC6-7C33695D275B}" destId="{3605948A-D069-4EFE-9DDD-BD125C4331FD}" srcOrd="1" destOrd="0" presId="urn:microsoft.com/office/officeart/2005/8/layout/orgChart1"/>
    <dgm:cxn modelId="{DE573392-AD2D-4B95-912B-5B1DEE986EFD}" type="presParOf" srcId="{3605948A-D069-4EFE-9DDD-BD125C4331FD}" destId="{E5B75AC6-41AE-4196-B5E4-5841416E9D21}" srcOrd="0" destOrd="0" presId="urn:microsoft.com/office/officeart/2005/8/layout/orgChart1"/>
    <dgm:cxn modelId="{07447C01-504E-4D4D-AF2D-44C1E45D6DD8}" type="presParOf" srcId="{3605948A-D069-4EFE-9DDD-BD125C4331FD}" destId="{5C9632A9-0485-471D-9770-B9DD15927809}" srcOrd="1" destOrd="0" presId="urn:microsoft.com/office/officeart/2005/8/layout/orgChart1"/>
    <dgm:cxn modelId="{C7E3A3ED-CDE9-49AB-9DC7-68302362C7E8}" type="presParOf" srcId="{5C9632A9-0485-471D-9770-B9DD15927809}" destId="{63599A7E-3DA4-4B1F-AE0A-27E29645493E}" srcOrd="0" destOrd="0" presId="urn:microsoft.com/office/officeart/2005/8/layout/orgChart1"/>
    <dgm:cxn modelId="{98E1E4A7-E077-445C-B28B-DB28D48996FA}" type="presParOf" srcId="{63599A7E-3DA4-4B1F-AE0A-27E29645493E}" destId="{D03DCE97-FAB1-4322-9CA7-819482107383}" srcOrd="0" destOrd="0" presId="urn:microsoft.com/office/officeart/2005/8/layout/orgChart1"/>
    <dgm:cxn modelId="{3DFCC8E3-E66C-4649-8259-F93A8FC94682}" type="presParOf" srcId="{63599A7E-3DA4-4B1F-AE0A-27E29645493E}" destId="{23552D41-325B-4E00-A695-75088E23D7F7}" srcOrd="1" destOrd="0" presId="urn:microsoft.com/office/officeart/2005/8/layout/orgChart1"/>
    <dgm:cxn modelId="{83BAE1E9-4962-4C4B-9E56-A44FE323DACB}" type="presParOf" srcId="{5C9632A9-0485-471D-9770-B9DD15927809}" destId="{8762E9CC-E1E7-4AD9-AB86-E7608496E5FF}" srcOrd="1" destOrd="0" presId="urn:microsoft.com/office/officeart/2005/8/layout/orgChart1"/>
    <dgm:cxn modelId="{AD21C303-1F27-414B-B917-C2457E38CDF1}" type="presParOf" srcId="{5C9632A9-0485-471D-9770-B9DD15927809}" destId="{AB6AFBCD-50CA-4109-A16C-F93F49966EBE}" srcOrd="2" destOrd="0" presId="urn:microsoft.com/office/officeart/2005/8/layout/orgChart1"/>
    <dgm:cxn modelId="{F66A6BF1-D386-4B57-A2D3-912FE2004BF8}" type="presParOf" srcId="{3605948A-D069-4EFE-9DDD-BD125C4331FD}" destId="{0BEEC06D-C336-44F1-8489-073261BECD67}" srcOrd="2" destOrd="0" presId="urn:microsoft.com/office/officeart/2005/8/layout/orgChart1"/>
    <dgm:cxn modelId="{4CC0C484-C1CB-494D-9022-72C6765547C1}" type="presParOf" srcId="{3605948A-D069-4EFE-9DDD-BD125C4331FD}" destId="{6F4D2F35-263F-4ADC-B3F7-9FE2A4330C6F}" srcOrd="3" destOrd="0" presId="urn:microsoft.com/office/officeart/2005/8/layout/orgChart1"/>
    <dgm:cxn modelId="{4A32D428-273A-4D8E-A670-9425A7D9D367}" type="presParOf" srcId="{6F4D2F35-263F-4ADC-B3F7-9FE2A4330C6F}" destId="{A0F692FD-989B-4DE9-A78B-B579553508F7}" srcOrd="0" destOrd="0" presId="urn:microsoft.com/office/officeart/2005/8/layout/orgChart1"/>
    <dgm:cxn modelId="{1D02DA60-CFF7-4279-B519-2B3960EAF168}" type="presParOf" srcId="{A0F692FD-989B-4DE9-A78B-B579553508F7}" destId="{D93C2657-3A5E-40A4-B721-2F54A2AFFEC1}" srcOrd="0" destOrd="0" presId="urn:microsoft.com/office/officeart/2005/8/layout/orgChart1"/>
    <dgm:cxn modelId="{71EE6E3A-8BBF-4E28-B4BB-192710FA38DA}" type="presParOf" srcId="{A0F692FD-989B-4DE9-A78B-B579553508F7}" destId="{04D6ABD4-F851-4EA4-AB1A-1DF6780ED779}" srcOrd="1" destOrd="0" presId="urn:microsoft.com/office/officeart/2005/8/layout/orgChart1"/>
    <dgm:cxn modelId="{B7D05E7E-CFA3-4B1E-8BF8-526A8FA55ECA}" type="presParOf" srcId="{6F4D2F35-263F-4ADC-B3F7-9FE2A4330C6F}" destId="{E0FFDBB0-7D12-4262-A838-B531B820B0DC}" srcOrd="1" destOrd="0" presId="urn:microsoft.com/office/officeart/2005/8/layout/orgChart1"/>
    <dgm:cxn modelId="{4FB57EC3-8EA9-40C5-929D-EBA8052198DE}" type="presParOf" srcId="{E0FFDBB0-7D12-4262-A838-B531B820B0DC}" destId="{4A75DEB6-F66E-4A3D-8B45-15EB281DF0F3}" srcOrd="0" destOrd="0" presId="urn:microsoft.com/office/officeart/2005/8/layout/orgChart1"/>
    <dgm:cxn modelId="{FE3923D1-6A02-43C6-B492-1C015C91F731}" type="presParOf" srcId="{E0FFDBB0-7D12-4262-A838-B531B820B0DC}" destId="{71A9A838-7FCF-4AED-91FA-8962BD523DE9}" srcOrd="1" destOrd="0" presId="urn:microsoft.com/office/officeart/2005/8/layout/orgChart1"/>
    <dgm:cxn modelId="{D0F2536D-A05B-4E8A-8FC5-91A51A4D9B02}" type="presParOf" srcId="{71A9A838-7FCF-4AED-91FA-8962BD523DE9}" destId="{0ECEA142-D268-42D9-8081-928FCA492475}" srcOrd="0" destOrd="0" presId="urn:microsoft.com/office/officeart/2005/8/layout/orgChart1"/>
    <dgm:cxn modelId="{F473B387-DD63-4821-B0EF-0EB9A2385ED1}" type="presParOf" srcId="{0ECEA142-D268-42D9-8081-928FCA492475}" destId="{AA325785-A5BF-4156-A83B-6B312FCEABC8}" srcOrd="0" destOrd="0" presId="urn:microsoft.com/office/officeart/2005/8/layout/orgChart1"/>
    <dgm:cxn modelId="{D2246D91-9779-41CB-A881-D799D96806B0}" type="presParOf" srcId="{0ECEA142-D268-42D9-8081-928FCA492475}" destId="{C4D947A9-583C-4F12-8A3E-8EE0116D511D}" srcOrd="1" destOrd="0" presId="urn:microsoft.com/office/officeart/2005/8/layout/orgChart1"/>
    <dgm:cxn modelId="{FBBF3188-0485-48F1-ABEA-B9ED36288212}" type="presParOf" srcId="{71A9A838-7FCF-4AED-91FA-8962BD523DE9}" destId="{38B8AD72-54A1-4C3F-B8D9-527616428E5B}" srcOrd="1" destOrd="0" presId="urn:microsoft.com/office/officeart/2005/8/layout/orgChart1"/>
    <dgm:cxn modelId="{DF6E87AD-9CB5-420E-A8A2-288881B2ADE9}" type="presParOf" srcId="{71A9A838-7FCF-4AED-91FA-8962BD523DE9}" destId="{53B56E43-9735-4CAD-A05B-67705F5F7769}" srcOrd="2" destOrd="0" presId="urn:microsoft.com/office/officeart/2005/8/layout/orgChart1"/>
    <dgm:cxn modelId="{283B79CB-6C42-418B-A36A-B580B2A7DD9F}" type="presParOf" srcId="{6F4D2F35-263F-4ADC-B3F7-9FE2A4330C6F}" destId="{9B8007D9-49D4-4C51-8100-7F1F7B760862}" srcOrd="2" destOrd="0" presId="urn:microsoft.com/office/officeart/2005/8/layout/orgChart1"/>
    <dgm:cxn modelId="{4B95D267-35D9-4343-A5DA-B978989C3E21}" type="presParOf" srcId="{27DD7BF7-BD3C-4DBA-8EC6-7C33695D275B}" destId="{5C713B21-CEF0-4C3E-8BEE-8528D883D250}" srcOrd="2" destOrd="0" presId="urn:microsoft.com/office/officeart/2005/8/layout/orgChart1"/>
    <dgm:cxn modelId="{8ACACA40-0F95-4D6A-8A2F-39E8EF35F790}" type="presParOf" srcId="{3DF0F006-F9BF-4196-BC25-CBE74BEF73F1}" destId="{F17EB345-53B2-475F-A663-3EA5EE366ADF}" srcOrd="2" destOrd="0" presId="urn:microsoft.com/office/officeart/2005/8/layout/orgChart1"/>
    <dgm:cxn modelId="{B251052E-2AF6-4E28-893B-C1DDF3FBDD69}" type="presParOf" srcId="{3DF0F006-F9BF-4196-BC25-CBE74BEF73F1}" destId="{AD037781-BDF9-4998-9024-29D5DFF9B225}" srcOrd="3" destOrd="0" presId="urn:microsoft.com/office/officeart/2005/8/layout/orgChart1"/>
    <dgm:cxn modelId="{A86DC9DD-0E26-41D5-8D02-43E5F51070DF}" type="presParOf" srcId="{AD037781-BDF9-4998-9024-29D5DFF9B225}" destId="{A476A905-A787-4283-9F7A-218C8AC9B75F}" srcOrd="0" destOrd="0" presId="urn:microsoft.com/office/officeart/2005/8/layout/orgChart1"/>
    <dgm:cxn modelId="{F887CD82-B811-43B7-9A6E-915C2FC1841D}" type="presParOf" srcId="{A476A905-A787-4283-9F7A-218C8AC9B75F}" destId="{3D4C8169-8BF2-462E-9B05-C39EB8173802}" srcOrd="0" destOrd="0" presId="urn:microsoft.com/office/officeart/2005/8/layout/orgChart1"/>
    <dgm:cxn modelId="{5E622A01-F424-4141-800A-EF644ECE7395}" type="presParOf" srcId="{A476A905-A787-4283-9F7A-218C8AC9B75F}" destId="{911C78E4-61B7-4651-9431-52D436C8C6C1}" srcOrd="1" destOrd="0" presId="urn:microsoft.com/office/officeart/2005/8/layout/orgChart1"/>
    <dgm:cxn modelId="{0EF2D8D4-B8F1-414E-8792-D9D72478890E}" type="presParOf" srcId="{AD037781-BDF9-4998-9024-29D5DFF9B225}" destId="{7C5AE39B-4B38-42E9-A271-A1C03D930B84}" srcOrd="1" destOrd="0" presId="urn:microsoft.com/office/officeart/2005/8/layout/orgChart1"/>
    <dgm:cxn modelId="{50A3A7A6-CF17-401A-9035-C2CEF3D648B4}" type="presParOf" srcId="{7C5AE39B-4B38-42E9-A271-A1C03D930B84}" destId="{23BB9D76-5314-4C47-A667-6B1C2C1368A8}" srcOrd="0" destOrd="0" presId="urn:microsoft.com/office/officeart/2005/8/layout/orgChart1"/>
    <dgm:cxn modelId="{E87734B5-B0B7-4CF2-96A9-E28B4036A953}" type="presParOf" srcId="{7C5AE39B-4B38-42E9-A271-A1C03D930B84}" destId="{6950EE58-7533-400E-A241-BF713C86C97E}" srcOrd="1" destOrd="0" presId="urn:microsoft.com/office/officeart/2005/8/layout/orgChart1"/>
    <dgm:cxn modelId="{F900FD85-2BFD-4E2C-9221-CFBD5C2D3CEF}" type="presParOf" srcId="{6950EE58-7533-400E-A241-BF713C86C97E}" destId="{9B847781-E568-4906-8D4F-A41F9C48BE61}" srcOrd="0" destOrd="0" presId="urn:microsoft.com/office/officeart/2005/8/layout/orgChart1"/>
    <dgm:cxn modelId="{88A7D871-54BB-4DC4-B8D1-4047F317211A}" type="presParOf" srcId="{9B847781-E568-4906-8D4F-A41F9C48BE61}" destId="{211E782D-E408-4EB2-9831-B14C2EFF8936}" srcOrd="0" destOrd="0" presId="urn:microsoft.com/office/officeart/2005/8/layout/orgChart1"/>
    <dgm:cxn modelId="{5A81DE7C-B0C0-4316-99A6-A5AE8CF1BC19}" type="presParOf" srcId="{9B847781-E568-4906-8D4F-A41F9C48BE61}" destId="{AEE54DE1-D8BE-4B06-91CE-6DA198A2182A}" srcOrd="1" destOrd="0" presId="urn:microsoft.com/office/officeart/2005/8/layout/orgChart1"/>
    <dgm:cxn modelId="{38CA16FB-1231-47DD-B3E4-055A8C2678A9}" type="presParOf" srcId="{6950EE58-7533-400E-A241-BF713C86C97E}" destId="{CFA08080-1EB9-4E63-87D9-B0BA974C9D17}" srcOrd="1" destOrd="0" presId="urn:microsoft.com/office/officeart/2005/8/layout/orgChart1"/>
    <dgm:cxn modelId="{2C7C40FC-F29F-4708-BCAA-96F5FD083A38}" type="presParOf" srcId="{CFA08080-1EB9-4E63-87D9-B0BA974C9D17}" destId="{5C5F0698-5013-4CDF-A5ED-86DAEE759DCD}" srcOrd="0" destOrd="0" presId="urn:microsoft.com/office/officeart/2005/8/layout/orgChart1"/>
    <dgm:cxn modelId="{0173B0EC-50B2-409F-9879-B3ACEFA6CB61}" type="presParOf" srcId="{CFA08080-1EB9-4E63-87D9-B0BA974C9D17}" destId="{D739E6BA-E4E8-4F8F-85FB-AEED1CBE55A5}" srcOrd="1" destOrd="0" presId="urn:microsoft.com/office/officeart/2005/8/layout/orgChart1"/>
    <dgm:cxn modelId="{59128B22-C24E-4943-A616-F58CE154A6D9}" type="presParOf" srcId="{D739E6BA-E4E8-4F8F-85FB-AEED1CBE55A5}" destId="{40E95123-422B-40E7-BB2E-3228E8F95CF8}" srcOrd="0" destOrd="0" presId="urn:microsoft.com/office/officeart/2005/8/layout/orgChart1"/>
    <dgm:cxn modelId="{A4DB66B9-E2BA-4840-A409-6529B92BD3B3}" type="presParOf" srcId="{40E95123-422B-40E7-BB2E-3228E8F95CF8}" destId="{F460D5ED-8131-46D4-99D6-51861E960753}" srcOrd="0" destOrd="0" presId="urn:microsoft.com/office/officeart/2005/8/layout/orgChart1"/>
    <dgm:cxn modelId="{5BB644AE-B866-446D-9D32-5950D94E09DC}" type="presParOf" srcId="{40E95123-422B-40E7-BB2E-3228E8F95CF8}" destId="{76963F0D-19CE-497F-976D-638D6FDD92BA}" srcOrd="1" destOrd="0" presId="urn:microsoft.com/office/officeart/2005/8/layout/orgChart1"/>
    <dgm:cxn modelId="{510BC5D3-74DC-4E77-8B58-54C191DE9F0E}" type="presParOf" srcId="{D739E6BA-E4E8-4F8F-85FB-AEED1CBE55A5}" destId="{4FECCDDA-345A-42FA-A327-1F08ED519156}" srcOrd="1" destOrd="0" presId="urn:microsoft.com/office/officeart/2005/8/layout/orgChart1"/>
    <dgm:cxn modelId="{67DF0607-4B7A-42C5-BB1F-E154E6114866}" type="presParOf" srcId="{D739E6BA-E4E8-4F8F-85FB-AEED1CBE55A5}" destId="{22C5DC24-67D9-4390-88CD-437E069CE25A}" srcOrd="2" destOrd="0" presId="urn:microsoft.com/office/officeart/2005/8/layout/orgChart1"/>
    <dgm:cxn modelId="{77C8DF20-C8DB-47B7-B551-96732458B56E}" type="presParOf" srcId="{6950EE58-7533-400E-A241-BF713C86C97E}" destId="{E931350C-F39E-4F9C-9F89-C6C57D7A58E5}" srcOrd="2" destOrd="0" presId="urn:microsoft.com/office/officeart/2005/8/layout/orgChart1"/>
    <dgm:cxn modelId="{6C8C0160-E796-4E50-B429-DADE94A68A01}" type="presParOf" srcId="{7C5AE39B-4B38-42E9-A271-A1C03D930B84}" destId="{45D16C77-21B2-4AF0-B769-D880E6C3ABD7}" srcOrd="2" destOrd="0" presId="urn:microsoft.com/office/officeart/2005/8/layout/orgChart1"/>
    <dgm:cxn modelId="{D915766A-784A-4DDB-80BA-1F621F58C704}" type="presParOf" srcId="{7C5AE39B-4B38-42E9-A271-A1C03D930B84}" destId="{359B4DDE-ADA3-4316-980B-B31A0C5C62F1}" srcOrd="3" destOrd="0" presId="urn:microsoft.com/office/officeart/2005/8/layout/orgChart1"/>
    <dgm:cxn modelId="{429A2135-F13C-40D8-8E3C-E85C958760E2}" type="presParOf" srcId="{359B4DDE-ADA3-4316-980B-B31A0C5C62F1}" destId="{A7EE8C5A-BD79-435B-9A72-51EB23B7D7D9}" srcOrd="0" destOrd="0" presId="urn:microsoft.com/office/officeart/2005/8/layout/orgChart1"/>
    <dgm:cxn modelId="{959E04E6-A7DE-4F4E-804A-EC393B8791F6}" type="presParOf" srcId="{A7EE8C5A-BD79-435B-9A72-51EB23B7D7D9}" destId="{D25C2F2C-1BAC-4A39-9942-C0F705ECCCF6}" srcOrd="0" destOrd="0" presId="urn:microsoft.com/office/officeart/2005/8/layout/orgChart1"/>
    <dgm:cxn modelId="{632A3E9F-D446-46C6-8A0D-3103601564D2}" type="presParOf" srcId="{A7EE8C5A-BD79-435B-9A72-51EB23B7D7D9}" destId="{A37476DD-E115-40AC-9413-6FAFE9361E91}" srcOrd="1" destOrd="0" presId="urn:microsoft.com/office/officeart/2005/8/layout/orgChart1"/>
    <dgm:cxn modelId="{10842C50-83A2-4FAA-88B0-FF2D976C3A87}" type="presParOf" srcId="{359B4DDE-ADA3-4316-980B-B31A0C5C62F1}" destId="{FE21CAFC-DCF5-47B9-A6CA-AD4F4465D3D0}" srcOrd="1" destOrd="0" presId="urn:microsoft.com/office/officeart/2005/8/layout/orgChart1"/>
    <dgm:cxn modelId="{9D8F67BD-1396-4B71-BFC8-B6AFCD274F43}" type="presParOf" srcId="{359B4DDE-ADA3-4316-980B-B31A0C5C62F1}" destId="{6A68975A-93B5-4026-AB0A-8D36B17ABDC2}" srcOrd="2" destOrd="0" presId="urn:microsoft.com/office/officeart/2005/8/layout/orgChart1"/>
    <dgm:cxn modelId="{40246DC2-7672-495E-AEA0-C7F1A1286636}" type="presParOf" srcId="{7C5AE39B-4B38-42E9-A271-A1C03D930B84}" destId="{891176A2-6A06-49C2-8066-ABF8775FFFAE}" srcOrd="4" destOrd="0" presId="urn:microsoft.com/office/officeart/2005/8/layout/orgChart1"/>
    <dgm:cxn modelId="{553A6E65-1530-41A8-BCE8-6A7E3C473B90}" type="presParOf" srcId="{7C5AE39B-4B38-42E9-A271-A1C03D930B84}" destId="{83AC4355-3764-4C1C-AE61-11468091C058}" srcOrd="5" destOrd="0" presId="urn:microsoft.com/office/officeart/2005/8/layout/orgChart1"/>
    <dgm:cxn modelId="{79315A58-1498-4313-9723-0EDABAA5AB54}" type="presParOf" srcId="{83AC4355-3764-4C1C-AE61-11468091C058}" destId="{76441207-A421-413A-9E65-3565ED4C5757}" srcOrd="0" destOrd="0" presId="urn:microsoft.com/office/officeart/2005/8/layout/orgChart1"/>
    <dgm:cxn modelId="{1CB22A3E-6702-4247-85C1-C39F0A34D336}" type="presParOf" srcId="{76441207-A421-413A-9E65-3565ED4C5757}" destId="{5E948C11-7DD6-46D7-93C4-12E1608ADA62}" srcOrd="0" destOrd="0" presId="urn:microsoft.com/office/officeart/2005/8/layout/orgChart1"/>
    <dgm:cxn modelId="{F45778B3-5CFE-4438-9869-4227B6C0CC0C}" type="presParOf" srcId="{76441207-A421-413A-9E65-3565ED4C5757}" destId="{FEE7D6C3-073A-40AF-B986-F09821F45597}" srcOrd="1" destOrd="0" presId="urn:microsoft.com/office/officeart/2005/8/layout/orgChart1"/>
    <dgm:cxn modelId="{50A88AC7-0548-4BF7-A9AF-E7A6B9C532D3}" type="presParOf" srcId="{83AC4355-3764-4C1C-AE61-11468091C058}" destId="{2AEFCF4F-4F43-42AA-A3B5-14D30E97FE92}" srcOrd="1" destOrd="0" presId="urn:microsoft.com/office/officeart/2005/8/layout/orgChart1"/>
    <dgm:cxn modelId="{470BCAF3-52CD-4CEC-863F-8EC94F7942BC}" type="presParOf" srcId="{83AC4355-3764-4C1C-AE61-11468091C058}" destId="{D49988F3-DD2D-4115-818B-9A6B896AE03F}" srcOrd="2" destOrd="0" presId="urn:microsoft.com/office/officeart/2005/8/layout/orgChart1"/>
    <dgm:cxn modelId="{97D34940-7FB4-4FAA-8C7B-ADFBD13D4E7E}" type="presParOf" srcId="{7C5AE39B-4B38-42E9-A271-A1C03D930B84}" destId="{4CBFF7DA-E9DB-42F7-9030-04FCE95F9109}" srcOrd="6" destOrd="0" presId="urn:microsoft.com/office/officeart/2005/8/layout/orgChart1"/>
    <dgm:cxn modelId="{573A6C75-AA8C-475C-874E-AF47D4D123F1}" type="presParOf" srcId="{7C5AE39B-4B38-42E9-A271-A1C03D930B84}" destId="{0E69DF01-DD13-4339-96D4-EFE6D0CA244B}" srcOrd="7" destOrd="0" presId="urn:microsoft.com/office/officeart/2005/8/layout/orgChart1"/>
    <dgm:cxn modelId="{8BDAFE66-5BE0-4C52-8D19-417FC48B0E22}" type="presParOf" srcId="{0E69DF01-DD13-4339-96D4-EFE6D0CA244B}" destId="{3A3A8BFF-F2E8-4887-893C-E1905C0FA336}" srcOrd="0" destOrd="0" presId="urn:microsoft.com/office/officeart/2005/8/layout/orgChart1"/>
    <dgm:cxn modelId="{6B53F8C5-0DAD-4B65-A88A-EE39204AEDB9}" type="presParOf" srcId="{3A3A8BFF-F2E8-4887-893C-E1905C0FA336}" destId="{10F6C26C-B3C8-48DB-967E-49D6D948369F}" srcOrd="0" destOrd="0" presId="urn:microsoft.com/office/officeart/2005/8/layout/orgChart1"/>
    <dgm:cxn modelId="{C3484969-CFAB-4801-8DFA-1B4D5E293B30}" type="presParOf" srcId="{3A3A8BFF-F2E8-4887-893C-E1905C0FA336}" destId="{CDBCD5DA-EFBC-4BFA-92E1-8EE706EFB960}" srcOrd="1" destOrd="0" presId="urn:microsoft.com/office/officeart/2005/8/layout/orgChart1"/>
    <dgm:cxn modelId="{5B63347F-FEAC-4C0D-B016-263DDA49377C}" type="presParOf" srcId="{0E69DF01-DD13-4339-96D4-EFE6D0CA244B}" destId="{D235F60C-9EA4-4885-A00C-57386BC54234}" srcOrd="1" destOrd="0" presId="urn:microsoft.com/office/officeart/2005/8/layout/orgChart1"/>
    <dgm:cxn modelId="{ABA3D38E-335E-4605-AAF2-B989C975BAE9}" type="presParOf" srcId="{D235F60C-9EA4-4885-A00C-57386BC54234}" destId="{B0D914AF-2F7F-4DE6-AE1B-DA0855600A7D}" srcOrd="0" destOrd="0" presId="urn:microsoft.com/office/officeart/2005/8/layout/orgChart1"/>
    <dgm:cxn modelId="{7E110DF6-261F-4673-B791-6DB3E02B30E1}" type="presParOf" srcId="{D235F60C-9EA4-4885-A00C-57386BC54234}" destId="{4034C782-3B8D-4EA6-BA35-F164F3892C2C}" srcOrd="1" destOrd="0" presId="urn:microsoft.com/office/officeart/2005/8/layout/orgChart1"/>
    <dgm:cxn modelId="{15C6B905-4E80-4EAC-A8C0-789D406DB0A1}" type="presParOf" srcId="{4034C782-3B8D-4EA6-BA35-F164F3892C2C}" destId="{88910E06-854B-4B67-A4CB-15FFF552672A}" srcOrd="0" destOrd="0" presId="urn:microsoft.com/office/officeart/2005/8/layout/orgChart1"/>
    <dgm:cxn modelId="{1CE5B820-6F5D-4A48-A675-921AFB670E91}" type="presParOf" srcId="{88910E06-854B-4B67-A4CB-15FFF552672A}" destId="{53C80658-A181-4F1B-9421-166D33C67E94}" srcOrd="0" destOrd="0" presId="urn:microsoft.com/office/officeart/2005/8/layout/orgChart1"/>
    <dgm:cxn modelId="{1C9689C2-EA24-4A0E-A2E7-23E35EA80DDD}" type="presParOf" srcId="{88910E06-854B-4B67-A4CB-15FFF552672A}" destId="{C9EC17B7-E027-4557-91FE-CB6899CD5989}" srcOrd="1" destOrd="0" presId="urn:microsoft.com/office/officeart/2005/8/layout/orgChart1"/>
    <dgm:cxn modelId="{5AE358BF-8970-4194-BC0D-BFCEB85B6C33}" type="presParOf" srcId="{4034C782-3B8D-4EA6-BA35-F164F3892C2C}" destId="{BEFACD69-6793-411C-B4D7-B4621C01D81F}" srcOrd="1" destOrd="0" presId="urn:microsoft.com/office/officeart/2005/8/layout/orgChart1"/>
    <dgm:cxn modelId="{6750A84E-75B5-42C2-B49B-CF1403A7B05F}" type="presParOf" srcId="{4034C782-3B8D-4EA6-BA35-F164F3892C2C}" destId="{ACC71789-5DB7-415B-9DF1-0D542E0356FA}" srcOrd="2" destOrd="0" presId="urn:microsoft.com/office/officeart/2005/8/layout/orgChart1"/>
    <dgm:cxn modelId="{858910BF-E602-4D5F-BD77-82850A241F69}" type="presParOf" srcId="{D235F60C-9EA4-4885-A00C-57386BC54234}" destId="{C22C3146-56A1-4441-ACC3-365014F51DAE}" srcOrd="2" destOrd="0" presId="urn:microsoft.com/office/officeart/2005/8/layout/orgChart1"/>
    <dgm:cxn modelId="{1BE46423-FA12-45A8-B8A2-21AEB2F63D2E}" type="presParOf" srcId="{D235F60C-9EA4-4885-A00C-57386BC54234}" destId="{11704E4B-6ACE-4180-9CEA-3C959355B7ED}" srcOrd="3" destOrd="0" presId="urn:microsoft.com/office/officeart/2005/8/layout/orgChart1"/>
    <dgm:cxn modelId="{BB5A567F-6ACD-4C51-8ACD-48A1A1901B49}" type="presParOf" srcId="{11704E4B-6ACE-4180-9CEA-3C959355B7ED}" destId="{2E8FAE34-D153-4E67-A2CD-260F828A6F83}" srcOrd="0" destOrd="0" presId="urn:microsoft.com/office/officeart/2005/8/layout/orgChart1"/>
    <dgm:cxn modelId="{F51E2001-CA96-4AE1-834F-A54EDFEDA5B1}" type="presParOf" srcId="{2E8FAE34-D153-4E67-A2CD-260F828A6F83}" destId="{A90B9615-ECD4-4704-A6F8-934FF4B6D611}" srcOrd="0" destOrd="0" presId="urn:microsoft.com/office/officeart/2005/8/layout/orgChart1"/>
    <dgm:cxn modelId="{447045EA-9F5D-4C91-BDA9-B5CDDDE863EF}" type="presParOf" srcId="{2E8FAE34-D153-4E67-A2CD-260F828A6F83}" destId="{BFFA49F4-4B78-4B76-8DA6-35E0B181791D}" srcOrd="1" destOrd="0" presId="urn:microsoft.com/office/officeart/2005/8/layout/orgChart1"/>
    <dgm:cxn modelId="{F1BE9B82-FBAC-48AF-AAFF-078E296740B4}" type="presParOf" srcId="{11704E4B-6ACE-4180-9CEA-3C959355B7ED}" destId="{A7E565D4-BEDA-4FE7-AA9C-6CFAF83EC48E}" srcOrd="1" destOrd="0" presId="urn:microsoft.com/office/officeart/2005/8/layout/orgChart1"/>
    <dgm:cxn modelId="{09F1BF0E-393F-4D49-BE38-98730BC97FB8}" type="presParOf" srcId="{A7E565D4-BEDA-4FE7-AA9C-6CFAF83EC48E}" destId="{C98B1EC4-550C-4A3A-9C6D-1D8A9C923F1F}" srcOrd="0" destOrd="0" presId="urn:microsoft.com/office/officeart/2005/8/layout/orgChart1"/>
    <dgm:cxn modelId="{3DA381B0-E3C5-41F3-A62A-89CE3BF1358A}" type="presParOf" srcId="{A7E565D4-BEDA-4FE7-AA9C-6CFAF83EC48E}" destId="{7B5D3125-88D1-493F-8DA4-F7B4D05BC9FC}" srcOrd="1" destOrd="0" presId="urn:microsoft.com/office/officeart/2005/8/layout/orgChart1"/>
    <dgm:cxn modelId="{CE1A9F23-36F9-4D54-842D-2D709F7D219F}" type="presParOf" srcId="{7B5D3125-88D1-493F-8DA4-F7B4D05BC9FC}" destId="{029CCE11-E90B-413D-90AA-3CEF66C9701B}" srcOrd="0" destOrd="0" presId="urn:microsoft.com/office/officeart/2005/8/layout/orgChart1"/>
    <dgm:cxn modelId="{ECC2647C-5A4F-411F-8BA6-5BF341FA5CDB}" type="presParOf" srcId="{029CCE11-E90B-413D-90AA-3CEF66C9701B}" destId="{83572D60-6C31-4A59-8C90-F95CEDE4FEC3}" srcOrd="0" destOrd="0" presId="urn:microsoft.com/office/officeart/2005/8/layout/orgChart1"/>
    <dgm:cxn modelId="{90FAEC87-47D6-43E8-A1A2-E23C0A94E042}" type="presParOf" srcId="{029CCE11-E90B-413D-90AA-3CEF66C9701B}" destId="{9C83F01B-7DA9-4FFC-9DE3-CCB91F759EB3}" srcOrd="1" destOrd="0" presId="urn:microsoft.com/office/officeart/2005/8/layout/orgChart1"/>
    <dgm:cxn modelId="{93000C7C-675A-4894-9085-DB5BA2F5F922}" type="presParOf" srcId="{7B5D3125-88D1-493F-8DA4-F7B4D05BC9FC}" destId="{68C31C4D-BEDD-4CCB-A76A-6181452CA13B}" srcOrd="1" destOrd="0" presId="urn:microsoft.com/office/officeart/2005/8/layout/orgChart1"/>
    <dgm:cxn modelId="{FFB434AE-060A-405F-A5F9-54831BF018BA}" type="presParOf" srcId="{7B5D3125-88D1-493F-8DA4-F7B4D05BC9FC}" destId="{BC7E522B-EBFE-4BF0-A7A9-A84180CB44CD}" srcOrd="2" destOrd="0" presId="urn:microsoft.com/office/officeart/2005/8/layout/orgChart1"/>
    <dgm:cxn modelId="{2FF38A8D-6A84-4BB4-ACB8-5B8014D0083A}" type="presParOf" srcId="{11704E4B-6ACE-4180-9CEA-3C959355B7ED}" destId="{7708CE2B-A08A-424B-8860-AF60D7D60160}" srcOrd="2" destOrd="0" presId="urn:microsoft.com/office/officeart/2005/8/layout/orgChart1"/>
    <dgm:cxn modelId="{F3761084-7233-44DB-A02B-84EDD5E8730D}" type="presParOf" srcId="{D235F60C-9EA4-4885-A00C-57386BC54234}" destId="{5F8F25E9-009F-4AA5-9AD7-60291D0640ED}" srcOrd="4" destOrd="0" presId="urn:microsoft.com/office/officeart/2005/8/layout/orgChart1"/>
    <dgm:cxn modelId="{7A5D8044-0552-4BE5-B956-0FBA28517625}" type="presParOf" srcId="{D235F60C-9EA4-4885-A00C-57386BC54234}" destId="{86DE13D3-F276-4A9A-B516-B6A80042DAC3}" srcOrd="5" destOrd="0" presId="urn:microsoft.com/office/officeart/2005/8/layout/orgChart1"/>
    <dgm:cxn modelId="{72ADCE61-3B44-45C2-9A85-F39D33A8C38A}" type="presParOf" srcId="{86DE13D3-F276-4A9A-B516-B6A80042DAC3}" destId="{D86AA72C-A905-4D75-8239-B6684784F98E}" srcOrd="0" destOrd="0" presId="urn:microsoft.com/office/officeart/2005/8/layout/orgChart1"/>
    <dgm:cxn modelId="{483553A3-4F77-4989-9344-B2E8750C8BDC}" type="presParOf" srcId="{D86AA72C-A905-4D75-8239-B6684784F98E}" destId="{F987BE21-802F-4429-99BB-6ED8405802B8}" srcOrd="0" destOrd="0" presId="urn:microsoft.com/office/officeart/2005/8/layout/orgChart1"/>
    <dgm:cxn modelId="{CBC0B6AF-630F-4B84-B4FB-FDF696902B98}" type="presParOf" srcId="{D86AA72C-A905-4D75-8239-B6684784F98E}" destId="{D03F12A0-12CD-487D-A856-E766AF40CF37}" srcOrd="1" destOrd="0" presId="urn:microsoft.com/office/officeart/2005/8/layout/orgChart1"/>
    <dgm:cxn modelId="{0991B13A-0294-4022-885D-D105F47316DA}" type="presParOf" srcId="{86DE13D3-F276-4A9A-B516-B6A80042DAC3}" destId="{4C0D0154-5C31-4B28-B73E-B0971AA8683E}" srcOrd="1" destOrd="0" presId="urn:microsoft.com/office/officeart/2005/8/layout/orgChart1"/>
    <dgm:cxn modelId="{55DD8C2C-E4A2-43E0-8E40-5A890027B9CB}" type="presParOf" srcId="{86DE13D3-F276-4A9A-B516-B6A80042DAC3}" destId="{580A4C2C-7949-4595-9B52-F60D413FD811}" srcOrd="2" destOrd="0" presId="urn:microsoft.com/office/officeart/2005/8/layout/orgChart1"/>
    <dgm:cxn modelId="{B991D295-AF26-4A4E-BB69-21AE2E140F5D}" type="presParOf" srcId="{0E69DF01-DD13-4339-96D4-EFE6D0CA244B}" destId="{B34EE68D-8075-4673-9E12-4A17F6028C7B}" srcOrd="2" destOrd="0" presId="urn:microsoft.com/office/officeart/2005/8/layout/orgChart1"/>
    <dgm:cxn modelId="{611011FC-54B3-47A1-9D78-C3AB0BF5674E}" type="presParOf" srcId="{7C5AE39B-4B38-42E9-A271-A1C03D930B84}" destId="{6574810B-D7EC-4C31-89FF-873F55DD48F5}" srcOrd="8" destOrd="0" presId="urn:microsoft.com/office/officeart/2005/8/layout/orgChart1"/>
    <dgm:cxn modelId="{CB40CFE0-9F78-4C5F-BE39-DDBE28CB84A4}" type="presParOf" srcId="{7C5AE39B-4B38-42E9-A271-A1C03D930B84}" destId="{5FCB7898-8379-4A6C-8282-F0ACF36E7EBB}" srcOrd="9" destOrd="0" presId="urn:microsoft.com/office/officeart/2005/8/layout/orgChart1"/>
    <dgm:cxn modelId="{B4994B0B-135A-4469-AD99-1FF1EEE6B09C}" type="presParOf" srcId="{5FCB7898-8379-4A6C-8282-F0ACF36E7EBB}" destId="{FF8803F3-6642-4944-ACEB-70C80A0F3F6F}" srcOrd="0" destOrd="0" presId="urn:microsoft.com/office/officeart/2005/8/layout/orgChart1"/>
    <dgm:cxn modelId="{B58EF376-476A-4576-A0F4-2D59E9CE5AE3}" type="presParOf" srcId="{FF8803F3-6642-4944-ACEB-70C80A0F3F6F}" destId="{0A7A8F6B-BB26-479D-927C-436185DD2D04}" srcOrd="0" destOrd="0" presId="urn:microsoft.com/office/officeart/2005/8/layout/orgChart1"/>
    <dgm:cxn modelId="{37387283-726E-47F4-A719-61D33A477F93}" type="presParOf" srcId="{FF8803F3-6642-4944-ACEB-70C80A0F3F6F}" destId="{ACA6B54C-F661-49A8-88AA-D17668FBA122}" srcOrd="1" destOrd="0" presId="urn:microsoft.com/office/officeart/2005/8/layout/orgChart1"/>
    <dgm:cxn modelId="{1EE22607-BF77-4B98-9620-B0D22F82AF5B}" type="presParOf" srcId="{5FCB7898-8379-4A6C-8282-F0ACF36E7EBB}" destId="{28F27BAD-4A90-4F74-A266-C37BA9DB2C9E}" srcOrd="1" destOrd="0" presId="urn:microsoft.com/office/officeart/2005/8/layout/orgChart1"/>
    <dgm:cxn modelId="{E062A1FE-939C-45DA-9E62-A58C1C301367}" type="presParOf" srcId="{28F27BAD-4A90-4F74-A266-C37BA9DB2C9E}" destId="{6C0BC4C0-E135-4A1C-9280-51623C54CC75}" srcOrd="0" destOrd="0" presId="urn:microsoft.com/office/officeart/2005/8/layout/orgChart1"/>
    <dgm:cxn modelId="{72521FBA-B77C-4096-A1CD-9EB54F6B0D1D}" type="presParOf" srcId="{28F27BAD-4A90-4F74-A266-C37BA9DB2C9E}" destId="{CD21AE75-3867-4C59-80CE-9FFD0A2210E1}" srcOrd="1" destOrd="0" presId="urn:microsoft.com/office/officeart/2005/8/layout/orgChart1"/>
    <dgm:cxn modelId="{BF33AFB8-2E9F-40EE-8DE6-733358B574A8}" type="presParOf" srcId="{CD21AE75-3867-4C59-80CE-9FFD0A2210E1}" destId="{3B60325A-2302-47FE-B0F9-B3234F5470D0}" srcOrd="0" destOrd="0" presId="urn:microsoft.com/office/officeart/2005/8/layout/orgChart1"/>
    <dgm:cxn modelId="{44AFFCE5-85F3-475A-9494-D8607F2FE16D}" type="presParOf" srcId="{3B60325A-2302-47FE-B0F9-B3234F5470D0}" destId="{D0CA46D6-7B5F-4AE2-9D18-35B365EA29B1}" srcOrd="0" destOrd="0" presId="urn:microsoft.com/office/officeart/2005/8/layout/orgChart1"/>
    <dgm:cxn modelId="{3637785E-8D6D-4756-A198-C7C2223BFD9D}" type="presParOf" srcId="{3B60325A-2302-47FE-B0F9-B3234F5470D0}" destId="{E9C574A8-71DA-4F1D-99F1-1D1D649BB5D8}" srcOrd="1" destOrd="0" presId="urn:microsoft.com/office/officeart/2005/8/layout/orgChart1"/>
    <dgm:cxn modelId="{5AE3963F-B653-42A0-9BE2-D4A07361C531}" type="presParOf" srcId="{CD21AE75-3867-4C59-80CE-9FFD0A2210E1}" destId="{66A31611-FEBD-445C-AE4A-94A20539B353}" srcOrd="1" destOrd="0" presId="urn:microsoft.com/office/officeart/2005/8/layout/orgChart1"/>
    <dgm:cxn modelId="{E69CBB15-D259-472E-9DE9-7B4F69B65DCA}" type="presParOf" srcId="{66A31611-FEBD-445C-AE4A-94A20539B353}" destId="{68DB5653-701F-49AF-8792-B819B0878E12}" srcOrd="0" destOrd="0" presId="urn:microsoft.com/office/officeart/2005/8/layout/orgChart1"/>
    <dgm:cxn modelId="{1A151261-7678-43D8-BF8D-917BBB7E9FBE}" type="presParOf" srcId="{66A31611-FEBD-445C-AE4A-94A20539B353}" destId="{741A6802-E438-43C7-989A-2F6ABB821BB3}" srcOrd="1" destOrd="0" presId="urn:microsoft.com/office/officeart/2005/8/layout/orgChart1"/>
    <dgm:cxn modelId="{7709605F-527E-43B9-86B2-88C4B0AD6406}" type="presParOf" srcId="{741A6802-E438-43C7-989A-2F6ABB821BB3}" destId="{3413DD65-010A-4016-A1BD-97AFC5047861}" srcOrd="0" destOrd="0" presId="urn:microsoft.com/office/officeart/2005/8/layout/orgChart1"/>
    <dgm:cxn modelId="{E619A272-027F-4F82-B1FD-20BD82932CBC}" type="presParOf" srcId="{3413DD65-010A-4016-A1BD-97AFC5047861}" destId="{1989B49D-643A-4299-B07C-71F3B4108022}" srcOrd="0" destOrd="0" presId="urn:microsoft.com/office/officeart/2005/8/layout/orgChart1"/>
    <dgm:cxn modelId="{1EBDF799-6BBD-47F6-AADE-B4406B4A747F}" type="presParOf" srcId="{3413DD65-010A-4016-A1BD-97AFC5047861}" destId="{01B5B485-B3AC-40D8-B35A-C482BB044E23}" srcOrd="1" destOrd="0" presId="urn:microsoft.com/office/officeart/2005/8/layout/orgChart1"/>
    <dgm:cxn modelId="{A094571D-C4C8-4371-9054-87F09EDBA453}" type="presParOf" srcId="{741A6802-E438-43C7-989A-2F6ABB821BB3}" destId="{C0BFD0CB-2038-4FB2-8898-FDA0DF9D29D9}" srcOrd="1" destOrd="0" presId="urn:microsoft.com/office/officeart/2005/8/layout/orgChart1"/>
    <dgm:cxn modelId="{AE70E7A1-77F8-4BD3-9DF2-80B4E079AF33}" type="presParOf" srcId="{C0BFD0CB-2038-4FB2-8898-FDA0DF9D29D9}" destId="{676B8462-EC26-43D9-BEC7-8D7640009A11}" srcOrd="0" destOrd="0" presId="urn:microsoft.com/office/officeart/2005/8/layout/orgChart1"/>
    <dgm:cxn modelId="{6459F104-30BD-4A0C-A033-114C02252289}" type="presParOf" srcId="{C0BFD0CB-2038-4FB2-8898-FDA0DF9D29D9}" destId="{998A63F8-3843-4D85-AF52-67CC40670350}" srcOrd="1" destOrd="0" presId="urn:microsoft.com/office/officeart/2005/8/layout/orgChart1"/>
    <dgm:cxn modelId="{B720B71A-2449-4879-9989-C0C6112BF447}" type="presParOf" srcId="{998A63F8-3843-4D85-AF52-67CC40670350}" destId="{208B6A0B-37C3-48AF-903E-7528C896E052}" srcOrd="0" destOrd="0" presId="urn:microsoft.com/office/officeart/2005/8/layout/orgChart1"/>
    <dgm:cxn modelId="{171D2632-E652-4C74-83D9-4593C9C8FB9A}" type="presParOf" srcId="{208B6A0B-37C3-48AF-903E-7528C896E052}" destId="{27EE981C-04AC-477D-9D95-A7667FC576AB}" srcOrd="0" destOrd="0" presId="urn:microsoft.com/office/officeart/2005/8/layout/orgChart1"/>
    <dgm:cxn modelId="{ACDCE279-503B-46B5-8AF9-78E0ECC9EEB1}" type="presParOf" srcId="{208B6A0B-37C3-48AF-903E-7528C896E052}" destId="{290FB121-A6ED-4435-B0CD-186F32445ADE}" srcOrd="1" destOrd="0" presId="urn:microsoft.com/office/officeart/2005/8/layout/orgChart1"/>
    <dgm:cxn modelId="{700B2AC9-FA86-406E-A347-1076F379946C}" type="presParOf" srcId="{998A63F8-3843-4D85-AF52-67CC40670350}" destId="{82BF5723-87B9-4EB4-810D-3880637DD5A9}" srcOrd="1" destOrd="0" presId="urn:microsoft.com/office/officeart/2005/8/layout/orgChart1"/>
    <dgm:cxn modelId="{DC0D2080-66AF-40D0-BE0C-E3E1DCE344E8}" type="presParOf" srcId="{998A63F8-3843-4D85-AF52-67CC40670350}" destId="{8DF753AF-BD59-4A22-8638-9A2EBB7F65BF}" srcOrd="2" destOrd="0" presId="urn:microsoft.com/office/officeart/2005/8/layout/orgChart1"/>
    <dgm:cxn modelId="{A16E042A-98A5-40B3-B2CE-90DD4BA579BC}" type="presParOf" srcId="{741A6802-E438-43C7-989A-2F6ABB821BB3}" destId="{3E344A56-9047-42D1-93C3-93EF780ADDB1}" srcOrd="2" destOrd="0" presId="urn:microsoft.com/office/officeart/2005/8/layout/orgChart1"/>
    <dgm:cxn modelId="{4904D163-1637-402C-A132-9806AC62AA79}" type="presParOf" srcId="{CD21AE75-3867-4C59-80CE-9FFD0A2210E1}" destId="{59A04F89-031A-4924-BDC1-42FF96486052}" srcOrd="2" destOrd="0" presId="urn:microsoft.com/office/officeart/2005/8/layout/orgChart1"/>
    <dgm:cxn modelId="{6D333599-EE4A-466A-9E93-4A8ED693C7BA}" type="presParOf" srcId="{5FCB7898-8379-4A6C-8282-F0ACF36E7EBB}" destId="{C5C8682C-E7AE-492E-AE59-AFFAA263DF36}" srcOrd="2" destOrd="0" presId="urn:microsoft.com/office/officeart/2005/8/layout/orgChart1"/>
    <dgm:cxn modelId="{0D640379-642B-47F5-8B65-93185A22F4A6}" type="presParOf" srcId="{AD037781-BDF9-4998-9024-29D5DFF9B225}" destId="{AFED70CD-F4FF-42BB-BC73-59EF9312DC02}" srcOrd="2" destOrd="0" presId="urn:microsoft.com/office/officeart/2005/8/layout/orgChart1"/>
    <dgm:cxn modelId="{3BF38FF1-2FC0-41CE-A878-97F6B1EF20C7}" type="presParOf" srcId="{3E2FB5E7-0FA5-4E8B-8433-96D1E457DE2E}" destId="{A554FF9A-9718-46DE-8CA4-6AD9104C023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492190-96AF-4105-8FD2-7D200E3264B9}" type="doc">
      <dgm:prSet loTypeId="urn:microsoft.com/office/officeart/2005/8/layout/orgChart1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EC9E64F6-AABC-4463-BD6A-84BF09BFC56C}">
      <dgm:prSet phldrT="[Text]" custT="1"/>
      <dgm:spPr/>
      <dgm:t>
        <a:bodyPr/>
        <a:lstStyle/>
        <a:p>
          <a:r>
            <a:rPr lang="en-IN" sz="900" dirty="0">
              <a:latin typeface="Times New Roman" pitchFamily="18" charset="0"/>
              <a:cs typeface="Times New Roman" pitchFamily="18" charset="0"/>
            </a:rPr>
            <a:t>Root </a:t>
          </a:r>
          <a:r>
            <a:rPr lang="en-IN" sz="900" dirty="0">
              <a:latin typeface="+mn-lt"/>
              <a:cs typeface="Times New Roman" pitchFamily="18" charset="0"/>
            </a:rPr>
            <a:t>&lt;html&gt;</a:t>
          </a:r>
        </a:p>
      </dgm:t>
    </dgm:pt>
    <dgm:pt modelId="{B9B2A31B-7855-4194-974A-DFCB34EC8659}" type="parTrans" cxnId="{F2C04321-8391-4653-8AD8-823FC8412145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9A77F85C-8906-43F9-883E-F34FBDDB8D3A}" type="sibTrans" cxnId="{F2C04321-8391-4653-8AD8-823FC8412145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441D3D8-A70B-42C5-8162-45A6C8AFF852}">
      <dgm:prSet phldrT="[Text]" custT="1"/>
      <dgm:spPr/>
      <dgm:t>
        <a:bodyPr/>
        <a:lstStyle/>
        <a:p>
          <a:r>
            <a:rPr lang="en-IN" sz="900" dirty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dirty="0">
              <a:latin typeface="+mn-lt"/>
              <a:cs typeface="Times New Roman" pitchFamily="18" charset="0"/>
            </a:rPr>
            <a:t>&lt;head&gt;</a:t>
          </a:r>
        </a:p>
      </dgm:t>
    </dgm:pt>
    <dgm:pt modelId="{C143B1A2-A821-40DE-99E6-71909DD6DA4D}" type="parTrans" cxnId="{8FBA373D-C7B2-4AE4-B01D-8B68A00D97E8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B8CC1242-723B-479A-B5AB-ACD4CAB6C01F}" type="sibTrans" cxnId="{8FBA373D-C7B2-4AE4-B01D-8B68A00D97E8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E28C460F-6359-44B8-AC10-30DA1D38E1B0}">
      <dgm:prSet phldrT="[Text]" custT="1"/>
      <dgm:spPr/>
      <dgm:t>
        <a:bodyPr/>
        <a:lstStyle/>
        <a:p>
          <a:r>
            <a:rPr lang="en-IN" sz="900" dirty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dirty="0">
              <a:latin typeface="+mn-lt"/>
              <a:cs typeface="Times New Roman" pitchFamily="18" charset="0"/>
            </a:rPr>
            <a:t>&lt;body&gt;</a:t>
          </a:r>
        </a:p>
      </dgm:t>
    </dgm:pt>
    <dgm:pt modelId="{FCE20DEF-CAF5-43B4-9A5C-4FF86DEC778F}" type="parTrans" cxnId="{BDC394CF-AE0C-4610-B86F-BDB3F6719B59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069CBA42-D98E-4B43-AAB5-9753D35F8142}" type="sibTrans" cxnId="{BDC394CF-AE0C-4610-B86F-BDB3F6719B59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9C2523AC-D1DC-414F-B15C-8BDA2E97B512}">
      <dgm:prSet custT="1"/>
      <dgm:spPr/>
      <dgm:t>
        <a:bodyPr/>
        <a:lstStyle/>
        <a:p>
          <a:r>
            <a:rPr lang="en-IN" sz="900" dirty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dirty="0">
              <a:latin typeface="+mn-lt"/>
              <a:cs typeface="Times New Roman" pitchFamily="18" charset="0"/>
            </a:rPr>
            <a:t>&lt;meta&gt;</a:t>
          </a:r>
        </a:p>
      </dgm:t>
    </dgm:pt>
    <dgm:pt modelId="{0C22A347-E949-4400-8B2F-E72C61445B3C}" type="parTrans" cxnId="{8B3421C0-48C5-45D9-859D-8B370275CC7C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8186E1C5-69DD-472E-8A56-AA9174F1A828}" type="sibTrans" cxnId="{8B3421C0-48C5-45D9-859D-8B370275CC7C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5E9B5D05-748A-489B-80A1-33E0AAD911E7}">
      <dgm:prSet custT="1"/>
      <dgm:spPr/>
      <dgm:t>
        <a:bodyPr/>
        <a:lstStyle/>
        <a:p>
          <a:r>
            <a:rPr lang="en-IN" sz="900" dirty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dirty="0">
              <a:latin typeface="+mn-lt"/>
              <a:cs typeface="Times New Roman" pitchFamily="18" charset="0"/>
            </a:rPr>
            <a:t>&lt;title&gt;</a:t>
          </a:r>
        </a:p>
      </dgm:t>
    </dgm:pt>
    <dgm:pt modelId="{7B081727-597E-44AF-90FA-1BA492E4DB77}" type="parTrans" cxnId="{502D8C8A-4413-4D27-ADE8-4E78EEF71762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98CD33C5-FA19-4CE6-8EE0-59947EAD8672}" type="sibTrans" cxnId="{502D8C8A-4413-4D27-ADE8-4E78EEF71762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920F7FD8-0FE3-4604-A2AE-1AAF5A92141B}">
      <dgm:prSet custT="1"/>
      <dgm:spPr/>
      <dgm:t>
        <a:bodyPr/>
        <a:lstStyle/>
        <a:p>
          <a:r>
            <a:rPr lang="en-IN" sz="900" dirty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dirty="0">
              <a:latin typeface="+mn-lt"/>
              <a:cs typeface="Times New Roman" pitchFamily="18" charset="0"/>
            </a:rPr>
            <a:t>&lt;h1&gt;</a:t>
          </a:r>
        </a:p>
      </dgm:t>
    </dgm:pt>
    <dgm:pt modelId="{9F609539-09C0-4304-B855-250DE80B13EC}" type="parTrans" cxnId="{302CD71D-E546-475E-804D-AD1F3B7E7869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E0BA4E68-D72F-4DE6-B0EF-CB17C1FB7799}" type="sibTrans" cxnId="{302CD71D-E546-475E-804D-AD1F3B7E7869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84948C4-8933-4298-BA8D-01156893E004}">
      <dgm:prSet custT="1"/>
      <dgm:spPr/>
      <dgm:t>
        <a:bodyPr/>
        <a:lstStyle/>
        <a:p>
          <a:r>
            <a:rPr lang="en-IN" sz="900" dirty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dirty="0">
              <a:latin typeface="+mn-lt"/>
              <a:cs typeface="Times New Roman" pitchFamily="18" charset="0"/>
            </a:rPr>
            <a:t>&lt;</a:t>
          </a:r>
          <a:r>
            <a:rPr lang="en-IN" sz="900" dirty="0" err="1">
              <a:latin typeface="+mn-lt"/>
              <a:cs typeface="Times New Roman" pitchFamily="18" charset="0"/>
            </a:rPr>
            <a:t>br</a:t>
          </a:r>
          <a:r>
            <a:rPr lang="en-IN" sz="900" dirty="0">
              <a:latin typeface="+mn-lt"/>
              <a:cs typeface="Times New Roman" pitchFamily="18" charset="0"/>
            </a:rPr>
            <a:t>&gt;</a:t>
          </a:r>
        </a:p>
      </dgm:t>
    </dgm:pt>
    <dgm:pt modelId="{861C022D-9909-4CBA-B8A3-C248455C1C72}" type="parTrans" cxnId="{5DB47C8B-B3E1-47ED-B1D8-75170D60DB9A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90A51060-17D6-4F6B-ACD7-394FC15DD84C}" type="sibTrans" cxnId="{5DB47C8B-B3E1-47ED-B1D8-75170D60DB9A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2362BA6F-3A03-477E-91CC-4659DA08AEBD}">
      <dgm:prSet custT="1"/>
      <dgm:spPr/>
      <dgm:t>
        <a:bodyPr/>
        <a:lstStyle/>
        <a:p>
          <a:r>
            <a:rPr lang="en-IN" sz="900" dirty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dirty="0">
              <a:latin typeface="+mn-lt"/>
              <a:cs typeface="Times New Roman" pitchFamily="18" charset="0"/>
            </a:rPr>
            <a:t>&lt;p&gt;</a:t>
          </a:r>
        </a:p>
      </dgm:t>
    </dgm:pt>
    <dgm:pt modelId="{299BA78D-3ECD-4C2D-8064-4CBC58167CEF}" type="parTrans" cxnId="{3095BC29-B102-400D-B05A-E648FA79FCB3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2D6A1FC-39FD-4237-8D91-F64D2EAEA018}" type="sibTrans" cxnId="{3095BC29-B102-400D-B05A-E648FA79FCB3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3276E698-5067-45A9-9122-3E2B77D00DA4}">
      <dgm:prSet custT="1"/>
      <dgm:spPr/>
      <dgm:t>
        <a:bodyPr/>
        <a:lstStyle/>
        <a:p>
          <a:r>
            <a:rPr lang="en-IN" sz="900" dirty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dirty="0">
              <a:latin typeface="+mn-lt"/>
              <a:cs typeface="Times New Roman" pitchFamily="18" charset="0"/>
            </a:rPr>
            <a:t>&lt;</a:t>
          </a:r>
          <a:r>
            <a:rPr lang="en-IN" sz="900" dirty="0" err="1">
              <a:latin typeface="+mn-lt"/>
              <a:cs typeface="Times New Roman" pitchFamily="18" charset="0"/>
            </a:rPr>
            <a:t>ul</a:t>
          </a:r>
          <a:r>
            <a:rPr lang="en-IN" sz="900" dirty="0">
              <a:latin typeface="+mn-lt"/>
              <a:cs typeface="Times New Roman" pitchFamily="18" charset="0"/>
            </a:rPr>
            <a:t>&gt;</a:t>
          </a:r>
        </a:p>
      </dgm:t>
    </dgm:pt>
    <dgm:pt modelId="{C38A8FF7-0028-4C26-BE1C-FE7EDEB978D7}" type="parTrans" cxnId="{BECE4469-E9B8-4B9D-81EB-640754F89EB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9408F947-100C-4DB2-B2EC-225E7D7F859C}" type="sibTrans" cxnId="{BECE4469-E9B8-4B9D-81EB-640754F89EB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DE4D52E-1C50-4A4E-84C4-EC2AC7809686}">
      <dgm:prSet custT="1"/>
      <dgm:spPr/>
      <dgm:t>
        <a:bodyPr/>
        <a:lstStyle/>
        <a:p>
          <a:r>
            <a:rPr lang="en-IN" sz="1050" dirty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1050" dirty="0">
              <a:latin typeface="+mn-lt"/>
              <a:cs typeface="Times New Roman" pitchFamily="18" charset="0"/>
            </a:rPr>
            <a:t>&lt;li&gt;</a:t>
          </a:r>
        </a:p>
      </dgm:t>
    </dgm:pt>
    <dgm:pt modelId="{A958F3D6-FF4F-4D74-B1E1-44DF3A763ABA}" type="parTrans" cxnId="{2E9462FB-D115-4774-99C2-837E3DBFD213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1C42DDC1-5CBB-4A87-9343-F45C861D1CD5}" type="sibTrans" cxnId="{2E9462FB-D115-4774-99C2-837E3DBFD213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19E20457-685F-4E2C-8701-DC4DFBE6D945}">
      <dgm:prSet custT="1"/>
      <dgm:spPr/>
      <dgm:t>
        <a:bodyPr/>
        <a:lstStyle/>
        <a:p>
          <a:r>
            <a:rPr lang="en-IN" sz="1100" dirty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1100" dirty="0">
              <a:latin typeface="+mn-lt"/>
              <a:cs typeface="Times New Roman" pitchFamily="18" charset="0"/>
            </a:rPr>
            <a:t>&lt;a&gt;</a:t>
          </a:r>
        </a:p>
      </dgm:t>
    </dgm:pt>
    <dgm:pt modelId="{65C888A7-DFAB-4717-85C3-AD52107E143B}" type="parTrans" cxnId="{057923BA-4E68-4B82-9195-924B8125754E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E932048D-E9E4-4DF1-BD9E-CD6E4F65991D}" type="sibTrans" cxnId="{057923BA-4E68-4B82-9195-924B8125754E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F2F39D5F-D16B-470B-88BD-9FBA184BB425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900" dirty="0">
              <a:latin typeface="Times New Roman" pitchFamily="18" charset="0"/>
              <a:cs typeface="Times New Roman" pitchFamily="18" charset="0"/>
            </a:rPr>
            <a:t>Text “Tree”</a:t>
          </a:r>
        </a:p>
      </dgm:t>
    </dgm:pt>
    <dgm:pt modelId="{A97B6112-BD13-465B-8CE3-4F6508A90E97}" type="parTrans" cxnId="{8B2FF454-F0F0-4EB9-AF88-940ED40E2D1C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2C7AFDD0-ED50-46AE-84F9-05F71DE56B49}" type="sibTrans" cxnId="{8B2FF454-F0F0-4EB9-AF88-940ED40E2D1C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2943E7AC-5FD9-404C-96BA-2F02AE345B1C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900" dirty="0">
              <a:latin typeface="Times New Roman" pitchFamily="18" charset="0"/>
              <a:cs typeface="Times New Roman" pitchFamily="18" charset="0"/>
            </a:rPr>
            <a:t>Text “Intro”</a:t>
          </a:r>
        </a:p>
      </dgm:t>
    </dgm:pt>
    <dgm:pt modelId="{2516E932-FB06-45D3-BBF4-5483436E3137}" type="parTrans" cxnId="{8A318631-832A-4475-891A-CD8A3506463F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80CBE927-8AB7-4235-98B1-B12C5BD3F7F5}" type="sibTrans" cxnId="{8A318631-832A-4475-891A-CD8A3506463F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294CBCC3-8A63-4DDA-821B-F121D4EDE4FD}">
      <dgm:prSet custT="1"/>
      <dgm:spPr/>
      <dgm:t>
        <a:bodyPr/>
        <a:lstStyle/>
        <a:p>
          <a:r>
            <a:rPr lang="en-IN" sz="900" dirty="0">
              <a:latin typeface="+mn-lt"/>
              <a:cs typeface="Times New Roman" pitchFamily="18" charset="0"/>
            </a:rPr>
            <a:t>&lt;- -     - -&gt;</a:t>
          </a:r>
        </a:p>
      </dgm:t>
    </dgm:pt>
    <dgm:pt modelId="{25F24323-CCB5-472C-AA43-F3F2136BC551}" type="parTrans" cxnId="{D6D6C6B0-D0EC-4945-BBC3-66393872B3FF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427FC9BF-5405-456C-A365-3F3393FC14C9}" type="sibTrans" cxnId="{D6D6C6B0-D0EC-4945-BBC3-66393872B3FF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8AC571F-7266-4381-8DB7-56037E54F2F8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900" dirty="0">
              <a:latin typeface="Times New Roman" pitchFamily="18" charset="0"/>
              <a:cs typeface="Times New Roman" pitchFamily="18" charset="0"/>
            </a:rPr>
            <a:t>Text “Hello”</a:t>
          </a:r>
        </a:p>
      </dgm:t>
    </dgm:pt>
    <dgm:pt modelId="{52D035E2-E86C-4CF8-AFC6-C08F1A23F45C}" type="parTrans" cxnId="{DB63BA4E-0A38-421F-B6D3-8292D2C31272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5E04E205-CE12-42D9-85DF-12E617330992}" type="sibTrans" cxnId="{DB63BA4E-0A38-421F-B6D3-8292D2C31272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0C25FCC5-41E1-4AA9-A3BB-1A2BB4CB3769}">
      <dgm:prSet custT="1"/>
      <dgm:spPr/>
      <dgm:t>
        <a:bodyPr/>
        <a:lstStyle/>
        <a:p>
          <a:r>
            <a:rPr lang="en-IN" sz="1050" dirty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1050" dirty="0">
              <a:latin typeface="+mn-lt"/>
              <a:cs typeface="Times New Roman" pitchFamily="18" charset="0"/>
            </a:rPr>
            <a:t>&lt;span&gt;</a:t>
          </a:r>
          <a:endParaRPr lang="en-IN" sz="900" dirty="0">
            <a:latin typeface="+mn-lt"/>
            <a:cs typeface="Times New Roman" pitchFamily="18" charset="0"/>
          </a:endParaRPr>
        </a:p>
      </dgm:t>
    </dgm:pt>
    <dgm:pt modelId="{A94EB27F-B83A-4BE0-AF16-F98F6BCB2AE6}" type="parTrans" cxnId="{BCAF3610-CECF-4D7C-8885-9D05102FE1E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AC052D8B-B3E4-437A-A9AE-5C90C6B71079}" type="sibTrans" cxnId="{BCAF3610-CECF-4D7C-8885-9D05102FE1E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8B1C7993-4985-40BF-9B29-335D25540C99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900" dirty="0" err="1">
              <a:latin typeface="Times New Roman" pitchFamily="18" charset="0"/>
              <a:cs typeface="Times New Roman" pitchFamily="18" charset="0"/>
            </a:rPr>
            <a:t>india</a:t>
          </a:r>
          <a:endParaRPr lang="en-IN" sz="900" dirty="0">
            <a:latin typeface="Times New Roman" pitchFamily="18" charset="0"/>
            <a:cs typeface="Times New Roman" pitchFamily="18" charset="0"/>
          </a:endParaRPr>
        </a:p>
      </dgm:t>
    </dgm:pt>
    <dgm:pt modelId="{8F216C6A-5805-4198-B3F3-4FF04265EFAA}" type="parTrans" cxnId="{71F11F53-F6F0-492A-ACD3-A257390B7420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717C95E8-5AB4-4C42-98AE-7ED02F952172}" type="sibTrans" cxnId="{71F11F53-F6F0-492A-ACD3-A257390B7420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88E18A56-1D91-4204-8AE3-8E41ECC6A012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900" dirty="0">
              <a:latin typeface="Times New Roman" pitchFamily="18" charset="0"/>
              <a:cs typeface="Times New Roman" pitchFamily="18" charset="0"/>
            </a:rPr>
            <a:t>ducat”</a:t>
          </a:r>
        </a:p>
      </dgm:t>
    </dgm:pt>
    <dgm:pt modelId="{983ADF9E-6781-4597-96A9-0FF34029ABA4}" type="parTrans" cxnId="{3582CD9F-56B0-4028-9084-79A2AD9CD993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05F86F22-650A-4DB4-AE99-05929E3D171F}" type="sibTrans" cxnId="{3582CD9F-56B0-4028-9084-79A2AD9CD993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B587B1CC-5886-49EF-93BD-C5B389421DD1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900" dirty="0">
              <a:latin typeface="Times New Roman" pitchFamily="18" charset="0"/>
              <a:cs typeface="Times New Roman" pitchFamily="18" charset="0"/>
            </a:rPr>
            <a:t>Text   “Click Me”</a:t>
          </a:r>
        </a:p>
      </dgm:t>
    </dgm:pt>
    <dgm:pt modelId="{1DF4FA26-B1EC-4191-A173-1E472E4128E3}" type="parTrans" cxnId="{F4D58835-FB0F-4713-ABA7-A9EEC07B57A6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59AB54B9-49CC-462E-A901-91E3A1DDF1B9}" type="sibTrans" cxnId="{F4D58835-FB0F-4713-ABA7-A9EEC07B57A6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6D06F443-DF22-438E-B47B-5526799DA9AC}">
      <dgm:prSet/>
      <dgm:spPr/>
      <dgm:t>
        <a:bodyPr/>
        <a:lstStyle/>
        <a:p>
          <a:r>
            <a:rPr lang="en-IN" dirty="0">
              <a:latin typeface="Times New Roman" pitchFamily="18" charset="0"/>
              <a:cs typeface="Times New Roman" pitchFamily="18" charset="0"/>
            </a:rPr>
            <a:t>Document</a:t>
          </a:r>
        </a:p>
      </dgm:t>
    </dgm:pt>
    <dgm:pt modelId="{FD9670B9-FCA0-45D9-97A3-133A3224E40A}" type="parTrans" cxnId="{8FE5EC69-8745-49AB-9F02-4BD9F5B50E0A}">
      <dgm:prSet/>
      <dgm:spPr/>
      <dgm:t>
        <a:bodyPr/>
        <a:lstStyle/>
        <a:p>
          <a:endParaRPr lang="en-IN"/>
        </a:p>
      </dgm:t>
    </dgm:pt>
    <dgm:pt modelId="{F4ACE64F-A512-4E6C-920D-0D75E1D11025}" type="sibTrans" cxnId="{8FE5EC69-8745-49AB-9F02-4BD9F5B50E0A}">
      <dgm:prSet/>
      <dgm:spPr/>
      <dgm:t>
        <a:bodyPr/>
        <a:lstStyle/>
        <a:p>
          <a:endParaRPr lang="en-IN"/>
        </a:p>
      </dgm:t>
    </dgm:pt>
    <dgm:pt modelId="{8B9FA871-39D1-44D6-B89D-ECE3EC0E2495}" type="pres">
      <dgm:prSet presAssocID="{BD492190-96AF-4105-8FD2-7D200E3264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7824AB5-2ECD-4D17-A504-CA397FB6F752}" type="pres">
      <dgm:prSet presAssocID="{6D06F443-DF22-438E-B47B-5526799DA9AC}" presName="hierRoot1" presStyleCnt="0">
        <dgm:presLayoutVars>
          <dgm:hierBranch val="init"/>
        </dgm:presLayoutVars>
      </dgm:prSet>
      <dgm:spPr/>
    </dgm:pt>
    <dgm:pt modelId="{14A1E251-F78D-41EA-BEDC-50531AB8F1DE}" type="pres">
      <dgm:prSet presAssocID="{6D06F443-DF22-438E-B47B-5526799DA9AC}" presName="rootComposite1" presStyleCnt="0"/>
      <dgm:spPr/>
    </dgm:pt>
    <dgm:pt modelId="{A4B02959-D005-434B-AD50-6B812D04195F}" type="pres">
      <dgm:prSet presAssocID="{6D06F443-DF22-438E-B47B-5526799DA9AC}" presName="rootText1" presStyleLbl="node0" presStyleIdx="0" presStyleCnt="1">
        <dgm:presLayoutVars>
          <dgm:chPref val="3"/>
        </dgm:presLayoutVars>
      </dgm:prSet>
      <dgm:spPr/>
    </dgm:pt>
    <dgm:pt modelId="{889CE21A-8431-40A6-94B7-65F9B321548B}" type="pres">
      <dgm:prSet presAssocID="{6D06F443-DF22-438E-B47B-5526799DA9AC}" presName="rootConnector1" presStyleLbl="node1" presStyleIdx="0" presStyleCnt="0"/>
      <dgm:spPr/>
    </dgm:pt>
    <dgm:pt modelId="{E0ECBAAB-B7EB-40DF-B8F5-EDE2595A3A25}" type="pres">
      <dgm:prSet presAssocID="{6D06F443-DF22-438E-B47B-5526799DA9AC}" presName="hierChild2" presStyleCnt="0"/>
      <dgm:spPr/>
    </dgm:pt>
    <dgm:pt modelId="{7E19E3A9-AE3F-4E72-8D00-670CDCA20F6B}" type="pres">
      <dgm:prSet presAssocID="{B9B2A31B-7855-4194-974A-DFCB34EC8659}" presName="Name37" presStyleLbl="parChTrans1D2" presStyleIdx="0" presStyleCnt="1"/>
      <dgm:spPr/>
    </dgm:pt>
    <dgm:pt modelId="{3A7C3F8B-899C-4122-8B7C-254FFC7C0A14}" type="pres">
      <dgm:prSet presAssocID="{EC9E64F6-AABC-4463-BD6A-84BF09BFC56C}" presName="hierRoot2" presStyleCnt="0">
        <dgm:presLayoutVars>
          <dgm:hierBranch val="init"/>
        </dgm:presLayoutVars>
      </dgm:prSet>
      <dgm:spPr/>
    </dgm:pt>
    <dgm:pt modelId="{D2B9275B-8DFF-43A9-95CD-05B1E5FE6B7A}" type="pres">
      <dgm:prSet presAssocID="{EC9E64F6-AABC-4463-BD6A-84BF09BFC56C}" presName="rootComposite" presStyleCnt="0"/>
      <dgm:spPr/>
    </dgm:pt>
    <dgm:pt modelId="{FB4F6DC5-4569-4636-8D27-0EE7971DCC98}" type="pres">
      <dgm:prSet presAssocID="{EC9E64F6-AABC-4463-BD6A-84BF09BFC56C}" presName="rootText" presStyleLbl="node2" presStyleIdx="0" presStyleCnt="1">
        <dgm:presLayoutVars>
          <dgm:chPref val="3"/>
        </dgm:presLayoutVars>
      </dgm:prSet>
      <dgm:spPr/>
    </dgm:pt>
    <dgm:pt modelId="{9E081973-66F7-40CE-A48A-31929A7323A3}" type="pres">
      <dgm:prSet presAssocID="{EC9E64F6-AABC-4463-BD6A-84BF09BFC56C}" presName="rootConnector" presStyleLbl="node2" presStyleIdx="0" presStyleCnt="1"/>
      <dgm:spPr/>
    </dgm:pt>
    <dgm:pt modelId="{D2940BC2-1CD7-48ED-933A-DC7E9D582AED}" type="pres">
      <dgm:prSet presAssocID="{EC9E64F6-AABC-4463-BD6A-84BF09BFC56C}" presName="hierChild4" presStyleCnt="0"/>
      <dgm:spPr/>
    </dgm:pt>
    <dgm:pt modelId="{42550B91-598F-4ABC-8321-09D7B0B3A0CA}" type="pres">
      <dgm:prSet presAssocID="{C143B1A2-A821-40DE-99E6-71909DD6DA4D}" presName="Name37" presStyleLbl="parChTrans1D3" presStyleIdx="0" presStyleCnt="2"/>
      <dgm:spPr/>
    </dgm:pt>
    <dgm:pt modelId="{27DD7BF7-BD3C-4DBA-8EC6-7C33695D275B}" type="pres">
      <dgm:prSet presAssocID="{C441D3D8-A70B-42C5-8162-45A6C8AFF852}" presName="hierRoot2" presStyleCnt="0">
        <dgm:presLayoutVars>
          <dgm:hierBranch val="init"/>
        </dgm:presLayoutVars>
      </dgm:prSet>
      <dgm:spPr/>
    </dgm:pt>
    <dgm:pt modelId="{1C41F9DC-7530-4B13-8239-849AB3B503E6}" type="pres">
      <dgm:prSet presAssocID="{C441D3D8-A70B-42C5-8162-45A6C8AFF852}" presName="rootComposite" presStyleCnt="0"/>
      <dgm:spPr/>
    </dgm:pt>
    <dgm:pt modelId="{C47780BD-4066-4624-8E25-AA50DF7AFF6E}" type="pres">
      <dgm:prSet presAssocID="{C441D3D8-A70B-42C5-8162-45A6C8AFF852}" presName="rootText" presStyleLbl="node3" presStyleIdx="0" presStyleCnt="2">
        <dgm:presLayoutVars>
          <dgm:chPref val="3"/>
        </dgm:presLayoutVars>
      </dgm:prSet>
      <dgm:spPr/>
    </dgm:pt>
    <dgm:pt modelId="{66DB4795-F546-4447-AA92-7555AB1D2D66}" type="pres">
      <dgm:prSet presAssocID="{C441D3D8-A70B-42C5-8162-45A6C8AFF852}" presName="rootConnector" presStyleLbl="node3" presStyleIdx="0" presStyleCnt="2"/>
      <dgm:spPr/>
    </dgm:pt>
    <dgm:pt modelId="{3605948A-D069-4EFE-9DDD-BD125C4331FD}" type="pres">
      <dgm:prSet presAssocID="{C441D3D8-A70B-42C5-8162-45A6C8AFF852}" presName="hierChild4" presStyleCnt="0"/>
      <dgm:spPr/>
    </dgm:pt>
    <dgm:pt modelId="{E5B75AC6-41AE-4196-B5E4-5841416E9D21}" type="pres">
      <dgm:prSet presAssocID="{0C22A347-E949-4400-8B2F-E72C61445B3C}" presName="Name37" presStyleLbl="parChTrans1D4" presStyleIdx="0" presStyleCnt="16"/>
      <dgm:spPr/>
    </dgm:pt>
    <dgm:pt modelId="{5C9632A9-0485-471D-9770-B9DD15927809}" type="pres">
      <dgm:prSet presAssocID="{9C2523AC-D1DC-414F-B15C-8BDA2E97B512}" presName="hierRoot2" presStyleCnt="0">
        <dgm:presLayoutVars>
          <dgm:hierBranch val="init"/>
        </dgm:presLayoutVars>
      </dgm:prSet>
      <dgm:spPr/>
    </dgm:pt>
    <dgm:pt modelId="{63599A7E-3DA4-4B1F-AE0A-27E29645493E}" type="pres">
      <dgm:prSet presAssocID="{9C2523AC-D1DC-414F-B15C-8BDA2E97B512}" presName="rootComposite" presStyleCnt="0"/>
      <dgm:spPr/>
    </dgm:pt>
    <dgm:pt modelId="{D03DCE97-FAB1-4322-9CA7-819482107383}" type="pres">
      <dgm:prSet presAssocID="{9C2523AC-D1DC-414F-B15C-8BDA2E97B512}" presName="rootText" presStyleLbl="node4" presStyleIdx="0" presStyleCnt="16">
        <dgm:presLayoutVars>
          <dgm:chPref val="3"/>
        </dgm:presLayoutVars>
      </dgm:prSet>
      <dgm:spPr/>
    </dgm:pt>
    <dgm:pt modelId="{23552D41-325B-4E00-A695-75088E23D7F7}" type="pres">
      <dgm:prSet presAssocID="{9C2523AC-D1DC-414F-B15C-8BDA2E97B512}" presName="rootConnector" presStyleLbl="node4" presStyleIdx="0" presStyleCnt="16"/>
      <dgm:spPr/>
    </dgm:pt>
    <dgm:pt modelId="{8762E9CC-E1E7-4AD9-AB86-E7608496E5FF}" type="pres">
      <dgm:prSet presAssocID="{9C2523AC-D1DC-414F-B15C-8BDA2E97B512}" presName="hierChild4" presStyleCnt="0"/>
      <dgm:spPr/>
    </dgm:pt>
    <dgm:pt modelId="{AB6AFBCD-50CA-4109-A16C-F93F49966EBE}" type="pres">
      <dgm:prSet presAssocID="{9C2523AC-D1DC-414F-B15C-8BDA2E97B512}" presName="hierChild5" presStyleCnt="0"/>
      <dgm:spPr/>
    </dgm:pt>
    <dgm:pt modelId="{0BEEC06D-C336-44F1-8489-073261BECD67}" type="pres">
      <dgm:prSet presAssocID="{7B081727-597E-44AF-90FA-1BA492E4DB77}" presName="Name37" presStyleLbl="parChTrans1D4" presStyleIdx="1" presStyleCnt="16"/>
      <dgm:spPr/>
    </dgm:pt>
    <dgm:pt modelId="{6F4D2F35-263F-4ADC-B3F7-9FE2A4330C6F}" type="pres">
      <dgm:prSet presAssocID="{5E9B5D05-748A-489B-80A1-33E0AAD911E7}" presName="hierRoot2" presStyleCnt="0">
        <dgm:presLayoutVars>
          <dgm:hierBranch val="init"/>
        </dgm:presLayoutVars>
      </dgm:prSet>
      <dgm:spPr/>
    </dgm:pt>
    <dgm:pt modelId="{A0F692FD-989B-4DE9-A78B-B579553508F7}" type="pres">
      <dgm:prSet presAssocID="{5E9B5D05-748A-489B-80A1-33E0AAD911E7}" presName="rootComposite" presStyleCnt="0"/>
      <dgm:spPr/>
    </dgm:pt>
    <dgm:pt modelId="{D93C2657-3A5E-40A4-B721-2F54A2AFFEC1}" type="pres">
      <dgm:prSet presAssocID="{5E9B5D05-748A-489B-80A1-33E0AAD911E7}" presName="rootText" presStyleLbl="node4" presStyleIdx="1" presStyleCnt="16">
        <dgm:presLayoutVars>
          <dgm:chPref val="3"/>
        </dgm:presLayoutVars>
      </dgm:prSet>
      <dgm:spPr/>
    </dgm:pt>
    <dgm:pt modelId="{04D6ABD4-F851-4EA4-AB1A-1DF6780ED779}" type="pres">
      <dgm:prSet presAssocID="{5E9B5D05-748A-489B-80A1-33E0AAD911E7}" presName="rootConnector" presStyleLbl="node4" presStyleIdx="1" presStyleCnt="16"/>
      <dgm:spPr/>
    </dgm:pt>
    <dgm:pt modelId="{E0FFDBB0-7D12-4262-A838-B531B820B0DC}" type="pres">
      <dgm:prSet presAssocID="{5E9B5D05-748A-489B-80A1-33E0AAD911E7}" presName="hierChild4" presStyleCnt="0"/>
      <dgm:spPr/>
    </dgm:pt>
    <dgm:pt modelId="{4A75DEB6-F66E-4A3D-8B45-15EB281DF0F3}" type="pres">
      <dgm:prSet presAssocID="{A97B6112-BD13-465B-8CE3-4F6508A90E97}" presName="Name37" presStyleLbl="parChTrans1D4" presStyleIdx="2" presStyleCnt="16"/>
      <dgm:spPr/>
    </dgm:pt>
    <dgm:pt modelId="{71A9A838-7FCF-4AED-91FA-8962BD523DE9}" type="pres">
      <dgm:prSet presAssocID="{F2F39D5F-D16B-470B-88BD-9FBA184BB425}" presName="hierRoot2" presStyleCnt="0">
        <dgm:presLayoutVars>
          <dgm:hierBranch val="init"/>
        </dgm:presLayoutVars>
      </dgm:prSet>
      <dgm:spPr/>
    </dgm:pt>
    <dgm:pt modelId="{0ECEA142-D268-42D9-8081-928FCA492475}" type="pres">
      <dgm:prSet presAssocID="{F2F39D5F-D16B-470B-88BD-9FBA184BB425}" presName="rootComposite" presStyleCnt="0"/>
      <dgm:spPr/>
    </dgm:pt>
    <dgm:pt modelId="{AA325785-A5BF-4156-A83B-6B312FCEABC8}" type="pres">
      <dgm:prSet presAssocID="{F2F39D5F-D16B-470B-88BD-9FBA184BB425}" presName="rootText" presStyleLbl="node4" presStyleIdx="2" presStyleCnt="16">
        <dgm:presLayoutVars>
          <dgm:chPref val="3"/>
        </dgm:presLayoutVars>
      </dgm:prSet>
      <dgm:spPr/>
    </dgm:pt>
    <dgm:pt modelId="{C4D947A9-583C-4F12-8A3E-8EE0116D511D}" type="pres">
      <dgm:prSet presAssocID="{F2F39D5F-D16B-470B-88BD-9FBA184BB425}" presName="rootConnector" presStyleLbl="node4" presStyleIdx="2" presStyleCnt="16"/>
      <dgm:spPr/>
    </dgm:pt>
    <dgm:pt modelId="{38B8AD72-54A1-4C3F-B8D9-527616428E5B}" type="pres">
      <dgm:prSet presAssocID="{F2F39D5F-D16B-470B-88BD-9FBA184BB425}" presName="hierChild4" presStyleCnt="0"/>
      <dgm:spPr/>
    </dgm:pt>
    <dgm:pt modelId="{53B56E43-9735-4CAD-A05B-67705F5F7769}" type="pres">
      <dgm:prSet presAssocID="{F2F39D5F-D16B-470B-88BD-9FBA184BB425}" presName="hierChild5" presStyleCnt="0"/>
      <dgm:spPr/>
    </dgm:pt>
    <dgm:pt modelId="{9B8007D9-49D4-4C51-8100-7F1F7B760862}" type="pres">
      <dgm:prSet presAssocID="{5E9B5D05-748A-489B-80A1-33E0AAD911E7}" presName="hierChild5" presStyleCnt="0"/>
      <dgm:spPr/>
    </dgm:pt>
    <dgm:pt modelId="{5C713B21-CEF0-4C3E-8BEE-8528D883D250}" type="pres">
      <dgm:prSet presAssocID="{C441D3D8-A70B-42C5-8162-45A6C8AFF852}" presName="hierChild5" presStyleCnt="0"/>
      <dgm:spPr/>
    </dgm:pt>
    <dgm:pt modelId="{F17EB345-53B2-475F-A663-3EA5EE366ADF}" type="pres">
      <dgm:prSet presAssocID="{FCE20DEF-CAF5-43B4-9A5C-4FF86DEC778F}" presName="Name37" presStyleLbl="parChTrans1D3" presStyleIdx="1" presStyleCnt="2"/>
      <dgm:spPr/>
    </dgm:pt>
    <dgm:pt modelId="{AD037781-BDF9-4998-9024-29D5DFF9B225}" type="pres">
      <dgm:prSet presAssocID="{E28C460F-6359-44B8-AC10-30DA1D38E1B0}" presName="hierRoot2" presStyleCnt="0">
        <dgm:presLayoutVars>
          <dgm:hierBranch val="init"/>
        </dgm:presLayoutVars>
      </dgm:prSet>
      <dgm:spPr/>
    </dgm:pt>
    <dgm:pt modelId="{A476A905-A787-4283-9F7A-218C8AC9B75F}" type="pres">
      <dgm:prSet presAssocID="{E28C460F-6359-44B8-AC10-30DA1D38E1B0}" presName="rootComposite" presStyleCnt="0"/>
      <dgm:spPr/>
    </dgm:pt>
    <dgm:pt modelId="{3D4C8169-8BF2-462E-9B05-C39EB8173802}" type="pres">
      <dgm:prSet presAssocID="{E28C460F-6359-44B8-AC10-30DA1D38E1B0}" presName="rootText" presStyleLbl="node3" presStyleIdx="1" presStyleCnt="2">
        <dgm:presLayoutVars>
          <dgm:chPref val="3"/>
        </dgm:presLayoutVars>
      </dgm:prSet>
      <dgm:spPr/>
    </dgm:pt>
    <dgm:pt modelId="{911C78E4-61B7-4651-9431-52D436C8C6C1}" type="pres">
      <dgm:prSet presAssocID="{E28C460F-6359-44B8-AC10-30DA1D38E1B0}" presName="rootConnector" presStyleLbl="node3" presStyleIdx="1" presStyleCnt="2"/>
      <dgm:spPr/>
    </dgm:pt>
    <dgm:pt modelId="{7C5AE39B-4B38-42E9-A271-A1C03D930B84}" type="pres">
      <dgm:prSet presAssocID="{E28C460F-6359-44B8-AC10-30DA1D38E1B0}" presName="hierChild4" presStyleCnt="0"/>
      <dgm:spPr/>
    </dgm:pt>
    <dgm:pt modelId="{23BB9D76-5314-4C47-A667-6B1C2C1368A8}" type="pres">
      <dgm:prSet presAssocID="{9F609539-09C0-4304-B855-250DE80B13EC}" presName="Name37" presStyleLbl="parChTrans1D4" presStyleIdx="3" presStyleCnt="16"/>
      <dgm:spPr/>
    </dgm:pt>
    <dgm:pt modelId="{6950EE58-7533-400E-A241-BF713C86C97E}" type="pres">
      <dgm:prSet presAssocID="{920F7FD8-0FE3-4604-A2AE-1AAF5A92141B}" presName="hierRoot2" presStyleCnt="0">
        <dgm:presLayoutVars>
          <dgm:hierBranch val="init"/>
        </dgm:presLayoutVars>
      </dgm:prSet>
      <dgm:spPr/>
    </dgm:pt>
    <dgm:pt modelId="{9B847781-E568-4906-8D4F-A41F9C48BE61}" type="pres">
      <dgm:prSet presAssocID="{920F7FD8-0FE3-4604-A2AE-1AAF5A92141B}" presName="rootComposite" presStyleCnt="0"/>
      <dgm:spPr/>
    </dgm:pt>
    <dgm:pt modelId="{211E782D-E408-4EB2-9831-B14C2EFF8936}" type="pres">
      <dgm:prSet presAssocID="{920F7FD8-0FE3-4604-A2AE-1AAF5A92141B}" presName="rootText" presStyleLbl="node4" presStyleIdx="3" presStyleCnt="16">
        <dgm:presLayoutVars>
          <dgm:chPref val="3"/>
        </dgm:presLayoutVars>
      </dgm:prSet>
      <dgm:spPr/>
    </dgm:pt>
    <dgm:pt modelId="{AEE54DE1-D8BE-4B06-91CE-6DA198A2182A}" type="pres">
      <dgm:prSet presAssocID="{920F7FD8-0FE3-4604-A2AE-1AAF5A92141B}" presName="rootConnector" presStyleLbl="node4" presStyleIdx="3" presStyleCnt="16"/>
      <dgm:spPr/>
    </dgm:pt>
    <dgm:pt modelId="{CFA08080-1EB9-4E63-87D9-B0BA974C9D17}" type="pres">
      <dgm:prSet presAssocID="{920F7FD8-0FE3-4604-A2AE-1AAF5A92141B}" presName="hierChild4" presStyleCnt="0"/>
      <dgm:spPr/>
    </dgm:pt>
    <dgm:pt modelId="{5C5F0698-5013-4CDF-A5ED-86DAEE759DCD}" type="pres">
      <dgm:prSet presAssocID="{2516E932-FB06-45D3-BBF4-5483436E3137}" presName="Name37" presStyleLbl="parChTrans1D4" presStyleIdx="4" presStyleCnt="16"/>
      <dgm:spPr/>
    </dgm:pt>
    <dgm:pt modelId="{D739E6BA-E4E8-4F8F-85FB-AEED1CBE55A5}" type="pres">
      <dgm:prSet presAssocID="{2943E7AC-5FD9-404C-96BA-2F02AE345B1C}" presName="hierRoot2" presStyleCnt="0">
        <dgm:presLayoutVars>
          <dgm:hierBranch val="init"/>
        </dgm:presLayoutVars>
      </dgm:prSet>
      <dgm:spPr/>
    </dgm:pt>
    <dgm:pt modelId="{40E95123-422B-40E7-BB2E-3228E8F95CF8}" type="pres">
      <dgm:prSet presAssocID="{2943E7AC-5FD9-404C-96BA-2F02AE345B1C}" presName="rootComposite" presStyleCnt="0"/>
      <dgm:spPr/>
    </dgm:pt>
    <dgm:pt modelId="{F460D5ED-8131-46D4-99D6-51861E960753}" type="pres">
      <dgm:prSet presAssocID="{2943E7AC-5FD9-404C-96BA-2F02AE345B1C}" presName="rootText" presStyleLbl="node4" presStyleIdx="4" presStyleCnt="16">
        <dgm:presLayoutVars>
          <dgm:chPref val="3"/>
        </dgm:presLayoutVars>
      </dgm:prSet>
      <dgm:spPr/>
    </dgm:pt>
    <dgm:pt modelId="{76963F0D-19CE-497F-976D-638D6FDD92BA}" type="pres">
      <dgm:prSet presAssocID="{2943E7AC-5FD9-404C-96BA-2F02AE345B1C}" presName="rootConnector" presStyleLbl="node4" presStyleIdx="4" presStyleCnt="16"/>
      <dgm:spPr/>
    </dgm:pt>
    <dgm:pt modelId="{4FECCDDA-345A-42FA-A327-1F08ED519156}" type="pres">
      <dgm:prSet presAssocID="{2943E7AC-5FD9-404C-96BA-2F02AE345B1C}" presName="hierChild4" presStyleCnt="0"/>
      <dgm:spPr/>
    </dgm:pt>
    <dgm:pt modelId="{22C5DC24-67D9-4390-88CD-437E069CE25A}" type="pres">
      <dgm:prSet presAssocID="{2943E7AC-5FD9-404C-96BA-2F02AE345B1C}" presName="hierChild5" presStyleCnt="0"/>
      <dgm:spPr/>
    </dgm:pt>
    <dgm:pt modelId="{E931350C-F39E-4F9C-9F89-C6C57D7A58E5}" type="pres">
      <dgm:prSet presAssocID="{920F7FD8-0FE3-4604-A2AE-1AAF5A92141B}" presName="hierChild5" presStyleCnt="0"/>
      <dgm:spPr/>
    </dgm:pt>
    <dgm:pt modelId="{45D16C77-21B2-4AF0-B769-D880E6C3ABD7}" type="pres">
      <dgm:prSet presAssocID="{861C022D-9909-4CBA-B8A3-C248455C1C72}" presName="Name37" presStyleLbl="parChTrans1D4" presStyleIdx="5" presStyleCnt="16"/>
      <dgm:spPr/>
    </dgm:pt>
    <dgm:pt modelId="{359B4DDE-ADA3-4316-980B-B31A0C5C62F1}" type="pres">
      <dgm:prSet presAssocID="{C84948C4-8933-4298-BA8D-01156893E004}" presName="hierRoot2" presStyleCnt="0">
        <dgm:presLayoutVars>
          <dgm:hierBranch val="init"/>
        </dgm:presLayoutVars>
      </dgm:prSet>
      <dgm:spPr/>
    </dgm:pt>
    <dgm:pt modelId="{A7EE8C5A-BD79-435B-9A72-51EB23B7D7D9}" type="pres">
      <dgm:prSet presAssocID="{C84948C4-8933-4298-BA8D-01156893E004}" presName="rootComposite" presStyleCnt="0"/>
      <dgm:spPr/>
    </dgm:pt>
    <dgm:pt modelId="{D25C2F2C-1BAC-4A39-9942-C0F705ECCCF6}" type="pres">
      <dgm:prSet presAssocID="{C84948C4-8933-4298-BA8D-01156893E004}" presName="rootText" presStyleLbl="node4" presStyleIdx="5" presStyleCnt="16">
        <dgm:presLayoutVars>
          <dgm:chPref val="3"/>
        </dgm:presLayoutVars>
      </dgm:prSet>
      <dgm:spPr/>
    </dgm:pt>
    <dgm:pt modelId="{A37476DD-E115-40AC-9413-6FAFE9361E91}" type="pres">
      <dgm:prSet presAssocID="{C84948C4-8933-4298-BA8D-01156893E004}" presName="rootConnector" presStyleLbl="node4" presStyleIdx="5" presStyleCnt="16"/>
      <dgm:spPr/>
    </dgm:pt>
    <dgm:pt modelId="{FE21CAFC-DCF5-47B9-A6CA-AD4F4465D3D0}" type="pres">
      <dgm:prSet presAssocID="{C84948C4-8933-4298-BA8D-01156893E004}" presName="hierChild4" presStyleCnt="0"/>
      <dgm:spPr/>
    </dgm:pt>
    <dgm:pt modelId="{6A68975A-93B5-4026-AB0A-8D36B17ABDC2}" type="pres">
      <dgm:prSet presAssocID="{C84948C4-8933-4298-BA8D-01156893E004}" presName="hierChild5" presStyleCnt="0"/>
      <dgm:spPr/>
    </dgm:pt>
    <dgm:pt modelId="{891176A2-6A06-49C2-8066-ABF8775FFFAE}" type="pres">
      <dgm:prSet presAssocID="{25F24323-CCB5-472C-AA43-F3F2136BC551}" presName="Name37" presStyleLbl="parChTrans1D4" presStyleIdx="6" presStyleCnt="16"/>
      <dgm:spPr/>
    </dgm:pt>
    <dgm:pt modelId="{83AC4355-3764-4C1C-AE61-11468091C058}" type="pres">
      <dgm:prSet presAssocID="{294CBCC3-8A63-4DDA-821B-F121D4EDE4FD}" presName="hierRoot2" presStyleCnt="0">
        <dgm:presLayoutVars>
          <dgm:hierBranch val="init"/>
        </dgm:presLayoutVars>
      </dgm:prSet>
      <dgm:spPr/>
    </dgm:pt>
    <dgm:pt modelId="{76441207-A421-413A-9E65-3565ED4C5757}" type="pres">
      <dgm:prSet presAssocID="{294CBCC3-8A63-4DDA-821B-F121D4EDE4FD}" presName="rootComposite" presStyleCnt="0"/>
      <dgm:spPr/>
    </dgm:pt>
    <dgm:pt modelId="{5E948C11-7DD6-46D7-93C4-12E1608ADA62}" type="pres">
      <dgm:prSet presAssocID="{294CBCC3-8A63-4DDA-821B-F121D4EDE4FD}" presName="rootText" presStyleLbl="node4" presStyleIdx="6" presStyleCnt="16">
        <dgm:presLayoutVars>
          <dgm:chPref val="3"/>
        </dgm:presLayoutVars>
      </dgm:prSet>
      <dgm:spPr/>
    </dgm:pt>
    <dgm:pt modelId="{FEE7D6C3-073A-40AF-B986-F09821F45597}" type="pres">
      <dgm:prSet presAssocID="{294CBCC3-8A63-4DDA-821B-F121D4EDE4FD}" presName="rootConnector" presStyleLbl="node4" presStyleIdx="6" presStyleCnt="16"/>
      <dgm:spPr/>
    </dgm:pt>
    <dgm:pt modelId="{2AEFCF4F-4F43-42AA-A3B5-14D30E97FE92}" type="pres">
      <dgm:prSet presAssocID="{294CBCC3-8A63-4DDA-821B-F121D4EDE4FD}" presName="hierChild4" presStyleCnt="0"/>
      <dgm:spPr/>
    </dgm:pt>
    <dgm:pt modelId="{D49988F3-DD2D-4115-818B-9A6B896AE03F}" type="pres">
      <dgm:prSet presAssocID="{294CBCC3-8A63-4DDA-821B-F121D4EDE4FD}" presName="hierChild5" presStyleCnt="0"/>
      <dgm:spPr/>
    </dgm:pt>
    <dgm:pt modelId="{4CBFF7DA-E9DB-42F7-9030-04FCE95F9109}" type="pres">
      <dgm:prSet presAssocID="{299BA78D-3ECD-4C2D-8064-4CBC58167CEF}" presName="Name37" presStyleLbl="parChTrans1D4" presStyleIdx="7" presStyleCnt="16"/>
      <dgm:spPr/>
    </dgm:pt>
    <dgm:pt modelId="{0E69DF01-DD13-4339-96D4-EFE6D0CA244B}" type="pres">
      <dgm:prSet presAssocID="{2362BA6F-3A03-477E-91CC-4659DA08AEBD}" presName="hierRoot2" presStyleCnt="0">
        <dgm:presLayoutVars>
          <dgm:hierBranch val="init"/>
        </dgm:presLayoutVars>
      </dgm:prSet>
      <dgm:spPr/>
    </dgm:pt>
    <dgm:pt modelId="{3A3A8BFF-F2E8-4887-893C-E1905C0FA336}" type="pres">
      <dgm:prSet presAssocID="{2362BA6F-3A03-477E-91CC-4659DA08AEBD}" presName="rootComposite" presStyleCnt="0"/>
      <dgm:spPr/>
    </dgm:pt>
    <dgm:pt modelId="{10F6C26C-B3C8-48DB-967E-49D6D948369F}" type="pres">
      <dgm:prSet presAssocID="{2362BA6F-3A03-477E-91CC-4659DA08AEBD}" presName="rootText" presStyleLbl="node4" presStyleIdx="7" presStyleCnt="16">
        <dgm:presLayoutVars>
          <dgm:chPref val="3"/>
        </dgm:presLayoutVars>
      </dgm:prSet>
      <dgm:spPr/>
    </dgm:pt>
    <dgm:pt modelId="{CDBCD5DA-EFBC-4BFA-92E1-8EE706EFB960}" type="pres">
      <dgm:prSet presAssocID="{2362BA6F-3A03-477E-91CC-4659DA08AEBD}" presName="rootConnector" presStyleLbl="node4" presStyleIdx="7" presStyleCnt="16"/>
      <dgm:spPr/>
    </dgm:pt>
    <dgm:pt modelId="{D235F60C-9EA4-4885-A00C-57386BC54234}" type="pres">
      <dgm:prSet presAssocID="{2362BA6F-3A03-477E-91CC-4659DA08AEBD}" presName="hierChild4" presStyleCnt="0"/>
      <dgm:spPr/>
    </dgm:pt>
    <dgm:pt modelId="{B0D914AF-2F7F-4DE6-AE1B-DA0855600A7D}" type="pres">
      <dgm:prSet presAssocID="{52D035E2-E86C-4CF8-AFC6-C08F1A23F45C}" presName="Name37" presStyleLbl="parChTrans1D4" presStyleIdx="8" presStyleCnt="16"/>
      <dgm:spPr/>
    </dgm:pt>
    <dgm:pt modelId="{4034C782-3B8D-4EA6-BA35-F164F3892C2C}" type="pres">
      <dgm:prSet presAssocID="{C8AC571F-7266-4381-8DB7-56037E54F2F8}" presName="hierRoot2" presStyleCnt="0">
        <dgm:presLayoutVars>
          <dgm:hierBranch val="init"/>
        </dgm:presLayoutVars>
      </dgm:prSet>
      <dgm:spPr/>
    </dgm:pt>
    <dgm:pt modelId="{88910E06-854B-4B67-A4CB-15FFF552672A}" type="pres">
      <dgm:prSet presAssocID="{C8AC571F-7266-4381-8DB7-56037E54F2F8}" presName="rootComposite" presStyleCnt="0"/>
      <dgm:spPr/>
    </dgm:pt>
    <dgm:pt modelId="{53C80658-A181-4F1B-9421-166D33C67E94}" type="pres">
      <dgm:prSet presAssocID="{C8AC571F-7266-4381-8DB7-56037E54F2F8}" presName="rootText" presStyleLbl="node4" presStyleIdx="8" presStyleCnt="16">
        <dgm:presLayoutVars>
          <dgm:chPref val="3"/>
        </dgm:presLayoutVars>
      </dgm:prSet>
      <dgm:spPr/>
    </dgm:pt>
    <dgm:pt modelId="{C9EC17B7-E027-4557-91FE-CB6899CD5989}" type="pres">
      <dgm:prSet presAssocID="{C8AC571F-7266-4381-8DB7-56037E54F2F8}" presName="rootConnector" presStyleLbl="node4" presStyleIdx="8" presStyleCnt="16"/>
      <dgm:spPr/>
    </dgm:pt>
    <dgm:pt modelId="{BEFACD69-6793-411C-B4D7-B4621C01D81F}" type="pres">
      <dgm:prSet presAssocID="{C8AC571F-7266-4381-8DB7-56037E54F2F8}" presName="hierChild4" presStyleCnt="0"/>
      <dgm:spPr/>
    </dgm:pt>
    <dgm:pt modelId="{ACC71789-5DB7-415B-9DF1-0D542E0356FA}" type="pres">
      <dgm:prSet presAssocID="{C8AC571F-7266-4381-8DB7-56037E54F2F8}" presName="hierChild5" presStyleCnt="0"/>
      <dgm:spPr/>
    </dgm:pt>
    <dgm:pt modelId="{C22C3146-56A1-4441-ACC3-365014F51DAE}" type="pres">
      <dgm:prSet presAssocID="{A94EB27F-B83A-4BE0-AF16-F98F6BCB2AE6}" presName="Name37" presStyleLbl="parChTrans1D4" presStyleIdx="9" presStyleCnt="16"/>
      <dgm:spPr/>
    </dgm:pt>
    <dgm:pt modelId="{11704E4B-6ACE-4180-9CEA-3C959355B7ED}" type="pres">
      <dgm:prSet presAssocID="{0C25FCC5-41E1-4AA9-A3BB-1A2BB4CB3769}" presName="hierRoot2" presStyleCnt="0">
        <dgm:presLayoutVars>
          <dgm:hierBranch val="init"/>
        </dgm:presLayoutVars>
      </dgm:prSet>
      <dgm:spPr/>
    </dgm:pt>
    <dgm:pt modelId="{2E8FAE34-D153-4E67-A2CD-260F828A6F83}" type="pres">
      <dgm:prSet presAssocID="{0C25FCC5-41E1-4AA9-A3BB-1A2BB4CB3769}" presName="rootComposite" presStyleCnt="0"/>
      <dgm:spPr/>
    </dgm:pt>
    <dgm:pt modelId="{A90B9615-ECD4-4704-A6F8-934FF4B6D611}" type="pres">
      <dgm:prSet presAssocID="{0C25FCC5-41E1-4AA9-A3BB-1A2BB4CB3769}" presName="rootText" presStyleLbl="node4" presStyleIdx="9" presStyleCnt="16">
        <dgm:presLayoutVars>
          <dgm:chPref val="3"/>
        </dgm:presLayoutVars>
      </dgm:prSet>
      <dgm:spPr/>
    </dgm:pt>
    <dgm:pt modelId="{BFFA49F4-4B78-4B76-8DA6-35E0B181791D}" type="pres">
      <dgm:prSet presAssocID="{0C25FCC5-41E1-4AA9-A3BB-1A2BB4CB3769}" presName="rootConnector" presStyleLbl="node4" presStyleIdx="9" presStyleCnt="16"/>
      <dgm:spPr/>
    </dgm:pt>
    <dgm:pt modelId="{A7E565D4-BEDA-4FE7-AA9C-6CFAF83EC48E}" type="pres">
      <dgm:prSet presAssocID="{0C25FCC5-41E1-4AA9-A3BB-1A2BB4CB3769}" presName="hierChild4" presStyleCnt="0"/>
      <dgm:spPr/>
    </dgm:pt>
    <dgm:pt modelId="{C98B1EC4-550C-4A3A-9C6D-1D8A9C923F1F}" type="pres">
      <dgm:prSet presAssocID="{983ADF9E-6781-4597-96A9-0FF34029ABA4}" presName="Name37" presStyleLbl="parChTrans1D4" presStyleIdx="10" presStyleCnt="16"/>
      <dgm:spPr/>
    </dgm:pt>
    <dgm:pt modelId="{7B5D3125-88D1-493F-8DA4-F7B4D05BC9FC}" type="pres">
      <dgm:prSet presAssocID="{88E18A56-1D91-4204-8AE3-8E41ECC6A012}" presName="hierRoot2" presStyleCnt="0">
        <dgm:presLayoutVars>
          <dgm:hierBranch val="init"/>
        </dgm:presLayoutVars>
      </dgm:prSet>
      <dgm:spPr/>
    </dgm:pt>
    <dgm:pt modelId="{029CCE11-E90B-413D-90AA-3CEF66C9701B}" type="pres">
      <dgm:prSet presAssocID="{88E18A56-1D91-4204-8AE3-8E41ECC6A012}" presName="rootComposite" presStyleCnt="0"/>
      <dgm:spPr/>
    </dgm:pt>
    <dgm:pt modelId="{83572D60-6C31-4A59-8C90-F95CEDE4FEC3}" type="pres">
      <dgm:prSet presAssocID="{88E18A56-1D91-4204-8AE3-8E41ECC6A012}" presName="rootText" presStyleLbl="node4" presStyleIdx="10" presStyleCnt="16" custLinFactX="-24678" custLinFactNeighborX="-100000" custLinFactNeighborY="23934">
        <dgm:presLayoutVars>
          <dgm:chPref val="3"/>
        </dgm:presLayoutVars>
      </dgm:prSet>
      <dgm:spPr/>
    </dgm:pt>
    <dgm:pt modelId="{9C83F01B-7DA9-4FFC-9DE3-CCB91F759EB3}" type="pres">
      <dgm:prSet presAssocID="{88E18A56-1D91-4204-8AE3-8E41ECC6A012}" presName="rootConnector" presStyleLbl="node4" presStyleIdx="10" presStyleCnt="16"/>
      <dgm:spPr/>
    </dgm:pt>
    <dgm:pt modelId="{68C31C4D-BEDD-4CCB-A76A-6181452CA13B}" type="pres">
      <dgm:prSet presAssocID="{88E18A56-1D91-4204-8AE3-8E41ECC6A012}" presName="hierChild4" presStyleCnt="0"/>
      <dgm:spPr/>
    </dgm:pt>
    <dgm:pt modelId="{BC7E522B-EBFE-4BF0-A7A9-A84180CB44CD}" type="pres">
      <dgm:prSet presAssocID="{88E18A56-1D91-4204-8AE3-8E41ECC6A012}" presName="hierChild5" presStyleCnt="0"/>
      <dgm:spPr/>
    </dgm:pt>
    <dgm:pt modelId="{7708CE2B-A08A-424B-8860-AF60D7D60160}" type="pres">
      <dgm:prSet presAssocID="{0C25FCC5-41E1-4AA9-A3BB-1A2BB4CB3769}" presName="hierChild5" presStyleCnt="0"/>
      <dgm:spPr/>
    </dgm:pt>
    <dgm:pt modelId="{5F8F25E9-009F-4AA5-9AD7-60291D0640ED}" type="pres">
      <dgm:prSet presAssocID="{8F216C6A-5805-4198-B3F3-4FF04265EFAA}" presName="Name37" presStyleLbl="parChTrans1D4" presStyleIdx="11" presStyleCnt="16"/>
      <dgm:spPr/>
    </dgm:pt>
    <dgm:pt modelId="{86DE13D3-F276-4A9A-B516-B6A80042DAC3}" type="pres">
      <dgm:prSet presAssocID="{8B1C7993-4985-40BF-9B29-335D25540C99}" presName="hierRoot2" presStyleCnt="0">
        <dgm:presLayoutVars>
          <dgm:hierBranch val="init"/>
        </dgm:presLayoutVars>
      </dgm:prSet>
      <dgm:spPr/>
    </dgm:pt>
    <dgm:pt modelId="{D86AA72C-A905-4D75-8239-B6684784F98E}" type="pres">
      <dgm:prSet presAssocID="{8B1C7993-4985-40BF-9B29-335D25540C99}" presName="rootComposite" presStyleCnt="0"/>
      <dgm:spPr/>
    </dgm:pt>
    <dgm:pt modelId="{F987BE21-802F-4429-99BB-6ED8405802B8}" type="pres">
      <dgm:prSet presAssocID="{8B1C7993-4985-40BF-9B29-335D25540C99}" presName="rootText" presStyleLbl="node4" presStyleIdx="11" presStyleCnt="16">
        <dgm:presLayoutVars>
          <dgm:chPref val="3"/>
        </dgm:presLayoutVars>
      </dgm:prSet>
      <dgm:spPr/>
    </dgm:pt>
    <dgm:pt modelId="{D03F12A0-12CD-487D-A856-E766AF40CF37}" type="pres">
      <dgm:prSet presAssocID="{8B1C7993-4985-40BF-9B29-335D25540C99}" presName="rootConnector" presStyleLbl="node4" presStyleIdx="11" presStyleCnt="16"/>
      <dgm:spPr/>
    </dgm:pt>
    <dgm:pt modelId="{4C0D0154-5C31-4B28-B73E-B0971AA8683E}" type="pres">
      <dgm:prSet presAssocID="{8B1C7993-4985-40BF-9B29-335D25540C99}" presName="hierChild4" presStyleCnt="0"/>
      <dgm:spPr/>
    </dgm:pt>
    <dgm:pt modelId="{580A4C2C-7949-4595-9B52-F60D413FD811}" type="pres">
      <dgm:prSet presAssocID="{8B1C7993-4985-40BF-9B29-335D25540C99}" presName="hierChild5" presStyleCnt="0"/>
      <dgm:spPr/>
    </dgm:pt>
    <dgm:pt modelId="{B34EE68D-8075-4673-9E12-4A17F6028C7B}" type="pres">
      <dgm:prSet presAssocID="{2362BA6F-3A03-477E-91CC-4659DA08AEBD}" presName="hierChild5" presStyleCnt="0"/>
      <dgm:spPr/>
    </dgm:pt>
    <dgm:pt modelId="{6574810B-D7EC-4C31-89FF-873F55DD48F5}" type="pres">
      <dgm:prSet presAssocID="{C38A8FF7-0028-4C26-BE1C-FE7EDEB978D7}" presName="Name37" presStyleLbl="parChTrans1D4" presStyleIdx="12" presStyleCnt="16"/>
      <dgm:spPr/>
    </dgm:pt>
    <dgm:pt modelId="{5FCB7898-8379-4A6C-8282-F0ACF36E7EBB}" type="pres">
      <dgm:prSet presAssocID="{3276E698-5067-45A9-9122-3E2B77D00DA4}" presName="hierRoot2" presStyleCnt="0">
        <dgm:presLayoutVars>
          <dgm:hierBranch val="init"/>
        </dgm:presLayoutVars>
      </dgm:prSet>
      <dgm:spPr/>
    </dgm:pt>
    <dgm:pt modelId="{FF8803F3-6642-4944-ACEB-70C80A0F3F6F}" type="pres">
      <dgm:prSet presAssocID="{3276E698-5067-45A9-9122-3E2B77D00DA4}" presName="rootComposite" presStyleCnt="0"/>
      <dgm:spPr/>
    </dgm:pt>
    <dgm:pt modelId="{0A7A8F6B-BB26-479D-927C-436185DD2D04}" type="pres">
      <dgm:prSet presAssocID="{3276E698-5067-45A9-9122-3E2B77D00DA4}" presName="rootText" presStyleLbl="node4" presStyleIdx="12" presStyleCnt="16">
        <dgm:presLayoutVars>
          <dgm:chPref val="3"/>
        </dgm:presLayoutVars>
      </dgm:prSet>
      <dgm:spPr/>
    </dgm:pt>
    <dgm:pt modelId="{ACA6B54C-F661-49A8-88AA-D17668FBA122}" type="pres">
      <dgm:prSet presAssocID="{3276E698-5067-45A9-9122-3E2B77D00DA4}" presName="rootConnector" presStyleLbl="node4" presStyleIdx="12" presStyleCnt="16"/>
      <dgm:spPr/>
    </dgm:pt>
    <dgm:pt modelId="{28F27BAD-4A90-4F74-A266-C37BA9DB2C9E}" type="pres">
      <dgm:prSet presAssocID="{3276E698-5067-45A9-9122-3E2B77D00DA4}" presName="hierChild4" presStyleCnt="0"/>
      <dgm:spPr/>
    </dgm:pt>
    <dgm:pt modelId="{6C0BC4C0-E135-4A1C-9280-51623C54CC75}" type="pres">
      <dgm:prSet presAssocID="{A958F3D6-FF4F-4D74-B1E1-44DF3A763ABA}" presName="Name37" presStyleLbl="parChTrans1D4" presStyleIdx="13" presStyleCnt="16"/>
      <dgm:spPr/>
    </dgm:pt>
    <dgm:pt modelId="{CD21AE75-3867-4C59-80CE-9FFD0A2210E1}" type="pres">
      <dgm:prSet presAssocID="{CDE4D52E-1C50-4A4E-84C4-EC2AC7809686}" presName="hierRoot2" presStyleCnt="0">
        <dgm:presLayoutVars>
          <dgm:hierBranch val="init"/>
        </dgm:presLayoutVars>
      </dgm:prSet>
      <dgm:spPr/>
    </dgm:pt>
    <dgm:pt modelId="{3B60325A-2302-47FE-B0F9-B3234F5470D0}" type="pres">
      <dgm:prSet presAssocID="{CDE4D52E-1C50-4A4E-84C4-EC2AC7809686}" presName="rootComposite" presStyleCnt="0"/>
      <dgm:spPr/>
    </dgm:pt>
    <dgm:pt modelId="{D0CA46D6-7B5F-4AE2-9D18-35B365EA29B1}" type="pres">
      <dgm:prSet presAssocID="{CDE4D52E-1C50-4A4E-84C4-EC2AC7809686}" presName="rootText" presStyleLbl="node4" presStyleIdx="13" presStyleCnt="16">
        <dgm:presLayoutVars>
          <dgm:chPref val="3"/>
        </dgm:presLayoutVars>
      </dgm:prSet>
      <dgm:spPr/>
    </dgm:pt>
    <dgm:pt modelId="{E9C574A8-71DA-4F1D-99F1-1D1D649BB5D8}" type="pres">
      <dgm:prSet presAssocID="{CDE4D52E-1C50-4A4E-84C4-EC2AC7809686}" presName="rootConnector" presStyleLbl="node4" presStyleIdx="13" presStyleCnt="16"/>
      <dgm:spPr/>
    </dgm:pt>
    <dgm:pt modelId="{66A31611-FEBD-445C-AE4A-94A20539B353}" type="pres">
      <dgm:prSet presAssocID="{CDE4D52E-1C50-4A4E-84C4-EC2AC7809686}" presName="hierChild4" presStyleCnt="0"/>
      <dgm:spPr/>
    </dgm:pt>
    <dgm:pt modelId="{68DB5653-701F-49AF-8792-B819B0878E12}" type="pres">
      <dgm:prSet presAssocID="{65C888A7-DFAB-4717-85C3-AD52107E143B}" presName="Name37" presStyleLbl="parChTrans1D4" presStyleIdx="14" presStyleCnt="16"/>
      <dgm:spPr/>
    </dgm:pt>
    <dgm:pt modelId="{741A6802-E438-43C7-989A-2F6ABB821BB3}" type="pres">
      <dgm:prSet presAssocID="{19E20457-685F-4E2C-8701-DC4DFBE6D945}" presName="hierRoot2" presStyleCnt="0">
        <dgm:presLayoutVars>
          <dgm:hierBranch val="init"/>
        </dgm:presLayoutVars>
      </dgm:prSet>
      <dgm:spPr/>
    </dgm:pt>
    <dgm:pt modelId="{3413DD65-010A-4016-A1BD-97AFC5047861}" type="pres">
      <dgm:prSet presAssocID="{19E20457-685F-4E2C-8701-DC4DFBE6D945}" presName="rootComposite" presStyleCnt="0"/>
      <dgm:spPr/>
    </dgm:pt>
    <dgm:pt modelId="{1989B49D-643A-4299-B07C-71F3B4108022}" type="pres">
      <dgm:prSet presAssocID="{19E20457-685F-4E2C-8701-DC4DFBE6D945}" presName="rootText" presStyleLbl="node4" presStyleIdx="14" presStyleCnt="16">
        <dgm:presLayoutVars>
          <dgm:chPref val="3"/>
        </dgm:presLayoutVars>
      </dgm:prSet>
      <dgm:spPr/>
    </dgm:pt>
    <dgm:pt modelId="{01B5B485-B3AC-40D8-B35A-C482BB044E23}" type="pres">
      <dgm:prSet presAssocID="{19E20457-685F-4E2C-8701-DC4DFBE6D945}" presName="rootConnector" presStyleLbl="node4" presStyleIdx="14" presStyleCnt="16"/>
      <dgm:spPr/>
    </dgm:pt>
    <dgm:pt modelId="{C0BFD0CB-2038-4FB2-8898-FDA0DF9D29D9}" type="pres">
      <dgm:prSet presAssocID="{19E20457-685F-4E2C-8701-DC4DFBE6D945}" presName="hierChild4" presStyleCnt="0"/>
      <dgm:spPr/>
    </dgm:pt>
    <dgm:pt modelId="{676B8462-EC26-43D9-BEC7-8D7640009A11}" type="pres">
      <dgm:prSet presAssocID="{1DF4FA26-B1EC-4191-A173-1E472E4128E3}" presName="Name37" presStyleLbl="parChTrans1D4" presStyleIdx="15" presStyleCnt="16"/>
      <dgm:spPr/>
    </dgm:pt>
    <dgm:pt modelId="{998A63F8-3843-4D85-AF52-67CC40670350}" type="pres">
      <dgm:prSet presAssocID="{B587B1CC-5886-49EF-93BD-C5B389421DD1}" presName="hierRoot2" presStyleCnt="0">
        <dgm:presLayoutVars>
          <dgm:hierBranch val="init"/>
        </dgm:presLayoutVars>
      </dgm:prSet>
      <dgm:spPr/>
    </dgm:pt>
    <dgm:pt modelId="{208B6A0B-37C3-48AF-903E-7528C896E052}" type="pres">
      <dgm:prSet presAssocID="{B587B1CC-5886-49EF-93BD-C5B389421DD1}" presName="rootComposite" presStyleCnt="0"/>
      <dgm:spPr/>
    </dgm:pt>
    <dgm:pt modelId="{27EE981C-04AC-477D-9D95-A7667FC576AB}" type="pres">
      <dgm:prSet presAssocID="{B587B1CC-5886-49EF-93BD-C5B389421DD1}" presName="rootText" presStyleLbl="node4" presStyleIdx="15" presStyleCnt="16">
        <dgm:presLayoutVars>
          <dgm:chPref val="3"/>
        </dgm:presLayoutVars>
      </dgm:prSet>
      <dgm:spPr/>
    </dgm:pt>
    <dgm:pt modelId="{290FB121-A6ED-4435-B0CD-186F32445ADE}" type="pres">
      <dgm:prSet presAssocID="{B587B1CC-5886-49EF-93BD-C5B389421DD1}" presName="rootConnector" presStyleLbl="node4" presStyleIdx="15" presStyleCnt="16"/>
      <dgm:spPr/>
    </dgm:pt>
    <dgm:pt modelId="{82BF5723-87B9-4EB4-810D-3880637DD5A9}" type="pres">
      <dgm:prSet presAssocID="{B587B1CC-5886-49EF-93BD-C5B389421DD1}" presName="hierChild4" presStyleCnt="0"/>
      <dgm:spPr/>
    </dgm:pt>
    <dgm:pt modelId="{8DF753AF-BD59-4A22-8638-9A2EBB7F65BF}" type="pres">
      <dgm:prSet presAssocID="{B587B1CC-5886-49EF-93BD-C5B389421DD1}" presName="hierChild5" presStyleCnt="0"/>
      <dgm:spPr/>
    </dgm:pt>
    <dgm:pt modelId="{3E344A56-9047-42D1-93C3-93EF780ADDB1}" type="pres">
      <dgm:prSet presAssocID="{19E20457-685F-4E2C-8701-DC4DFBE6D945}" presName="hierChild5" presStyleCnt="0"/>
      <dgm:spPr/>
    </dgm:pt>
    <dgm:pt modelId="{59A04F89-031A-4924-BDC1-42FF96486052}" type="pres">
      <dgm:prSet presAssocID="{CDE4D52E-1C50-4A4E-84C4-EC2AC7809686}" presName="hierChild5" presStyleCnt="0"/>
      <dgm:spPr/>
    </dgm:pt>
    <dgm:pt modelId="{C5C8682C-E7AE-492E-AE59-AFFAA263DF36}" type="pres">
      <dgm:prSet presAssocID="{3276E698-5067-45A9-9122-3E2B77D00DA4}" presName="hierChild5" presStyleCnt="0"/>
      <dgm:spPr/>
    </dgm:pt>
    <dgm:pt modelId="{AFED70CD-F4FF-42BB-BC73-59EF9312DC02}" type="pres">
      <dgm:prSet presAssocID="{E28C460F-6359-44B8-AC10-30DA1D38E1B0}" presName="hierChild5" presStyleCnt="0"/>
      <dgm:spPr/>
    </dgm:pt>
    <dgm:pt modelId="{988CA430-AE18-4316-9E66-55E61DF2A81F}" type="pres">
      <dgm:prSet presAssocID="{EC9E64F6-AABC-4463-BD6A-84BF09BFC56C}" presName="hierChild5" presStyleCnt="0"/>
      <dgm:spPr/>
    </dgm:pt>
    <dgm:pt modelId="{C5B59D9C-F1B4-4E76-920E-DBA2D755F486}" type="pres">
      <dgm:prSet presAssocID="{6D06F443-DF22-438E-B47B-5526799DA9AC}" presName="hierChild3" presStyleCnt="0"/>
      <dgm:spPr/>
    </dgm:pt>
  </dgm:ptLst>
  <dgm:cxnLst>
    <dgm:cxn modelId="{3DEB380E-3F93-454D-B332-D016E5C9EB63}" type="presOf" srcId="{C84948C4-8933-4298-BA8D-01156893E004}" destId="{A37476DD-E115-40AC-9413-6FAFE9361E91}" srcOrd="1" destOrd="0" presId="urn:microsoft.com/office/officeart/2005/8/layout/orgChart1"/>
    <dgm:cxn modelId="{BCAF3610-CECF-4D7C-8885-9D05102FE1EB}" srcId="{2362BA6F-3A03-477E-91CC-4659DA08AEBD}" destId="{0C25FCC5-41E1-4AA9-A3BB-1A2BB4CB3769}" srcOrd="1" destOrd="0" parTransId="{A94EB27F-B83A-4BE0-AF16-F98F6BCB2AE6}" sibTransId="{AC052D8B-B3E4-437A-A9AE-5C90C6B71079}"/>
    <dgm:cxn modelId="{1460DC13-1192-4336-8959-292C1373A9C9}" type="presOf" srcId="{65C888A7-DFAB-4717-85C3-AD52107E143B}" destId="{68DB5653-701F-49AF-8792-B819B0878E12}" srcOrd="0" destOrd="0" presId="urn:microsoft.com/office/officeart/2005/8/layout/orgChart1"/>
    <dgm:cxn modelId="{75225719-09CA-4306-ACDC-F24D47BEA2EC}" type="presOf" srcId="{F2F39D5F-D16B-470B-88BD-9FBA184BB425}" destId="{AA325785-A5BF-4156-A83B-6B312FCEABC8}" srcOrd="0" destOrd="0" presId="urn:microsoft.com/office/officeart/2005/8/layout/orgChart1"/>
    <dgm:cxn modelId="{F757561B-9ED1-4CC7-8EB2-C3F39C47655D}" type="presOf" srcId="{E28C460F-6359-44B8-AC10-30DA1D38E1B0}" destId="{3D4C8169-8BF2-462E-9B05-C39EB8173802}" srcOrd="0" destOrd="0" presId="urn:microsoft.com/office/officeart/2005/8/layout/orgChart1"/>
    <dgm:cxn modelId="{70739D1D-726E-4B2E-AB5D-DE5873F14945}" type="presOf" srcId="{0C22A347-E949-4400-8B2F-E72C61445B3C}" destId="{E5B75AC6-41AE-4196-B5E4-5841416E9D21}" srcOrd="0" destOrd="0" presId="urn:microsoft.com/office/officeart/2005/8/layout/orgChart1"/>
    <dgm:cxn modelId="{302CD71D-E546-475E-804D-AD1F3B7E7869}" srcId="{E28C460F-6359-44B8-AC10-30DA1D38E1B0}" destId="{920F7FD8-0FE3-4604-A2AE-1AAF5A92141B}" srcOrd="0" destOrd="0" parTransId="{9F609539-09C0-4304-B855-250DE80B13EC}" sibTransId="{E0BA4E68-D72F-4DE6-B0EF-CB17C1FB7799}"/>
    <dgm:cxn modelId="{F2C04321-8391-4653-8AD8-823FC8412145}" srcId="{6D06F443-DF22-438E-B47B-5526799DA9AC}" destId="{EC9E64F6-AABC-4463-BD6A-84BF09BFC56C}" srcOrd="0" destOrd="0" parTransId="{B9B2A31B-7855-4194-974A-DFCB34EC8659}" sibTransId="{9A77F85C-8906-43F9-883E-F34FBDDB8D3A}"/>
    <dgm:cxn modelId="{3088A322-423B-429A-A62F-2AF5495E068D}" type="presOf" srcId="{2516E932-FB06-45D3-BBF4-5483436E3137}" destId="{5C5F0698-5013-4CDF-A5ED-86DAEE759DCD}" srcOrd="0" destOrd="0" presId="urn:microsoft.com/office/officeart/2005/8/layout/orgChart1"/>
    <dgm:cxn modelId="{EB5C1D25-6468-4CC1-9CE2-A98D16E40645}" type="presOf" srcId="{0C25FCC5-41E1-4AA9-A3BB-1A2BB4CB3769}" destId="{A90B9615-ECD4-4704-A6F8-934FF4B6D611}" srcOrd="0" destOrd="0" presId="urn:microsoft.com/office/officeart/2005/8/layout/orgChart1"/>
    <dgm:cxn modelId="{4CB17A26-2BAE-4AA4-9E6B-DD49CAA99D8D}" type="presOf" srcId="{2943E7AC-5FD9-404C-96BA-2F02AE345B1C}" destId="{F460D5ED-8131-46D4-99D6-51861E960753}" srcOrd="0" destOrd="0" presId="urn:microsoft.com/office/officeart/2005/8/layout/orgChart1"/>
    <dgm:cxn modelId="{37DD6C27-A5C8-4BEF-819C-092EEBC58823}" type="presOf" srcId="{7B081727-597E-44AF-90FA-1BA492E4DB77}" destId="{0BEEC06D-C336-44F1-8489-073261BECD67}" srcOrd="0" destOrd="0" presId="urn:microsoft.com/office/officeart/2005/8/layout/orgChart1"/>
    <dgm:cxn modelId="{CB767228-F820-4120-A97E-8FD84C31B0D5}" type="presOf" srcId="{A94EB27F-B83A-4BE0-AF16-F98F6BCB2AE6}" destId="{C22C3146-56A1-4441-ACC3-365014F51DAE}" srcOrd="0" destOrd="0" presId="urn:microsoft.com/office/officeart/2005/8/layout/orgChart1"/>
    <dgm:cxn modelId="{3095BC29-B102-400D-B05A-E648FA79FCB3}" srcId="{E28C460F-6359-44B8-AC10-30DA1D38E1B0}" destId="{2362BA6F-3A03-477E-91CC-4659DA08AEBD}" srcOrd="3" destOrd="0" parTransId="{299BA78D-3ECD-4C2D-8064-4CBC58167CEF}" sibTransId="{C2D6A1FC-39FD-4237-8D91-F64D2EAEA018}"/>
    <dgm:cxn modelId="{F373312B-A176-4248-A1D5-536DB05E15FA}" type="presOf" srcId="{6D06F443-DF22-438E-B47B-5526799DA9AC}" destId="{A4B02959-D005-434B-AD50-6B812D04195F}" srcOrd="0" destOrd="0" presId="urn:microsoft.com/office/officeart/2005/8/layout/orgChart1"/>
    <dgm:cxn modelId="{F304792B-FAA6-4EE9-8621-024E2F4B4306}" type="presOf" srcId="{19E20457-685F-4E2C-8701-DC4DFBE6D945}" destId="{1989B49D-643A-4299-B07C-71F3B4108022}" srcOrd="0" destOrd="0" presId="urn:microsoft.com/office/officeart/2005/8/layout/orgChart1"/>
    <dgm:cxn modelId="{8A318631-832A-4475-891A-CD8A3506463F}" srcId="{920F7FD8-0FE3-4604-A2AE-1AAF5A92141B}" destId="{2943E7AC-5FD9-404C-96BA-2F02AE345B1C}" srcOrd="0" destOrd="0" parTransId="{2516E932-FB06-45D3-BBF4-5483436E3137}" sibTransId="{80CBE927-8AB7-4235-98B1-B12C5BD3F7F5}"/>
    <dgm:cxn modelId="{F4D58835-FB0F-4713-ABA7-A9EEC07B57A6}" srcId="{19E20457-685F-4E2C-8701-DC4DFBE6D945}" destId="{B587B1CC-5886-49EF-93BD-C5B389421DD1}" srcOrd="0" destOrd="0" parTransId="{1DF4FA26-B1EC-4191-A173-1E472E4128E3}" sibTransId="{59AB54B9-49CC-462E-A901-91E3A1DDF1B9}"/>
    <dgm:cxn modelId="{AB3AC636-42E1-4FA9-A4A9-79E5C07B3AA9}" type="presOf" srcId="{C441D3D8-A70B-42C5-8162-45A6C8AFF852}" destId="{66DB4795-F546-4447-AA92-7555AB1D2D66}" srcOrd="1" destOrd="0" presId="urn:microsoft.com/office/officeart/2005/8/layout/orgChart1"/>
    <dgm:cxn modelId="{8FBA373D-C7B2-4AE4-B01D-8B68A00D97E8}" srcId="{EC9E64F6-AABC-4463-BD6A-84BF09BFC56C}" destId="{C441D3D8-A70B-42C5-8162-45A6C8AFF852}" srcOrd="0" destOrd="0" parTransId="{C143B1A2-A821-40DE-99E6-71909DD6DA4D}" sibTransId="{B8CC1242-723B-479A-B5AB-ACD4CAB6C01F}"/>
    <dgm:cxn modelId="{7D377C62-327F-427B-B6BF-29C1C36C75E0}" type="presOf" srcId="{C143B1A2-A821-40DE-99E6-71909DD6DA4D}" destId="{42550B91-598F-4ABC-8321-09D7B0B3A0CA}" srcOrd="0" destOrd="0" presId="urn:microsoft.com/office/officeart/2005/8/layout/orgChart1"/>
    <dgm:cxn modelId="{BECE4469-E9B8-4B9D-81EB-640754F89EB7}" srcId="{E28C460F-6359-44B8-AC10-30DA1D38E1B0}" destId="{3276E698-5067-45A9-9122-3E2B77D00DA4}" srcOrd="4" destOrd="0" parTransId="{C38A8FF7-0028-4C26-BE1C-FE7EDEB978D7}" sibTransId="{9408F947-100C-4DB2-B2EC-225E7D7F859C}"/>
    <dgm:cxn modelId="{10E55469-44FE-4267-8022-C6A8E1A8CE48}" type="presOf" srcId="{3276E698-5067-45A9-9122-3E2B77D00DA4}" destId="{0A7A8F6B-BB26-479D-927C-436185DD2D04}" srcOrd="0" destOrd="0" presId="urn:microsoft.com/office/officeart/2005/8/layout/orgChart1"/>
    <dgm:cxn modelId="{8FE5EC69-8745-49AB-9F02-4BD9F5B50E0A}" srcId="{BD492190-96AF-4105-8FD2-7D200E3264B9}" destId="{6D06F443-DF22-438E-B47B-5526799DA9AC}" srcOrd="0" destOrd="0" parTransId="{FD9670B9-FCA0-45D9-97A3-133A3224E40A}" sibTransId="{F4ACE64F-A512-4E6C-920D-0D75E1D11025}"/>
    <dgm:cxn modelId="{20ABE34D-0592-419E-8087-C79199F46C99}" type="presOf" srcId="{983ADF9E-6781-4597-96A9-0FF34029ABA4}" destId="{C98B1EC4-550C-4A3A-9C6D-1D8A9C923F1F}" srcOrd="0" destOrd="0" presId="urn:microsoft.com/office/officeart/2005/8/layout/orgChart1"/>
    <dgm:cxn modelId="{DB63BA4E-0A38-421F-B6D3-8292D2C31272}" srcId="{2362BA6F-3A03-477E-91CC-4659DA08AEBD}" destId="{C8AC571F-7266-4381-8DB7-56037E54F2F8}" srcOrd="0" destOrd="0" parTransId="{52D035E2-E86C-4CF8-AFC6-C08F1A23F45C}" sibTransId="{5E04E205-CE12-42D9-85DF-12E617330992}"/>
    <dgm:cxn modelId="{8C30ED6E-D495-476C-BCE4-806A7AD3C9A3}" type="presOf" srcId="{9C2523AC-D1DC-414F-B15C-8BDA2E97B512}" destId="{D03DCE97-FAB1-4322-9CA7-819482107383}" srcOrd="0" destOrd="0" presId="urn:microsoft.com/office/officeart/2005/8/layout/orgChart1"/>
    <dgm:cxn modelId="{58A6AF50-62DF-4A6B-8449-BF03CE3DE43A}" type="presOf" srcId="{A97B6112-BD13-465B-8CE3-4F6508A90E97}" destId="{4A75DEB6-F66E-4A3D-8B45-15EB281DF0F3}" srcOrd="0" destOrd="0" presId="urn:microsoft.com/office/officeart/2005/8/layout/orgChart1"/>
    <dgm:cxn modelId="{5F123351-AED0-488D-B2F3-7FAE2AB25573}" type="presOf" srcId="{B587B1CC-5886-49EF-93BD-C5B389421DD1}" destId="{290FB121-A6ED-4435-B0CD-186F32445ADE}" srcOrd="1" destOrd="0" presId="urn:microsoft.com/office/officeart/2005/8/layout/orgChart1"/>
    <dgm:cxn modelId="{71F11F53-F6F0-492A-ACD3-A257390B7420}" srcId="{2362BA6F-3A03-477E-91CC-4659DA08AEBD}" destId="{8B1C7993-4985-40BF-9B29-335D25540C99}" srcOrd="2" destOrd="0" parTransId="{8F216C6A-5805-4198-B3F3-4FF04265EFAA}" sibTransId="{717C95E8-5AB4-4C42-98AE-7ED02F952172}"/>
    <dgm:cxn modelId="{DB273274-C36C-4B4E-8B59-57555403D4D3}" type="presOf" srcId="{CDE4D52E-1C50-4A4E-84C4-EC2AC7809686}" destId="{E9C574A8-71DA-4F1D-99F1-1D1D649BB5D8}" srcOrd="1" destOrd="0" presId="urn:microsoft.com/office/officeart/2005/8/layout/orgChart1"/>
    <dgm:cxn modelId="{FC7AED74-F81E-42F7-BCA3-7B5A5144FA9A}" type="presOf" srcId="{BD492190-96AF-4105-8FD2-7D200E3264B9}" destId="{8B9FA871-39D1-44D6-B89D-ECE3EC0E2495}" srcOrd="0" destOrd="0" presId="urn:microsoft.com/office/officeart/2005/8/layout/orgChart1"/>
    <dgm:cxn modelId="{8B2FF454-F0F0-4EB9-AF88-940ED40E2D1C}" srcId="{5E9B5D05-748A-489B-80A1-33E0AAD911E7}" destId="{F2F39D5F-D16B-470B-88BD-9FBA184BB425}" srcOrd="0" destOrd="0" parTransId="{A97B6112-BD13-465B-8CE3-4F6508A90E97}" sibTransId="{2C7AFDD0-ED50-46AE-84F9-05F71DE56B49}"/>
    <dgm:cxn modelId="{FB02E45A-BF19-4063-BBF8-E8C1BC192508}" type="presOf" srcId="{CDE4D52E-1C50-4A4E-84C4-EC2AC7809686}" destId="{D0CA46D6-7B5F-4AE2-9D18-35B365EA29B1}" srcOrd="0" destOrd="0" presId="urn:microsoft.com/office/officeart/2005/8/layout/orgChart1"/>
    <dgm:cxn modelId="{B0D23E7E-B0E5-427E-A0A7-AD93A7BE5209}" type="presOf" srcId="{294CBCC3-8A63-4DDA-821B-F121D4EDE4FD}" destId="{FEE7D6C3-073A-40AF-B986-F09821F45597}" srcOrd="1" destOrd="0" presId="urn:microsoft.com/office/officeart/2005/8/layout/orgChart1"/>
    <dgm:cxn modelId="{E736FB80-9892-4AF3-8F58-3B3FCDD08375}" type="presOf" srcId="{FCE20DEF-CAF5-43B4-9A5C-4FF86DEC778F}" destId="{F17EB345-53B2-475F-A663-3EA5EE366ADF}" srcOrd="0" destOrd="0" presId="urn:microsoft.com/office/officeart/2005/8/layout/orgChart1"/>
    <dgm:cxn modelId="{C307D084-0CC4-4CF2-A59A-9DB310D2FCFF}" type="presOf" srcId="{0C25FCC5-41E1-4AA9-A3BB-1A2BB4CB3769}" destId="{BFFA49F4-4B78-4B76-8DA6-35E0B181791D}" srcOrd="1" destOrd="0" presId="urn:microsoft.com/office/officeart/2005/8/layout/orgChart1"/>
    <dgm:cxn modelId="{C3CBB486-3DB5-47DF-B143-08032D0AF68B}" type="presOf" srcId="{1DF4FA26-B1EC-4191-A173-1E472E4128E3}" destId="{676B8462-EC26-43D9-BEC7-8D7640009A11}" srcOrd="0" destOrd="0" presId="urn:microsoft.com/office/officeart/2005/8/layout/orgChart1"/>
    <dgm:cxn modelId="{502D8C8A-4413-4D27-ADE8-4E78EEF71762}" srcId="{C441D3D8-A70B-42C5-8162-45A6C8AFF852}" destId="{5E9B5D05-748A-489B-80A1-33E0AAD911E7}" srcOrd="1" destOrd="0" parTransId="{7B081727-597E-44AF-90FA-1BA492E4DB77}" sibTransId="{98CD33C5-FA19-4CE6-8EE0-59947EAD8672}"/>
    <dgm:cxn modelId="{5DB47C8B-B3E1-47ED-B1D8-75170D60DB9A}" srcId="{E28C460F-6359-44B8-AC10-30DA1D38E1B0}" destId="{C84948C4-8933-4298-BA8D-01156893E004}" srcOrd="1" destOrd="0" parTransId="{861C022D-9909-4CBA-B8A3-C248455C1C72}" sibTransId="{90A51060-17D6-4F6B-ACD7-394FC15DD84C}"/>
    <dgm:cxn modelId="{FA268A8C-0CEE-4311-A7F1-1569509BC8E2}" type="presOf" srcId="{2362BA6F-3A03-477E-91CC-4659DA08AEBD}" destId="{CDBCD5DA-EFBC-4BFA-92E1-8EE706EFB960}" srcOrd="1" destOrd="0" presId="urn:microsoft.com/office/officeart/2005/8/layout/orgChart1"/>
    <dgm:cxn modelId="{37F2B191-8409-4EF5-A995-9A0BF219DFD9}" type="presOf" srcId="{294CBCC3-8A63-4DDA-821B-F121D4EDE4FD}" destId="{5E948C11-7DD6-46D7-93C4-12E1608ADA62}" srcOrd="0" destOrd="0" presId="urn:microsoft.com/office/officeart/2005/8/layout/orgChart1"/>
    <dgm:cxn modelId="{7FBBF896-A8DE-4135-86DC-81D46713DC2D}" type="presOf" srcId="{2362BA6F-3A03-477E-91CC-4659DA08AEBD}" destId="{10F6C26C-B3C8-48DB-967E-49D6D948369F}" srcOrd="0" destOrd="0" presId="urn:microsoft.com/office/officeart/2005/8/layout/orgChart1"/>
    <dgm:cxn modelId="{12184699-B5F1-4AC7-9397-D36E60BE09A2}" type="presOf" srcId="{C84948C4-8933-4298-BA8D-01156893E004}" destId="{D25C2F2C-1BAC-4A39-9942-C0F705ECCCF6}" srcOrd="0" destOrd="0" presId="urn:microsoft.com/office/officeart/2005/8/layout/orgChart1"/>
    <dgm:cxn modelId="{60287E99-BF2E-4FF8-9EE6-5E357D244F36}" type="presOf" srcId="{C8AC571F-7266-4381-8DB7-56037E54F2F8}" destId="{53C80658-A181-4F1B-9421-166D33C67E94}" srcOrd="0" destOrd="0" presId="urn:microsoft.com/office/officeart/2005/8/layout/orgChart1"/>
    <dgm:cxn modelId="{A3498C9B-4ADD-4E9C-87F6-1F5EBC5C5450}" type="presOf" srcId="{25F24323-CCB5-472C-AA43-F3F2136BC551}" destId="{891176A2-6A06-49C2-8066-ABF8775FFFAE}" srcOrd="0" destOrd="0" presId="urn:microsoft.com/office/officeart/2005/8/layout/orgChart1"/>
    <dgm:cxn modelId="{87D5389F-13FB-442A-9CD2-009828512D78}" type="presOf" srcId="{920F7FD8-0FE3-4604-A2AE-1AAF5A92141B}" destId="{211E782D-E408-4EB2-9831-B14C2EFF8936}" srcOrd="0" destOrd="0" presId="urn:microsoft.com/office/officeart/2005/8/layout/orgChart1"/>
    <dgm:cxn modelId="{3582CD9F-56B0-4028-9084-79A2AD9CD993}" srcId="{0C25FCC5-41E1-4AA9-A3BB-1A2BB4CB3769}" destId="{88E18A56-1D91-4204-8AE3-8E41ECC6A012}" srcOrd="0" destOrd="0" parTransId="{983ADF9E-6781-4597-96A9-0FF34029ABA4}" sibTransId="{05F86F22-650A-4DB4-AE99-05929E3D171F}"/>
    <dgm:cxn modelId="{5BD19DA4-F7E5-4436-A2FB-701C12CE64A2}" type="presOf" srcId="{19E20457-685F-4E2C-8701-DC4DFBE6D945}" destId="{01B5B485-B3AC-40D8-B35A-C482BB044E23}" srcOrd="1" destOrd="0" presId="urn:microsoft.com/office/officeart/2005/8/layout/orgChart1"/>
    <dgm:cxn modelId="{A1980CA6-C80D-4C63-850A-2505D608C161}" type="presOf" srcId="{F2F39D5F-D16B-470B-88BD-9FBA184BB425}" destId="{C4D947A9-583C-4F12-8A3E-8EE0116D511D}" srcOrd="1" destOrd="0" presId="urn:microsoft.com/office/officeart/2005/8/layout/orgChart1"/>
    <dgm:cxn modelId="{EFE336A8-D162-4D70-904E-8B3B29E9207F}" type="presOf" srcId="{EC9E64F6-AABC-4463-BD6A-84BF09BFC56C}" destId="{FB4F6DC5-4569-4636-8D27-0EE7971DCC98}" srcOrd="0" destOrd="0" presId="urn:microsoft.com/office/officeart/2005/8/layout/orgChart1"/>
    <dgm:cxn modelId="{BB3582AC-E09B-4B35-B19A-68EFC591FEAE}" type="presOf" srcId="{8B1C7993-4985-40BF-9B29-335D25540C99}" destId="{D03F12A0-12CD-487D-A856-E766AF40CF37}" srcOrd="1" destOrd="0" presId="urn:microsoft.com/office/officeart/2005/8/layout/orgChart1"/>
    <dgm:cxn modelId="{C2938BB0-D8EB-4156-841D-3055D3C4BB0C}" type="presOf" srcId="{2943E7AC-5FD9-404C-96BA-2F02AE345B1C}" destId="{76963F0D-19CE-497F-976D-638D6FDD92BA}" srcOrd="1" destOrd="0" presId="urn:microsoft.com/office/officeart/2005/8/layout/orgChart1"/>
    <dgm:cxn modelId="{D6D6C6B0-D0EC-4945-BBC3-66393872B3FF}" srcId="{E28C460F-6359-44B8-AC10-30DA1D38E1B0}" destId="{294CBCC3-8A63-4DDA-821B-F121D4EDE4FD}" srcOrd="2" destOrd="0" parTransId="{25F24323-CCB5-472C-AA43-F3F2136BC551}" sibTransId="{427FC9BF-5405-456C-A365-3F3393FC14C9}"/>
    <dgm:cxn modelId="{16474EB1-C407-47FB-9AF9-3B43554A8913}" type="presOf" srcId="{8F216C6A-5805-4198-B3F3-4FF04265EFAA}" destId="{5F8F25E9-009F-4AA5-9AD7-60291D0640ED}" srcOrd="0" destOrd="0" presId="urn:microsoft.com/office/officeart/2005/8/layout/orgChart1"/>
    <dgm:cxn modelId="{057923BA-4E68-4B82-9195-924B8125754E}" srcId="{CDE4D52E-1C50-4A4E-84C4-EC2AC7809686}" destId="{19E20457-685F-4E2C-8701-DC4DFBE6D945}" srcOrd="0" destOrd="0" parTransId="{65C888A7-DFAB-4717-85C3-AD52107E143B}" sibTransId="{E932048D-E9E4-4DF1-BD9E-CD6E4F65991D}"/>
    <dgm:cxn modelId="{8B3421C0-48C5-45D9-859D-8B370275CC7C}" srcId="{C441D3D8-A70B-42C5-8162-45A6C8AFF852}" destId="{9C2523AC-D1DC-414F-B15C-8BDA2E97B512}" srcOrd="0" destOrd="0" parTransId="{0C22A347-E949-4400-8B2F-E72C61445B3C}" sibTransId="{8186E1C5-69DD-472E-8A56-AA9174F1A828}"/>
    <dgm:cxn modelId="{E947BBC1-8ED7-4ECA-9790-A48E42817742}" type="presOf" srcId="{9F609539-09C0-4304-B855-250DE80B13EC}" destId="{23BB9D76-5314-4C47-A667-6B1C2C1368A8}" srcOrd="0" destOrd="0" presId="urn:microsoft.com/office/officeart/2005/8/layout/orgChart1"/>
    <dgm:cxn modelId="{40ACAFC6-F443-4926-BB87-AFD3202CB9D5}" type="presOf" srcId="{C441D3D8-A70B-42C5-8162-45A6C8AFF852}" destId="{C47780BD-4066-4624-8E25-AA50DF7AFF6E}" srcOrd="0" destOrd="0" presId="urn:microsoft.com/office/officeart/2005/8/layout/orgChart1"/>
    <dgm:cxn modelId="{584C1AC9-0BDE-486F-8BA1-5BCD8B59F21F}" type="presOf" srcId="{EC9E64F6-AABC-4463-BD6A-84BF09BFC56C}" destId="{9E081973-66F7-40CE-A48A-31929A7323A3}" srcOrd="1" destOrd="0" presId="urn:microsoft.com/office/officeart/2005/8/layout/orgChart1"/>
    <dgm:cxn modelId="{0E7CAFC9-3F1C-41F5-AC93-9AEB24276FE2}" type="presOf" srcId="{5E9B5D05-748A-489B-80A1-33E0AAD911E7}" destId="{D93C2657-3A5E-40A4-B721-2F54A2AFFEC1}" srcOrd="0" destOrd="0" presId="urn:microsoft.com/office/officeart/2005/8/layout/orgChart1"/>
    <dgm:cxn modelId="{2D1FC9C9-73B1-45A0-BF68-0950A77786CA}" type="presOf" srcId="{88E18A56-1D91-4204-8AE3-8E41ECC6A012}" destId="{9C83F01B-7DA9-4FFC-9DE3-CCB91F759EB3}" srcOrd="1" destOrd="0" presId="urn:microsoft.com/office/officeart/2005/8/layout/orgChart1"/>
    <dgm:cxn modelId="{1B147DCC-2196-4CFB-904B-74C642E778A8}" type="presOf" srcId="{299BA78D-3ECD-4C2D-8064-4CBC58167CEF}" destId="{4CBFF7DA-E9DB-42F7-9030-04FCE95F9109}" srcOrd="0" destOrd="0" presId="urn:microsoft.com/office/officeart/2005/8/layout/orgChart1"/>
    <dgm:cxn modelId="{BDC394CF-AE0C-4610-B86F-BDB3F6719B59}" srcId="{EC9E64F6-AABC-4463-BD6A-84BF09BFC56C}" destId="{E28C460F-6359-44B8-AC10-30DA1D38E1B0}" srcOrd="1" destOrd="0" parTransId="{FCE20DEF-CAF5-43B4-9A5C-4FF86DEC778F}" sibTransId="{069CBA42-D98E-4B43-AAB5-9753D35F8142}"/>
    <dgm:cxn modelId="{4322D3CF-5A40-496B-A990-832A73A1374C}" type="presOf" srcId="{861C022D-9909-4CBA-B8A3-C248455C1C72}" destId="{45D16C77-21B2-4AF0-B769-D880E6C3ABD7}" srcOrd="0" destOrd="0" presId="urn:microsoft.com/office/officeart/2005/8/layout/orgChart1"/>
    <dgm:cxn modelId="{B46A6DD3-DCE0-4A5C-968A-A7EF23BAA15F}" type="presOf" srcId="{B587B1CC-5886-49EF-93BD-C5B389421DD1}" destId="{27EE981C-04AC-477D-9D95-A7667FC576AB}" srcOrd="0" destOrd="0" presId="urn:microsoft.com/office/officeart/2005/8/layout/orgChart1"/>
    <dgm:cxn modelId="{FA4C30D5-4B41-435F-9128-536714F7541E}" type="presOf" srcId="{88E18A56-1D91-4204-8AE3-8E41ECC6A012}" destId="{83572D60-6C31-4A59-8C90-F95CEDE4FEC3}" srcOrd="0" destOrd="0" presId="urn:microsoft.com/office/officeart/2005/8/layout/orgChart1"/>
    <dgm:cxn modelId="{C008D3DB-50C6-496F-95F4-F778937A6618}" type="presOf" srcId="{52D035E2-E86C-4CF8-AFC6-C08F1A23F45C}" destId="{B0D914AF-2F7F-4DE6-AE1B-DA0855600A7D}" srcOrd="0" destOrd="0" presId="urn:microsoft.com/office/officeart/2005/8/layout/orgChart1"/>
    <dgm:cxn modelId="{E31F15DC-B2B0-4123-8F0E-74BFDAA457B1}" type="presOf" srcId="{E28C460F-6359-44B8-AC10-30DA1D38E1B0}" destId="{911C78E4-61B7-4651-9431-52D436C8C6C1}" srcOrd="1" destOrd="0" presId="urn:microsoft.com/office/officeart/2005/8/layout/orgChart1"/>
    <dgm:cxn modelId="{DA5208E1-FD70-4DDA-B020-7534293F19CA}" type="presOf" srcId="{3276E698-5067-45A9-9122-3E2B77D00DA4}" destId="{ACA6B54C-F661-49A8-88AA-D17668FBA122}" srcOrd="1" destOrd="0" presId="urn:microsoft.com/office/officeart/2005/8/layout/orgChart1"/>
    <dgm:cxn modelId="{69A2D5E4-77EC-445C-B418-D74EC36B11A7}" type="presOf" srcId="{8B1C7993-4985-40BF-9B29-335D25540C99}" destId="{F987BE21-802F-4429-99BB-6ED8405802B8}" srcOrd="0" destOrd="0" presId="urn:microsoft.com/office/officeart/2005/8/layout/orgChart1"/>
    <dgm:cxn modelId="{985E12E6-3313-45C4-AD73-C64DE0F660A9}" type="presOf" srcId="{C38A8FF7-0028-4C26-BE1C-FE7EDEB978D7}" destId="{6574810B-D7EC-4C31-89FF-873F55DD48F5}" srcOrd="0" destOrd="0" presId="urn:microsoft.com/office/officeart/2005/8/layout/orgChart1"/>
    <dgm:cxn modelId="{569DE6EB-D474-4FA8-B414-017E99A5E8D4}" type="presOf" srcId="{C8AC571F-7266-4381-8DB7-56037E54F2F8}" destId="{C9EC17B7-E027-4557-91FE-CB6899CD5989}" srcOrd="1" destOrd="0" presId="urn:microsoft.com/office/officeart/2005/8/layout/orgChart1"/>
    <dgm:cxn modelId="{B21282EC-907A-4A43-B84F-28D95F6E260C}" type="presOf" srcId="{5E9B5D05-748A-489B-80A1-33E0AAD911E7}" destId="{04D6ABD4-F851-4EA4-AB1A-1DF6780ED779}" srcOrd="1" destOrd="0" presId="urn:microsoft.com/office/officeart/2005/8/layout/orgChart1"/>
    <dgm:cxn modelId="{AEAB8EEC-8A19-46C3-8604-A2FF0CCE4ED3}" type="presOf" srcId="{A958F3D6-FF4F-4D74-B1E1-44DF3A763ABA}" destId="{6C0BC4C0-E135-4A1C-9280-51623C54CC75}" srcOrd="0" destOrd="0" presId="urn:microsoft.com/office/officeart/2005/8/layout/orgChart1"/>
    <dgm:cxn modelId="{2D2C66EE-6AB3-4DB7-A756-4DB6304870B0}" type="presOf" srcId="{B9B2A31B-7855-4194-974A-DFCB34EC8659}" destId="{7E19E3A9-AE3F-4E72-8D00-670CDCA20F6B}" srcOrd="0" destOrd="0" presId="urn:microsoft.com/office/officeart/2005/8/layout/orgChart1"/>
    <dgm:cxn modelId="{979987F7-C9C9-44D4-AB84-1A3D006E7920}" type="presOf" srcId="{6D06F443-DF22-438E-B47B-5526799DA9AC}" destId="{889CE21A-8431-40A6-94B7-65F9B321548B}" srcOrd="1" destOrd="0" presId="urn:microsoft.com/office/officeart/2005/8/layout/orgChart1"/>
    <dgm:cxn modelId="{55B27FF9-652B-4FFA-AA67-B6907367EDA2}" type="presOf" srcId="{920F7FD8-0FE3-4604-A2AE-1AAF5A92141B}" destId="{AEE54DE1-D8BE-4B06-91CE-6DA198A2182A}" srcOrd="1" destOrd="0" presId="urn:microsoft.com/office/officeart/2005/8/layout/orgChart1"/>
    <dgm:cxn modelId="{2E9462FB-D115-4774-99C2-837E3DBFD213}" srcId="{3276E698-5067-45A9-9122-3E2B77D00DA4}" destId="{CDE4D52E-1C50-4A4E-84C4-EC2AC7809686}" srcOrd="0" destOrd="0" parTransId="{A958F3D6-FF4F-4D74-B1E1-44DF3A763ABA}" sibTransId="{1C42DDC1-5CBB-4A87-9343-F45C861D1CD5}"/>
    <dgm:cxn modelId="{07E2F1FC-90C6-4F77-B66F-7E8AE3503BA0}" type="presOf" srcId="{9C2523AC-D1DC-414F-B15C-8BDA2E97B512}" destId="{23552D41-325B-4E00-A695-75088E23D7F7}" srcOrd="1" destOrd="0" presId="urn:microsoft.com/office/officeart/2005/8/layout/orgChart1"/>
    <dgm:cxn modelId="{36479E29-A4CA-4021-8EBE-75A1B9E249F4}" type="presParOf" srcId="{8B9FA871-39D1-44D6-B89D-ECE3EC0E2495}" destId="{37824AB5-2ECD-4D17-A504-CA397FB6F752}" srcOrd="0" destOrd="0" presId="urn:microsoft.com/office/officeart/2005/8/layout/orgChart1"/>
    <dgm:cxn modelId="{2FA9B1B2-46FE-4DF7-AE23-860FFC21449F}" type="presParOf" srcId="{37824AB5-2ECD-4D17-A504-CA397FB6F752}" destId="{14A1E251-F78D-41EA-BEDC-50531AB8F1DE}" srcOrd="0" destOrd="0" presId="urn:microsoft.com/office/officeart/2005/8/layout/orgChart1"/>
    <dgm:cxn modelId="{FDD41EDB-3FD7-44D2-B11A-1C4B6C688CA7}" type="presParOf" srcId="{14A1E251-F78D-41EA-BEDC-50531AB8F1DE}" destId="{A4B02959-D005-434B-AD50-6B812D04195F}" srcOrd="0" destOrd="0" presId="urn:microsoft.com/office/officeart/2005/8/layout/orgChart1"/>
    <dgm:cxn modelId="{711B039B-ABA9-46F2-8469-B74E04520E85}" type="presParOf" srcId="{14A1E251-F78D-41EA-BEDC-50531AB8F1DE}" destId="{889CE21A-8431-40A6-94B7-65F9B321548B}" srcOrd="1" destOrd="0" presId="urn:microsoft.com/office/officeart/2005/8/layout/orgChart1"/>
    <dgm:cxn modelId="{3C5D3CE2-750C-4BA2-861E-991DD9544126}" type="presParOf" srcId="{37824AB5-2ECD-4D17-A504-CA397FB6F752}" destId="{E0ECBAAB-B7EB-40DF-B8F5-EDE2595A3A25}" srcOrd="1" destOrd="0" presId="urn:microsoft.com/office/officeart/2005/8/layout/orgChart1"/>
    <dgm:cxn modelId="{6745E53D-BA2A-43CD-A538-3F0410F8AEDA}" type="presParOf" srcId="{E0ECBAAB-B7EB-40DF-B8F5-EDE2595A3A25}" destId="{7E19E3A9-AE3F-4E72-8D00-670CDCA20F6B}" srcOrd="0" destOrd="0" presId="urn:microsoft.com/office/officeart/2005/8/layout/orgChart1"/>
    <dgm:cxn modelId="{C8CE9D7C-44EF-4CD2-9EFC-CF7D63D49216}" type="presParOf" srcId="{E0ECBAAB-B7EB-40DF-B8F5-EDE2595A3A25}" destId="{3A7C3F8B-899C-4122-8B7C-254FFC7C0A14}" srcOrd="1" destOrd="0" presId="urn:microsoft.com/office/officeart/2005/8/layout/orgChart1"/>
    <dgm:cxn modelId="{036E89CD-00DD-4483-8595-1A48295FE284}" type="presParOf" srcId="{3A7C3F8B-899C-4122-8B7C-254FFC7C0A14}" destId="{D2B9275B-8DFF-43A9-95CD-05B1E5FE6B7A}" srcOrd="0" destOrd="0" presId="urn:microsoft.com/office/officeart/2005/8/layout/orgChart1"/>
    <dgm:cxn modelId="{BB159829-BB92-4D09-BF12-872977038CA3}" type="presParOf" srcId="{D2B9275B-8DFF-43A9-95CD-05B1E5FE6B7A}" destId="{FB4F6DC5-4569-4636-8D27-0EE7971DCC98}" srcOrd="0" destOrd="0" presId="urn:microsoft.com/office/officeart/2005/8/layout/orgChart1"/>
    <dgm:cxn modelId="{4C7D3ADC-12C3-40A3-9C57-074D21960AB6}" type="presParOf" srcId="{D2B9275B-8DFF-43A9-95CD-05B1E5FE6B7A}" destId="{9E081973-66F7-40CE-A48A-31929A7323A3}" srcOrd="1" destOrd="0" presId="urn:microsoft.com/office/officeart/2005/8/layout/orgChart1"/>
    <dgm:cxn modelId="{E5496876-4EAF-4DB3-9C8E-9118DFB29B0E}" type="presParOf" srcId="{3A7C3F8B-899C-4122-8B7C-254FFC7C0A14}" destId="{D2940BC2-1CD7-48ED-933A-DC7E9D582AED}" srcOrd="1" destOrd="0" presId="urn:microsoft.com/office/officeart/2005/8/layout/orgChart1"/>
    <dgm:cxn modelId="{B581DC62-BDD3-49BD-B231-34561AE598DB}" type="presParOf" srcId="{D2940BC2-1CD7-48ED-933A-DC7E9D582AED}" destId="{42550B91-598F-4ABC-8321-09D7B0B3A0CA}" srcOrd="0" destOrd="0" presId="urn:microsoft.com/office/officeart/2005/8/layout/orgChart1"/>
    <dgm:cxn modelId="{761DFB07-65D2-4E03-A477-5C9BEE7669F5}" type="presParOf" srcId="{D2940BC2-1CD7-48ED-933A-DC7E9D582AED}" destId="{27DD7BF7-BD3C-4DBA-8EC6-7C33695D275B}" srcOrd="1" destOrd="0" presId="urn:microsoft.com/office/officeart/2005/8/layout/orgChart1"/>
    <dgm:cxn modelId="{95DA1046-F110-4D30-9586-9DACD661B1FE}" type="presParOf" srcId="{27DD7BF7-BD3C-4DBA-8EC6-7C33695D275B}" destId="{1C41F9DC-7530-4B13-8239-849AB3B503E6}" srcOrd="0" destOrd="0" presId="urn:microsoft.com/office/officeart/2005/8/layout/orgChart1"/>
    <dgm:cxn modelId="{93EC39BB-0D23-4153-ACB4-D1E3A810B487}" type="presParOf" srcId="{1C41F9DC-7530-4B13-8239-849AB3B503E6}" destId="{C47780BD-4066-4624-8E25-AA50DF7AFF6E}" srcOrd="0" destOrd="0" presId="urn:microsoft.com/office/officeart/2005/8/layout/orgChart1"/>
    <dgm:cxn modelId="{AC220ED4-D573-4A2D-B631-3AC49C27E118}" type="presParOf" srcId="{1C41F9DC-7530-4B13-8239-849AB3B503E6}" destId="{66DB4795-F546-4447-AA92-7555AB1D2D66}" srcOrd="1" destOrd="0" presId="urn:microsoft.com/office/officeart/2005/8/layout/orgChart1"/>
    <dgm:cxn modelId="{AA8CE426-DA3E-46F1-86B2-AAA2D42EEBFF}" type="presParOf" srcId="{27DD7BF7-BD3C-4DBA-8EC6-7C33695D275B}" destId="{3605948A-D069-4EFE-9DDD-BD125C4331FD}" srcOrd="1" destOrd="0" presId="urn:microsoft.com/office/officeart/2005/8/layout/orgChart1"/>
    <dgm:cxn modelId="{E6F70101-CEEB-4D63-98D1-04B1D54915FF}" type="presParOf" srcId="{3605948A-D069-4EFE-9DDD-BD125C4331FD}" destId="{E5B75AC6-41AE-4196-B5E4-5841416E9D21}" srcOrd="0" destOrd="0" presId="urn:microsoft.com/office/officeart/2005/8/layout/orgChart1"/>
    <dgm:cxn modelId="{67E9AB30-79CB-40B2-84E4-380E5621F374}" type="presParOf" srcId="{3605948A-D069-4EFE-9DDD-BD125C4331FD}" destId="{5C9632A9-0485-471D-9770-B9DD15927809}" srcOrd="1" destOrd="0" presId="urn:microsoft.com/office/officeart/2005/8/layout/orgChart1"/>
    <dgm:cxn modelId="{E757D047-46FA-48B4-9823-A730DE36B1A1}" type="presParOf" srcId="{5C9632A9-0485-471D-9770-B9DD15927809}" destId="{63599A7E-3DA4-4B1F-AE0A-27E29645493E}" srcOrd="0" destOrd="0" presId="urn:microsoft.com/office/officeart/2005/8/layout/orgChart1"/>
    <dgm:cxn modelId="{31ED5A5E-EA46-46D4-8442-C06D04E5344B}" type="presParOf" srcId="{63599A7E-3DA4-4B1F-AE0A-27E29645493E}" destId="{D03DCE97-FAB1-4322-9CA7-819482107383}" srcOrd="0" destOrd="0" presId="urn:microsoft.com/office/officeart/2005/8/layout/orgChart1"/>
    <dgm:cxn modelId="{85F13AF1-C4D1-4F54-9141-2DE04DC22B0E}" type="presParOf" srcId="{63599A7E-3DA4-4B1F-AE0A-27E29645493E}" destId="{23552D41-325B-4E00-A695-75088E23D7F7}" srcOrd="1" destOrd="0" presId="urn:microsoft.com/office/officeart/2005/8/layout/orgChart1"/>
    <dgm:cxn modelId="{8A5E742E-0E58-4A6D-A99E-E5BA2B375A62}" type="presParOf" srcId="{5C9632A9-0485-471D-9770-B9DD15927809}" destId="{8762E9CC-E1E7-4AD9-AB86-E7608496E5FF}" srcOrd="1" destOrd="0" presId="urn:microsoft.com/office/officeart/2005/8/layout/orgChart1"/>
    <dgm:cxn modelId="{2585D5B4-2D86-46AE-9AA0-2012E681ECA3}" type="presParOf" srcId="{5C9632A9-0485-471D-9770-B9DD15927809}" destId="{AB6AFBCD-50CA-4109-A16C-F93F49966EBE}" srcOrd="2" destOrd="0" presId="urn:microsoft.com/office/officeart/2005/8/layout/orgChart1"/>
    <dgm:cxn modelId="{E8D87B80-451F-4C1E-B334-5E3041459B55}" type="presParOf" srcId="{3605948A-D069-4EFE-9DDD-BD125C4331FD}" destId="{0BEEC06D-C336-44F1-8489-073261BECD67}" srcOrd="2" destOrd="0" presId="urn:microsoft.com/office/officeart/2005/8/layout/orgChart1"/>
    <dgm:cxn modelId="{5914A322-BC78-4E40-AEAF-8A999ADBA5AF}" type="presParOf" srcId="{3605948A-D069-4EFE-9DDD-BD125C4331FD}" destId="{6F4D2F35-263F-4ADC-B3F7-9FE2A4330C6F}" srcOrd="3" destOrd="0" presId="urn:microsoft.com/office/officeart/2005/8/layout/orgChart1"/>
    <dgm:cxn modelId="{BDF28200-7562-4847-9394-F90542E8DB01}" type="presParOf" srcId="{6F4D2F35-263F-4ADC-B3F7-9FE2A4330C6F}" destId="{A0F692FD-989B-4DE9-A78B-B579553508F7}" srcOrd="0" destOrd="0" presId="urn:microsoft.com/office/officeart/2005/8/layout/orgChart1"/>
    <dgm:cxn modelId="{B6A841DF-A1AC-4830-86F0-C9B337FFA1F4}" type="presParOf" srcId="{A0F692FD-989B-4DE9-A78B-B579553508F7}" destId="{D93C2657-3A5E-40A4-B721-2F54A2AFFEC1}" srcOrd="0" destOrd="0" presId="urn:microsoft.com/office/officeart/2005/8/layout/orgChart1"/>
    <dgm:cxn modelId="{0BBA4AE1-C517-4629-96EB-C508C0F7CC99}" type="presParOf" srcId="{A0F692FD-989B-4DE9-A78B-B579553508F7}" destId="{04D6ABD4-F851-4EA4-AB1A-1DF6780ED779}" srcOrd="1" destOrd="0" presId="urn:microsoft.com/office/officeart/2005/8/layout/orgChart1"/>
    <dgm:cxn modelId="{3B94032D-5C88-4579-8BA8-DACC5583355A}" type="presParOf" srcId="{6F4D2F35-263F-4ADC-B3F7-9FE2A4330C6F}" destId="{E0FFDBB0-7D12-4262-A838-B531B820B0DC}" srcOrd="1" destOrd="0" presId="urn:microsoft.com/office/officeart/2005/8/layout/orgChart1"/>
    <dgm:cxn modelId="{51548635-E0FB-4730-B562-EA1536DB3ED1}" type="presParOf" srcId="{E0FFDBB0-7D12-4262-A838-B531B820B0DC}" destId="{4A75DEB6-F66E-4A3D-8B45-15EB281DF0F3}" srcOrd="0" destOrd="0" presId="urn:microsoft.com/office/officeart/2005/8/layout/orgChart1"/>
    <dgm:cxn modelId="{0D46EA61-03B0-478A-810A-B20B2D879140}" type="presParOf" srcId="{E0FFDBB0-7D12-4262-A838-B531B820B0DC}" destId="{71A9A838-7FCF-4AED-91FA-8962BD523DE9}" srcOrd="1" destOrd="0" presId="urn:microsoft.com/office/officeart/2005/8/layout/orgChart1"/>
    <dgm:cxn modelId="{B6B7E895-12E0-497C-8788-F91BF9CFF853}" type="presParOf" srcId="{71A9A838-7FCF-4AED-91FA-8962BD523DE9}" destId="{0ECEA142-D268-42D9-8081-928FCA492475}" srcOrd="0" destOrd="0" presId="urn:microsoft.com/office/officeart/2005/8/layout/orgChart1"/>
    <dgm:cxn modelId="{4EB6D256-8B56-4CFC-9305-EC03741CFD64}" type="presParOf" srcId="{0ECEA142-D268-42D9-8081-928FCA492475}" destId="{AA325785-A5BF-4156-A83B-6B312FCEABC8}" srcOrd="0" destOrd="0" presId="urn:microsoft.com/office/officeart/2005/8/layout/orgChart1"/>
    <dgm:cxn modelId="{D49C3E69-019D-4CB7-8437-C94EA8A56574}" type="presParOf" srcId="{0ECEA142-D268-42D9-8081-928FCA492475}" destId="{C4D947A9-583C-4F12-8A3E-8EE0116D511D}" srcOrd="1" destOrd="0" presId="urn:microsoft.com/office/officeart/2005/8/layout/orgChart1"/>
    <dgm:cxn modelId="{2C7E34B2-F6FA-46A2-B989-940182400BAC}" type="presParOf" srcId="{71A9A838-7FCF-4AED-91FA-8962BD523DE9}" destId="{38B8AD72-54A1-4C3F-B8D9-527616428E5B}" srcOrd="1" destOrd="0" presId="urn:microsoft.com/office/officeart/2005/8/layout/orgChart1"/>
    <dgm:cxn modelId="{C8D40516-D8E9-4A38-BB2E-7E37ED1465EF}" type="presParOf" srcId="{71A9A838-7FCF-4AED-91FA-8962BD523DE9}" destId="{53B56E43-9735-4CAD-A05B-67705F5F7769}" srcOrd="2" destOrd="0" presId="urn:microsoft.com/office/officeart/2005/8/layout/orgChart1"/>
    <dgm:cxn modelId="{1C3B93FE-855C-464F-BD18-C34D024F89B4}" type="presParOf" srcId="{6F4D2F35-263F-4ADC-B3F7-9FE2A4330C6F}" destId="{9B8007D9-49D4-4C51-8100-7F1F7B760862}" srcOrd="2" destOrd="0" presId="urn:microsoft.com/office/officeart/2005/8/layout/orgChart1"/>
    <dgm:cxn modelId="{ABF02183-4AC5-4D23-8E4D-6ED429AD4878}" type="presParOf" srcId="{27DD7BF7-BD3C-4DBA-8EC6-7C33695D275B}" destId="{5C713B21-CEF0-4C3E-8BEE-8528D883D250}" srcOrd="2" destOrd="0" presId="urn:microsoft.com/office/officeart/2005/8/layout/orgChart1"/>
    <dgm:cxn modelId="{C5818553-3FB1-4373-907B-7C76B284B3F2}" type="presParOf" srcId="{D2940BC2-1CD7-48ED-933A-DC7E9D582AED}" destId="{F17EB345-53B2-475F-A663-3EA5EE366ADF}" srcOrd="2" destOrd="0" presId="urn:microsoft.com/office/officeart/2005/8/layout/orgChart1"/>
    <dgm:cxn modelId="{9BEEA85E-E030-4F45-B001-397EF04827FE}" type="presParOf" srcId="{D2940BC2-1CD7-48ED-933A-DC7E9D582AED}" destId="{AD037781-BDF9-4998-9024-29D5DFF9B225}" srcOrd="3" destOrd="0" presId="urn:microsoft.com/office/officeart/2005/8/layout/orgChart1"/>
    <dgm:cxn modelId="{493FE5F5-7BE2-4682-92D6-A850FFF5D37B}" type="presParOf" srcId="{AD037781-BDF9-4998-9024-29D5DFF9B225}" destId="{A476A905-A787-4283-9F7A-218C8AC9B75F}" srcOrd="0" destOrd="0" presId="urn:microsoft.com/office/officeart/2005/8/layout/orgChart1"/>
    <dgm:cxn modelId="{AD1484DE-8025-422D-A7D3-3A570C791E4A}" type="presParOf" srcId="{A476A905-A787-4283-9F7A-218C8AC9B75F}" destId="{3D4C8169-8BF2-462E-9B05-C39EB8173802}" srcOrd="0" destOrd="0" presId="urn:microsoft.com/office/officeart/2005/8/layout/orgChart1"/>
    <dgm:cxn modelId="{96DF76F3-4C7A-4F72-A6EA-848147B5D580}" type="presParOf" srcId="{A476A905-A787-4283-9F7A-218C8AC9B75F}" destId="{911C78E4-61B7-4651-9431-52D436C8C6C1}" srcOrd="1" destOrd="0" presId="urn:microsoft.com/office/officeart/2005/8/layout/orgChart1"/>
    <dgm:cxn modelId="{5666CEDD-4697-4B69-A246-F4033353E573}" type="presParOf" srcId="{AD037781-BDF9-4998-9024-29D5DFF9B225}" destId="{7C5AE39B-4B38-42E9-A271-A1C03D930B84}" srcOrd="1" destOrd="0" presId="urn:microsoft.com/office/officeart/2005/8/layout/orgChart1"/>
    <dgm:cxn modelId="{15E69516-6A34-4584-BD94-6F95124926FA}" type="presParOf" srcId="{7C5AE39B-4B38-42E9-A271-A1C03D930B84}" destId="{23BB9D76-5314-4C47-A667-6B1C2C1368A8}" srcOrd="0" destOrd="0" presId="urn:microsoft.com/office/officeart/2005/8/layout/orgChart1"/>
    <dgm:cxn modelId="{2FA4D4EF-53EE-47A2-B5A7-6DC40A73A597}" type="presParOf" srcId="{7C5AE39B-4B38-42E9-A271-A1C03D930B84}" destId="{6950EE58-7533-400E-A241-BF713C86C97E}" srcOrd="1" destOrd="0" presId="urn:microsoft.com/office/officeart/2005/8/layout/orgChart1"/>
    <dgm:cxn modelId="{6B18C5AE-706A-477C-8D1E-41D36F8EFFDA}" type="presParOf" srcId="{6950EE58-7533-400E-A241-BF713C86C97E}" destId="{9B847781-E568-4906-8D4F-A41F9C48BE61}" srcOrd="0" destOrd="0" presId="urn:microsoft.com/office/officeart/2005/8/layout/orgChart1"/>
    <dgm:cxn modelId="{E72B0AE4-EC66-4DCA-93F6-C058496014BC}" type="presParOf" srcId="{9B847781-E568-4906-8D4F-A41F9C48BE61}" destId="{211E782D-E408-4EB2-9831-B14C2EFF8936}" srcOrd="0" destOrd="0" presId="urn:microsoft.com/office/officeart/2005/8/layout/orgChart1"/>
    <dgm:cxn modelId="{B4258D0A-8B69-4940-BE39-21C53B4EADB9}" type="presParOf" srcId="{9B847781-E568-4906-8D4F-A41F9C48BE61}" destId="{AEE54DE1-D8BE-4B06-91CE-6DA198A2182A}" srcOrd="1" destOrd="0" presId="urn:microsoft.com/office/officeart/2005/8/layout/orgChart1"/>
    <dgm:cxn modelId="{82CF02D7-F9A1-4BC2-A56B-589A7672EFD7}" type="presParOf" srcId="{6950EE58-7533-400E-A241-BF713C86C97E}" destId="{CFA08080-1EB9-4E63-87D9-B0BA974C9D17}" srcOrd="1" destOrd="0" presId="urn:microsoft.com/office/officeart/2005/8/layout/orgChart1"/>
    <dgm:cxn modelId="{7D91ED71-5F91-4118-BECF-DECEFD796584}" type="presParOf" srcId="{CFA08080-1EB9-4E63-87D9-B0BA974C9D17}" destId="{5C5F0698-5013-4CDF-A5ED-86DAEE759DCD}" srcOrd="0" destOrd="0" presId="urn:microsoft.com/office/officeart/2005/8/layout/orgChart1"/>
    <dgm:cxn modelId="{2AB91A2C-F8F9-4D9D-8DA0-B148A3717519}" type="presParOf" srcId="{CFA08080-1EB9-4E63-87D9-B0BA974C9D17}" destId="{D739E6BA-E4E8-4F8F-85FB-AEED1CBE55A5}" srcOrd="1" destOrd="0" presId="urn:microsoft.com/office/officeart/2005/8/layout/orgChart1"/>
    <dgm:cxn modelId="{D98B480C-B3D3-4612-B52B-06FE29065BE5}" type="presParOf" srcId="{D739E6BA-E4E8-4F8F-85FB-AEED1CBE55A5}" destId="{40E95123-422B-40E7-BB2E-3228E8F95CF8}" srcOrd="0" destOrd="0" presId="urn:microsoft.com/office/officeart/2005/8/layout/orgChart1"/>
    <dgm:cxn modelId="{3D3DB80D-BCBD-44E0-BBF4-FF4A677A419B}" type="presParOf" srcId="{40E95123-422B-40E7-BB2E-3228E8F95CF8}" destId="{F460D5ED-8131-46D4-99D6-51861E960753}" srcOrd="0" destOrd="0" presId="urn:microsoft.com/office/officeart/2005/8/layout/orgChart1"/>
    <dgm:cxn modelId="{20A4A81D-A2D4-4868-9B81-D74168D686F1}" type="presParOf" srcId="{40E95123-422B-40E7-BB2E-3228E8F95CF8}" destId="{76963F0D-19CE-497F-976D-638D6FDD92BA}" srcOrd="1" destOrd="0" presId="urn:microsoft.com/office/officeart/2005/8/layout/orgChart1"/>
    <dgm:cxn modelId="{0799CBDE-FCAC-4AC9-94CC-04995CCC9A60}" type="presParOf" srcId="{D739E6BA-E4E8-4F8F-85FB-AEED1CBE55A5}" destId="{4FECCDDA-345A-42FA-A327-1F08ED519156}" srcOrd="1" destOrd="0" presId="urn:microsoft.com/office/officeart/2005/8/layout/orgChart1"/>
    <dgm:cxn modelId="{B2505142-E2BD-4A95-BDBE-6E8488966E63}" type="presParOf" srcId="{D739E6BA-E4E8-4F8F-85FB-AEED1CBE55A5}" destId="{22C5DC24-67D9-4390-88CD-437E069CE25A}" srcOrd="2" destOrd="0" presId="urn:microsoft.com/office/officeart/2005/8/layout/orgChart1"/>
    <dgm:cxn modelId="{CF090D1A-11A3-443D-8481-9143C552DF5F}" type="presParOf" srcId="{6950EE58-7533-400E-A241-BF713C86C97E}" destId="{E931350C-F39E-4F9C-9F89-C6C57D7A58E5}" srcOrd="2" destOrd="0" presId="urn:microsoft.com/office/officeart/2005/8/layout/orgChart1"/>
    <dgm:cxn modelId="{9AF24F7F-0929-49F1-8293-D47F21128DD4}" type="presParOf" srcId="{7C5AE39B-4B38-42E9-A271-A1C03D930B84}" destId="{45D16C77-21B2-4AF0-B769-D880E6C3ABD7}" srcOrd="2" destOrd="0" presId="urn:microsoft.com/office/officeart/2005/8/layout/orgChart1"/>
    <dgm:cxn modelId="{4B2C5E59-113E-4646-BE82-400C43383076}" type="presParOf" srcId="{7C5AE39B-4B38-42E9-A271-A1C03D930B84}" destId="{359B4DDE-ADA3-4316-980B-B31A0C5C62F1}" srcOrd="3" destOrd="0" presId="urn:microsoft.com/office/officeart/2005/8/layout/orgChart1"/>
    <dgm:cxn modelId="{116CA4BF-A22D-477E-A456-B3B56752B745}" type="presParOf" srcId="{359B4DDE-ADA3-4316-980B-B31A0C5C62F1}" destId="{A7EE8C5A-BD79-435B-9A72-51EB23B7D7D9}" srcOrd="0" destOrd="0" presId="urn:microsoft.com/office/officeart/2005/8/layout/orgChart1"/>
    <dgm:cxn modelId="{84BECD7F-82EF-4A8C-8C6B-E416F3F248AD}" type="presParOf" srcId="{A7EE8C5A-BD79-435B-9A72-51EB23B7D7D9}" destId="{D25C2F2C-1BAC-4A39-9942-C0F705ECCCF6}" srcOrd="0" destOrd="0" presId="urn:microsoft.com/office/officeart/2005/8/layout/orgChart1"/>
    <dgm:cxn modelId="{BDA42C74-DD08-44DE-B94F-04581697AC6B}" type="presParOf" srcId="{A7EE8C5A-BD79-435B-9A72-51EB23B7D7D9}" destId="{A37476DD-E115-40AC-9413-6FAFE9361E91}" srcOrd="1" destOrd="0" presId="urn:microsoft.com/office/officeart/2005/8/layout/orgChart1"/>
    <dgm:cxn modelId="{39F6C21B-2B63-4FF6-84BB-EFAD8485DCE3}" type="presParOf" srcId="{359B4DDE-ADA3-4316-980B-B31A0C5C62F1}" destId="{FE21CAFC-DCF5-47B9-A6CA-AD4F4465D3D0}" srcOrd="1" destOrd="0" presId="urn:microsoft.com/office/officeart/2005/8/layout/orgChart1"/>
    <dgm:cxn modelId="{A6724F38-9516-4549-9AA6-6B2DE03DEC13}" type="presParOf" srcId="{359B4DDE-ADA3-4316-980B-B31A0C5C62F1}" destId="{6A68975A-93B5-4026-AB0A-8D36B17ABDC2}" srcOrd="2" destOrd="0" presId="urn:microsoft.com/office/officeart/2005/8/layout/orgChart1"/>
    <dgm:cxn modelId="{29126C6E-15D5-4D10-B47E-ADCCBB9D13BD}" type="presParOf" srcId="{7C5AE39B-4B38-42E9-A271-A1C03D930B84}" destId="{891176A2-6A06-49C2-8066-ABF8775FFFAE}" srcOrd="4" destOrd="0" presId="urn:microsoft.com/office/officeart/2005/8/layout/orgChart1"/>
    <dgm:cxn modelId="{783B5427-D618-4EA9-9007-9585E1782D60}" type="presParOf" srcId="{7C5AE39B-4B38-42E9-A271-A1C03D930B84}" destId="{83AC4355-3764-4C1C-AE61-11468091C058}" srcOrd="5" destOrd="0" presId="urn:microsoft.com/office/officeart/2005/8/layout/orgChart1"/>
    <dgm:cxn modelId="{6EA7F6F3-E565-4041-ADE1-B1D9D2AC5758}" type="presParOf" srcId="{83AC4355-3764-4C1C-AE61-11468091C058}" destId="{76441207-A421-413A-9E65-3565ED4C5757}" srcOrd="0" destOrd="0" presId="urn:microsoft.com/office/officeart/2005/8/layout/orgChart1"/>
    <dgm:cxn modelId="{FE5D9606-6C48-416B-AF18-A2824D0517E1}" type="presParOf" srcId="{76441207-A421-413A-9E65-3565ED4C5757}" destId="{5E948C11-7DD6-46D7-93C4-12E1608ADA62}" srcOrd="0" destOrd="0" presId="urn:microsoft.com/office/officeart/2005/8/layout/orgChart1"/>
    <dgm:cxn modelId="{3EBD10DC-EFA0-4F84-A0EE-2F90F5529DBC}" type="presParOf" srcId="{76441207-A421-413A-9E65-3565ED4C5757}" destId="{FEE7D6C3-073A-40AF-B986-F09821F45597}" srcOrd="1" destOrd="0" presId="urn:microsoft.com/office/officeart/2005/8/layout/orgChart1"/>
    <dgm:cxn modelId="{775D15AA-D386-4206-B7E2-9AAF9B8D8DB5}" type="presParOf" srcId="{83AC4355-3764-4C1C-AE61-11468091C058}" destId="{2AEFCF4F-4F43-42AA-A3B5-14D30E97FE92}" srcOrd="1" destOrd="0" presId="urn:microsoft.com/office/officeart/2005/8/layout/orgChart1"/>
    <dgm:cxn modelId="{5613D4B8-CAA9-4865-BA93-CA4D8A72C474}" type="presParOf" srcId="{83AC4355-3764-4C1C-AE61-11468091C058}" destId="{D49988F3-DD2D-4115-818B-9A6B896AE03F}" srcOrd="2" destOrd="0" presId="urn:microsoft.com/office/officeart/2005/8/layout/orgChart1"/>
    <dgm:cxn modelId="{1F235979-FF3C-47E8-866A-3A71BECC9F84}" type="presParOf" srcId="{7C5AE39B-4B38-42E9-A271-A1C03D930B84}" destId="{4CBFF7DA-E9DB-42F7-9030-04FCE95F9109}" srcOrd="6" destOrd="0" presId="urn:microsoft.com/office/officeart/2005/8/layout/orgChart1"/>
    <dgm:cxn modelId="{D9084114-51D1-4A7C-85A6-A0F42AE11781}" type="presParOf" srcId="{7C5AE39B-4B38-42E9-A271-A1C03D930B84}" destId="{0E69DF01-DD13-4339-96D4-EFE6D0CA244B}" srcOrd="7" destOrd="0" presId="urn:microsoft.com/office/officeart/2005/8/layout/orgChart1"/>
    <dgm:cxn modelId="{E60C944F-DD0C-43BD-8EF1-60CE36913D9C}" type="presParOf" srcId="{0E69DF01-DD13-4339-96D4-EFE6D0CA244B}" destId="{3A3A8BFF-F2E8-4887-893C-E1905C0FA336}" srcOrd="0" destOrd="0" presId="urn:microsoft.com/office/officeart/2005/8/layout/orgChart1"/>
    <dgm:cxn modelId="{736D30CD-E5A7-4E5C-8757-53E0490B8EA9}" type="presParOf" srcId="{3A3A8BFF-F2E8-4887-893C-E1905C0FA336}" destId="{10F6C26C-B3C8-48DB-967E-49D6D948369F}" srcOrd="0" destOrd="0" presId="urn:microsoft.com/office/officeart/2005/8/layout/orgChart1"/>
    <dgm:cxn modelId="{91AF5156-4B6C-4957-BBAA-710AFCA917C7}" type="presParOf" srcId="{3A3A8BFF-F2E8-4887-893C-E1905C0FA336}" destId="{CDBCD5DA-EFBC-4BFA-92E1-8EE706EFB960}" srcOrd="1" destOrd="0" presId="urn:microsoft.com/office/officeart/2005/8/layout/orgChart1"/>
    <dgm:cxn modelId="{4D157622-49DD-4CD4-B13E-B0B0A6A9496C}" type="presParOf" srcId="{0E69DF01-DD13-4339-96D4-EFE6D0CA244B}" destId="{D235F60C-9EA4-4885-A00C-57386BC54234}" srcOrd="1" destOrd="0" presId="urn:microsoft.com/office/officeart/2005/8/layout/orgChart1"/>
    <dgm:cxn modelId="{E62A25C2-93CB-4601-9825-13EC58DA7C8A}" type="presParOf" srcId="{D235F60C-9EA4-4885-A00C-57386BC54234}" destId="{B0D914AF-2F7F-4DE6-AE1B-DA0855600A7D}" srcOrd="0" destOrd="0" presId="urn:microsoft.com/office/officeart/2005/8/layout/orgChart1"/>
    <dgm:cxn modelId="{2BDC5C32-A7C4-4721-AE19-373C3B7F1B10}" type="presParOf" srcId="{D235F60C-9EA4-4885-A00C-57386BC54234}" destId="{4034C782-3B8D-4EA6-BA35-F164F3892C2C}" srcOrd="1" destOrd="0" presId="urn:microsoft.com/office/officeart/2005/8/layout/orgChart1"/>
    <dgm:cxn modelId="{EB151946-BC5D-4FA2-B53D-F0FA68C07BFB}" type="presParOf" srcId="{4034C782-3B8D-4EA6-BA35-F164F3892C2C}" destId="{88910E06-854B-4B67-A4CB-15FFF552672A}" srcOrd="0" destOrd="0" presId="urn:microsoft.com/office/officeart/2005/8/layout/orgChart1"/>
    <dgm:cxn modelId="{6A74D284-C480-4DFD-8D18-442ABECCA2FA}" type="presParOf" srcId="{88910E06-854B-4B67-A4CB-15FFF552672A}" destId="{53C80658-A181-4F1B-9421-166D33C67E94}" srcOrd="0" destOrd="0" presId="urn:microsoft.com/office/officeart/2005/8/layout/orgChart1"/>
    <dgm:cxn modelId="{4944489F-2ADB-4F76-9CC3-754ABF007CC2}" type="presParOf" srcId="{88910E06-854B-4B67-A4CB-15FFF552672A}" destId="{C9EC17B7-E027-4557-91FE-CB6899CD5989}" srcOrd="1" destOrd="0" presId="urn:microsoft.com/office/officeart/2005/8/layout/orgChart1"/>
    <dgm:cxn modelId="{A5E16812-D494-493E-8AA7-164EBC5F66B9}" type="presParOf" srcId="{4034C782-3B8D-4EA6-BA35-F164F3892C2C}" destId="{BEFACD69-6793-411C-B4D7-B4621C01D81F}" srcOrd="1" destOrd="0" presId="urn:microsoft.com/office/officeart/2005/8/layout/orgChart1"/>
    <dgm:cxn modelId="{EA995B1F-CDDF-427B-8ACC-9D8E26638875}" type="presParOf" srcId="{4034C782-3B8D-4EA6-BA35-F164F3892C2C}" destId="{ACC71789-5DB7-415B-9DF1-0D542E0356FA}" srcOrd="2" destOrd="0" presId="urn:microsoft.com/office/officeart/2005/8/layout/orgChart1"/>
    <dgm:cxn modelId="{DFD022F8-CCC6-45FB-A33B-F5D349EDE2A6}" type="presParOf" srcId="{D235F60C-9EA4-4885-A00C-57386BC54234}" destId="{C22C3146-56A1-4441-ACC3-365014F51DAE}" srcOrd="2" destOrd="0" presId="urn:microsoft.com/office/officeart/2005/8/layout/orgChart1"/>
    <dgm:cxn modelId="{2D970C1F-0901-414C-8E8F-7C068235C852}" type="presParOf" srcId="{D235F60C-9EA4-4885-A00C-57386BC54234}" destId="{11704E4B-6ACE-4180-9CEA-3C959355B7ED}" srcOrd="3" destOrd="0" presId="urn:microsoft.com/office/officeart/2005/8/layout/orgChart1"/>
    <dgm:cxn modelId="{35DA48BD-87B6-4FD2-97A2-384CFBA5E2F8}" type="presParOf" srcId="{11704E4B-6ACE-4180-9CEA-3C959355B7ED}" destId="{2E8FAE34-D153-4E67-A2CD-260F828A6F83}" srcOrd="0" destOrd="0" presId="urn:microsoft.com/office/officeart/2005/8/layout/orgChart1"/>
    <dgm:cxn modelId="{8B7DF665-B03B-4DB5-9FCD-F68C3B2D5FE4}" type="presParOf" srcId="{2E8FAE34-D153-4E67-A2CD-260F828A6F83}" destId="{A90B9615-ECD4-4704-A6F8-934FF4B6D611}" srcOrd="0" destOrd="0" presId="urn:microsoft.com/office/officeart/2005/8/layout/orgChart1"/>
    <dgm:cxn modelId="{1A41FD68-1E05-4CDC-B0C4-39F36FA849AF}" type="presParOf" srcId="{2E8FAE34-D153-4E67-A2CD-260F828A6F83}" destId="{BFFA49F4-4B78-4B76-8DA6-35E0B181791D}" srcOrd="1" destOrd="0" presId="urn:microsoft.com/office/officeart/2005/8/layout/orgChart1"/>
    <dgm:cxn modelId="{CFC24D0B-16C6-4721-B50C-C941696A5DD2}" type="presParOf" srcId="{11704E4B-6ACE-4180-9CEA-3C959355B7ED}" destId="{A7E565D4-BEDA-4FE7-AA9C-6CFAF83EC48E}" srcOrd="1" destOrd="0" presId="urn:microsoft.com/office/officeart/2005/8/layout/orgChart1"/>
    <dgm:cxn modelId="{D4808740-024D-4C22-8670-F00D7AD533F8}" type="presParOf" srcId="{A7E565D4-BEDA-4FE7-AA9C-6CFAF83EC48E}" destId="{C98B1EC4-550C-4A3A-9C6D-1D8A9C923F1F}" srcOrd="0" destOrd="0" presId="urn:microsoft.com/office/officeart/2005/8/layout/orgChart1"/>
    <dgm:cxn modelId="{7E218B0C-95C2-4FC2-A6C6-C33321A8E73A}" type="presParOf" srcId="{A7E565D4-BEDA-4FE7-AA9C-6CFAF83EC48E}" destId="{7B5D3125-88D1-493F-8DA4-F7B4D05BC9FC}" srcOrd="1" destOrd="0" presId="urn:microsoft.com/office/officeart/2005/8/layout/orgChart1"/>
    <dgm:cxn modelId="{FCE73198-9D89-4D30-94B1-1200B46B2F5A}" type="presParOf" srcId="{7B5D3125-88D1-493F-8DA4-F7B4D05BC9FC}" destId="{029CCE11-E90B-413D-90AA-3CEF66C9701B}" srcOrd="0" destOrd="0" presId="urn:microsoft.com/office/officeart/2005/8/layout/orgChart1"/>
    <dgm:cxn modelId="{DC95CED2-CB16-46B4-9199-F94BC12B8C29}" type="presParOf" srcId="{029CCE11-E90B-413D-90AA-3CEF66C9701B}" destId="{83572D60-6C31-4A59-8C90-F95CEDE4FEC3}" srcOrd="0" destOrd="0" presId="urn:microsoft.com/office/officeart/2005/8/layout/orgChart1"/>
    <dgm:cxn modelId="{D0C32009-A0FD-4375-9BCB-EC8B3CBB564F}" type="presParOf" srcId="{029CCE11-E90B-413D-90AA-3CEF66C9701B}" destId="{9C83F01B-7DA9-4FFC-9DE3-CCB91F759EB3}" srcOrd="1" destOrd="0" presId="urn:microsoft.com/office/officeart/2005/8/layout/orgChart1"/>
    <dgm:cxn modelId="{5F84299B-DFE4-4CD3-9B4B-73973FD620A7}" type="presParOf" srcId="{7B5D3125-88D1-493F-8DA4-F7B4D05BC9FC}" destId="{68C31C4D-BEDD-4CCB-A76A-6181452CA13B}" srcOrd="1" destOrd="0" presId="urn:microsoft.com/office/officeart/2005/8/layout/orgChart1"/>
    <dgm:cxn modelId="{C06F665C-0E1F-4EA1-9915-8FD8A92380FC}" type="presParOf" srcId="{7B5D3125-88D1-493F-8DA4-F7B4D05BC9FC}" destId="{BC7E522B-EBFE-4BF0-A7A9-A84180CB44CD}" srcOrd="2" destOrd="0" presId="urn:microsoft.com/office/officeart/2005/8/layout/orgChart1"/>
    <dgm:cxn modelId="{946DA9A2-412C-4564-B065-41884E85E3AA}" type="presParOf" srcId="{11704E4B-6ACE-4180-9CEA-3C959355B7ED}" destId="{7708CE2B-A08A-424B-8860-AF60D7D60160}" srcOrd="2" destOrd="0" presId="urn:microsoft.com/office/officeart/2005/8/layout/orgChart1"/>
    <dgm:cxn modelId="{EF2FBB45-0AFA-40B3-B2DD-C6B93AD921DF}" type="presParOf" srcId="{D235F60C-9EA4-4885-A00C-57386BC54234}" destId="{5F8F25E9-009F-4AA5-9AD7-60291D0640ED}" srcOrd="4" destOrd="0" presId="urn:microsoft.com/office/officeart/2005/8/layout/orgChart1"/>
    <dgm:cxn modelId="{5F09610D-9782-4E68-8E47-70FE605DB3F3}" type="presParOf" srcId="{D235F60C-9EA4-4885-A00C-57386BC54234}" destId="{86DE13D3-F276-4A9A-B516-B6A80042DAC3}" srcOrd="5" destOrd="0" presId="urn:microsoft.com/office/officeart/2005/8/layout/orgChart1"/>
    <dgm:cxn modelId="{7B2AF0F9-AB0D-4ABC-A0D2-16F7A18A94B9}" type="presParOf" srcId="{86DE13D3-F276-4A9A-B516-B6A80042DAC3}" destId="{D86AA72C-A905-4D75-8239-B6684784F98E}" srcOrd="0" destOrd="0" presId="urn:microsoft.com/office/officeart/2005/8/layout/orgChart1"/>
    <dgm:cxn modelId="{ABC7038C-EEE9-4519-9B34-2CF5CE1671BE}" type="presParOf" srcId="{D86AA72C-A905-4D75-8239-B6684784F98E}" destId="{F987BE21-802F-4429-99BB-6ED8405802B8}" srcOrd="0" destOrd="0" presId="urn:microsoft.com/office/officeart/2005/8/layout/orgChart1"/>
    <dgm:cxn modelId="{77D6709A-0194-4CC8-979C-E5807AA471F6}" type="presParOf" srcId="{D86AA72C-A905-4D75-8239-B6684784F98E}" destId="{D03F12A0-12CD-487D-A856-E766AF40CF37}" srcOrd="1" destOrd="0" presId="urn:microsoft.com/office/officeart/2005/8/layout/orgChart1"/>
    <dgm:cxn modelId="{B9739132-53DF-47EC-80E1-8211E2E9E99F}" type="presParOf" srcId="{86DE13D3-F276-4A9A-B516-B6A80042DAC3}" destId="{4C0D0154-5C31-4B28-B73E-B0971AA8683E}" srcOrd="1" destOrd="0" presId="urn:microsoft.com/office/officeart/2005/8/layout/orgChart1"/>
    <dgm:cxn modelId="{06B35ECD-02F4-44FA-B479-8CF08DA0EEA6}" type="presParOf" srcId="{86DE13D3-F276-4A9A-B516-B6A80042DAC3}" destId="{580A4C2C-7949-4595-9B52-F60D413FD811}" srcOrd="2" destOrd="0" presId="urn:microsoft.com/office/officeart/2005/8/layout/orgChart1"/>
    <dgm:cxn modelId="{3E3523C3-AFA9-4A5D-B484-31F4D9DF5E94}" type="presParOf" srcId="{0E69DF01-DD13-4339-96D4-EFE6D0CA244B}" destId="{B34EE68D-8075-4673-9E12-4A17F6028C7B}" srcOrd="2" destOrd="0" presId="urn:microsoft.com/office/officeart/2005/8/layout/orgChart1"/>
    <dgm:cxn modelId="{427836A5-DC02-4B04-9BD5-8C6F8CBCE795}" type="presParOf" srcId="{7C5AE39B-4B38-42E9-A271-A1C03D930B84}" destId="{6574810B-D7EC-4C31-89FF-873F55DD48F5}" srcOrd="8" destOrd="0" presId="urn:microsoft.com/office/officeart/2005/8/layout/orgChart1"/>
    <dgm:cxn modelId="{A205A955-D2F8-4AA1-99B4-4EE8C28DE5FC}" type="presParOf" srcId="{7C5AE39B-4B38-42E9-A271-A1C03D930B84}" destId="{5FCB7898-8379-4A6C-8282-F0ACF36E7EBB}" srcOrd="9" destOrd="0" presId="urn:microsoft.com/office/officeart/2005/8/layout/orgChart1"/>
    <dgm:cxn modelId="{E07BE5C4-EEC6-4F5C-8846-76AACE98206B}" type="presParOf" srcId="{5FCB7898-8379-4A6C-8282-F0ACF36E7EBB}" destId="{FF8803F3-6642-4944-ACEB-70C80A0F3F6F}" srcOrd="0" destOrd="0" presId="urn:microsoft.com/office/officeart/2005/8/layout/orgChart1"/>
    <dgm:cxn modelId="{E79E9290-112B-48BB-A0C6-8E33D2493D3E}" type="presParOf" srcId="{FF8803F3-6642-4944-ACEB-70C80A0F3F6F}" destId="{0A7A8F6B-BB26-479D-927C-436185DD2D04}" srcOrd="0" destOrd="0" presId="urn:microsoft.com/office/officeart/2005/8/layout/orgChart1"/>
    <dgm:cxn modelId="{53C8D7B2-C6A4-494E-8C93-9A555013000B}" type="presParOf" srcId="{FF8803F3-6642-4944-ACEB-70C80A0F3F6F}" destId="{ACA6B54C-F661-49A8-88AA-D17668FBA122}" srcOrd="1" destOrd="0" presId="urn:microsoft.com/office/officeart/2005/8/layout/orgChart1"/>
    <dgm:cxn modelId="{1F6DBE78-9FC5-47E1-A2FA-4A6A75F1194F}" type="presParOf" srcId="{5FCB7898-8379-4A6C-8282-F0ACF36E7EBB}" destId="{28F27BAD-4A90-4F74-A266-C37BA9DB2C9E}" srcOrd="1" destOrd="0" presId="urn:microsoft.com/office/officeart/2005/8/layout/orgChart1"/>
    <dgm:cxn modelId="{B600B254-C494-472D-B573-EDC49488E5C9}" type="presParOf" srcId="{28F27BAD-4A90-4F74-A266-C37BA9DB2C9E}" destId="{6C0BC4C0-E135-4A1C-9280-51623C54CC75}" srcOrd="0" destOrd="0" presId="urn:microsoft.com/office/officeart/2005/8/layout/orgChart1"/>
    <dgm:cxn modelId="{C146FF9B-E850-4965-ACF2-836DF2A1EAA3}" type="presParOf" srcId="{28F27BAD-4A90-4F74-A266-C37BA9DB2C9E}" destId="{CD21AE75-3867-4C59-80CE-9FFD0A2210E1}" srcOrd="1" destOrd="0" presId="urn:microsoft.com/office/officeart/2005/8/layout/orgChart1"/>
    <dgm:cxn modelId="{B03683D3-17C7-47CF-B133-A39BDBEBF297}" type="presParOf" srcId="{CD21AE75-3867-4C59-80CE-9FFD0A2210E1}" destId="{3B60325A-2302-47FE-B0F9-B3234F5470D0}" srcOrd="0" destOrd="0" presId="urn:microsoft.com/office/officeart/2005/8/layout/orgChart1"/>
    <dgm:cxn modelId="{0FCC92AE-F352-4989-9BBA-AF8D12C4CEF0}" type="presParOf" srcId="{3B60325A-2302-47FE-B0F9-B3234F5470D0}" destId="{D0CA46D6-7B5F-4AE2-9D18-35B365EA29B1}" srcOrd="0" destOrd="0" presId="urn:microsoft.com/office/officeart/2005/8/layout/orgChart1"/>
    <dgm:cxn modelId="{0A3C80A3-A06B-45CD-8652-6279768F2921}" type="presParOf" srcId="{3B60325A-2302-47FE-B0F9-B3234F5470D0}" destId="{E9C574A8-71DA-4F1D-99F1-1D1D649BB5D8}" srcOrd="1" destOrd="0" presId="urn:microsoft.com/office/officeart/2005/8/layout/orgChart1"/>
    <dgm:cxn modelId="{57DA08EA-5B27-4602-AD7C-D6D868342503}" type="presParOf" srcId="{CD21AE75-3867-4C59-80CE-9FFD0A2210E1}" destId="{66A31611-FEBD-445C-AE4A-94A20539B353}" srcOrd="1" destOrd="0" presId="urn:microsoft.com/office/officeart/2005/8/layout/orgChart1"/>
    <dgm:cxn modelId="{3ECC409F-6E47-4044-AF76-AFE9A80962BF}" type="presParOf" srcId="{66A31611-FEBD-445C-AE4A-94A20539B353}" destId="{68DB5653-701F-49AF-8792-B819B0878E12}" srcOrd="0" destOrd="0" presId="urn:microsoft.com/office/officeart/2005/8/layout/orgChart1"/>
    <dgm:cxn modelId="{038279F9-2C18-40AB-BF4A-5DCDE67A36FC}" type="presParOf" srcId="{66A31611-FEBD-445C-AE4A-94A20539B353}" destId="{741A6802-E438-43C7-989A-2F6ABB821BB3}" srcOrd="1" destOrd="0" presId="urn:microsoft.com/office/officeart/2005/8/layout/orgChart1"/>
    <dgm:cxn modelId="{70E6B5E2-5DF2-4731-B8DF-96C23ED45029}" type="presParOf" srcId="{741A6802-E438-43C7-989A-2F6ABB821BB3}" destId="{3413DD65-010A-4016-A1BD-97AFC5047861}" srcOrd="0" destOrd="0" presId="urn:microsoft.com/office/officeart/2005/8/layout/orgChart1"/>
    <dgm:cxn modelId="{AEBAB9D7-1B34-471C-8A8C-11AA05FB85D7}" type="presParOf" srcId="{3413DD65-010A-4016-A1BD-97AFC5047861}" destId="{1989B49D-643A-4299-B07C-71F3B4108022}" srcOrd="0" destOrd="0" presId="urn:microsoft.com/office/officeart/2005/8/layout/orgChart1"/>
    <dgm:cxn modelId="{7CD35E92-BD66-4F49-B8DB-61AF2A17B356}" type="presParOf" srcId="{3413DD65-010A-4016-A1BD-97AFC5047861}" destId="{01B5B485-B3AC-40D8-B35A-C482BB044E23}" srcOrd="1" destOrd="0" presId="urn:microsoft.com/office/officeart/2005/8/layout/orgChart1"/>
    <dgm:cxn modelId="{BDFC6885-C327-46E1-BE0E-69EA6A25B597}" type="presParOf" srcId="{741A6802-E438-43C7-989A-2F6ABB821BB3}" destId="{C0BFD0CB-2038-4FB2-8898-FDA0DF9D29D9}" srcOrd="1" destOrd="0" presId="urn:microsoft.com/office/officeart/2005/8/layout/orgChart1"/>
    <dgm:cxn modelId="{63718947-CD55-4B40-BED6-CC4FAD7DABEF}" type="presParOf" srcId="{C0BFD0CB-2038-4FB2-8898-FDA0DF9D29D9}" destId="{676B8462-EC26-43D9-BEC7-8D7640009A11}" srcOrd="0" destOrd="0" presId="urn:microsoft.com/office/officeart/2005/8/layout/orgChart1"/>
    <dgm:cxn modelId="{06838C2D-2EDA-47E5-A4F2-D2A6F9636EC4}" type="presParOf" srcId="{C0BFD0CB-2038-4FB2-8898-FDA0DF9D29D9}" destId="{998A63F8-3843-4D85-AF52-67CC40670350}" srcOrd="1" destOrd="0" presId="urn:microsoft.com/office/officeart/2005/8/layout/orgChart1"/>
    <dgm:cxn modelId="{6F26B591-8063-44CC-B96C-1838EABF1EE2}" type="presParOf" srcId="{998A63F8-3843-4D85-AF52-67CC40670350}" destId="{208B6A0B-37C3-48AF-903E-7528C896E052}" srcOrd="0" destOrd="0" presId="urn:microsoft.com/office/officeart/2005/8/layout/orgChart1"/>
    <dgm:cxn modelId="{96515739-EF05-4570-9310-CB7C41C6AA52}" type="presParOf" srcId="{208B6A0B-37C3-48AF-903E-7528C896E052}" destId="{27EE981C-04AC-477D-9D95-A7667FC576AB}" srcOrd="0" destOrd="0" presId="urn:microsoft.com/office/officeart/2005/8/layout/orgChart1"/>
    <dgm:cxn modelId="{98D464D9-A2AD-4E2B-9B8A-BFB4679DBB80}" type="presParOf" srcId="{208B6A0B-37C3-48AF-903E-7528C896E052}" destId="{290FB121-A6ED-4435-B0CD-186F32445ADE}" srcOrd="1" destOrd="0" presId="urn:microsoft.com/office/officeart/2005/8/layout/orgChart1"/>
    <dgm:cxn modelId="{E1F1795E-25E8-4D37-B8C3-DB3229E02F11}" type="presParOf" srcId="{998A63F8-3843-4D85-AF52-67CC40670350}" destId="{82BF5723-87B9-4EB4-810D-3880637DD5A9}" srcOrd="1" destOrd="0" presId="urn:microsoft.com/office/officeart/2005/8/layout/orgChart1"/>
    <dgm:cxn modelId="{B4EF8D2B-F5A8-4AC9-A679-5A7B3AF143E5}" type="presParOf" srcId="{998A63F8-3843-4D85-AF52-67CC40670350}" destId="{8DF753AF-BD59-4A22-8638-9A2EBB7F65BF}" srcOrd="2" destOrd="0" presId="urn:microsoft.com/office/officeart/2005/8/layout/orgChart1"/>
    <dgm:cxn modelId="{7DE5B8A9-9F18-4AF3-BFB5-EE92EB54876A}" type="presParOf" srcId="{741A6802-E438-43C7-989A-2F6ABB821BB3}" destId="{3E344A56-9047-42D1-93C3-93EF780ADDB1}" srcOrd="2" destOrd="0" presId="urn:microsoft.com/office/officeart/2005/8/layout/orgChart1"/>
    <dgm:cxn modelId="{EFF0654C-6B72-4814-B680-8DD976684DDE}" type="presParOf" srcId="{CD21AE75-3867-4C59-80CE-9FFD0A2210E1}" destId="{59A04F89-031A-4924-BDC1-42FF96486052}" srcOrd="2" destOrd="0" presId="urn:microsoft.com/office/officeart/2005/8/layout/orgChart1"/>
    <dgm:cxn modelId="{E78BB559-D185-4AE6-B06B-BF8827A06A75}" type="presParOf" srcId="{5FCB7898-8379-4A6C-8282-F0ACF36E7EBB}" destId="{C5C8682C-E7AE-492E-AE59-AFFAA263DF36}" srcOrd="2" destOrd="0" presId="urn:microsoft.com/office/officeart/2005/8/layout/orgChart1"/>
    <dgm:cxn modelId="{FEF4E818-B719-400A-B2E2-02610C49F169}" type="presParOf" srcId="{AD037781-BDF9-4998-9024-29D5DFF9B225}" destId="{AFED70CD-F4FF-42BB-BC73-59EF9312DC02}" srcOrd="2" destOrd="0" presId="urn:microsoft.com/office/officeart/2005/8/layout/orgChart1"/>
    <dgm:cxn modelId="{0EFCCD82-4F7D-4494-8988-19CC39324F3D}" type="presParOf" srcId="{3A7C3F8B-899C-4122-8B7C-254FFC7C0A14}" destId="{988CA430-AE18-4316-9E66-55E61DF2A81F}" srcOrd="2" destOrd="0" presId="urn:microsoft.com/office/officeart/2005/8/layout/orgChart1"/>
    <dgm:cxn modelId="{6A4EAC98-29BA-42A1-96B9-50A724B9610C}" type="presParOf" srcId="{37824AB5-2ECD-4D17-A504-CA397FB6F752}" destId="{C5B59D9C-F1B4-4E76-920E-DBA2D755F48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492190-96AF-4105-8FD2-7D200E3264B9}" type="doc">
      <dgm:prSet loTypeId="urn:microsoft.com/office/officeart/2005/8/layout/orgChart1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EC9E64F6-AABC-4463-BD6A-84BF09BFC56C}">
      <dgm:prSet phldrT="[Text]" custT="1"/>
      <dgm:spPr/>
      <dgm:t>
        <a:bodyPr/>
        <a:lstStyle/>
        <a:p>
          <a:r>
            <a:rPr lang="en-IN" sz="900" dirty="0">
              <a:latin typeface="+mn-lt"/>
              <a:cs typeface="Times New Roman" pitchFamily="18" charset="0"/>
            </a:rPr>
            <a:t>&lt;html&gt;</a:t>
          </a:r>
        </a:p>
      </dgm:t>
    </dgm:pt>
    <dgm:pt modelId="{B9B2A31B-7855-4194-974A-DFCB34EC8659}" type="parTrans" cxnId="{F2C04321-8391-4653-8AD8-823FC8412145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9A77F85C-8906-43F9-883E-F34FBDDB8D3A}" type="sibTrans" cxnId="{F2C04321-8391-4653-8AD8-823FC8412145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441D3D8-A70B-42C5-8162-45A6C8AFF852}">
      <dgm:prSet phldrT="[Text]" custT="1"/>
      <dgm:spPr/>
      <dgm:t>
        <a:bodyPr/>
        <a:lstStyle/>
        <a:p>
          <a:r>
            <a:rPr lang="en-IN" sz="900" dirty="0">
              <a:latin typeface="+mn-lt"/>
              <a:cs typeface="Times New Roman" pitchFamily="18" charset="0"/>
            </a:rPr>
            <a:t>&lt;head&gt;</a:t>
          </a:r>
        </a:p>
      </dgm:t>
    </dgm:pt>
    <dgm:pt modelId="{C143B1A2-A821-40DE-99E6-71909DD6DA4D}" type="parTrans" cxnId="{8FBA373D-C7B2-4AE4-B01D-8B68A00D97E8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B8CC1242-723B-479A-B5AB-ACD4CAB6C01F}" type="sibTrans" cxnId="{8FBA373D-C7B2-4AE4-B01D-8B68A00D97E8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E28C460F-6359-44B8-AC10-30DA1D38E1B0}">
      <dgm:prSet phldrT="[Text]" custT="1"/>
      <dgm:spPr/>
      <dgm:t>
        <a:bodyPr/>
        <a:lstStyle/>
        <a:p>
          <a:r>
            <a:rPr lang="en-IN" sz="900" dirty="0">
              <a:latin typeface="+mn-lt"/>
              <a:cs typeface="Times New Roman" pitchFamily="18" charset="0"/>
            </a:rPr>
            <a:t>&lt;body&gt;</a:t>
          </a:r>
        </a:p>
      </dgm:t>
    </dgm:pt>
    <dgm:pt modelId="{FCE20DEF-CAF5-43B4-9A5C-4FF86DEC778F}" type="parTrans" cxnId="{BDC394CF-AE0C-4610-B86F-BDB3F6719B59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069CBA42-D98E-4B43-AAB5-9753D35F8142}" type="sibTrans" cxnId="{BDC394CF-AE0C-4610-B86F-BDB3F6719B59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920F7FD8-0FE3-4604-A2AE-1AAF5A92141B}">
      <dgm:prSet custT="1"/>
      <dgm:spPr/>
      <dgm:t>
        <a:bodyPr/>
        <a:lstStyle/>
        <a:p>
          <a:r>
            <a:rPr lang="en-IN" sz="900" dirty="0">
              <a:latin typeface="+mn-lt"/>
              <a:cs typeface="Times New Roman" pitchFamily="18" charset="0"/>
            </a:rPr>
            <a:t>&lt;h1&gt;</a:t>
          </a:r>
        </a:p>
      </dgm:t>
    </dgm:pt>
    <dgm:pt modelId="{9F609539-09C0-4304-B855-250DE80B13EC}" type="parTrans" cxnId="{302CD71D-E546-475E-804D-AD1F3B7E7869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E0BA4E68-D72F-4DE6-B0EF-CB17C1FB7799}" type="sibTrans" cxnId="{302CD71D-E546-475E-804D-AD1F3B7E7869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84948C4-8933-4298-BA8D-01156893E004}">
      <dgm:prSet custT="1"/>
      <dgm:spPr/>
      <dgm:t>
        <a:bodyPr/>
        <a:lstStyle/>
        <a:p>
          <a:r>
            <a:rPr lang="en-IN" sz="900" dirty="0">
              <a:latin typeface="+mn-lt"/>
              <a:cs typeface="Times New Roman" pitchFamily="18" charset="0"/>
            </a:rPr>
            <a:t>&lt;</a:t>
          </a:r>
          <a:r>
            <a:rPr lang="en-IN" sz="900" dirty="0" err="1">
              <a:latin typeface="+mn-lt"/>
              <a:cs typeface="Times New Roman" pitchFamily="18" charset="0"/>
            </a:rPr>
            <a:t>br</a:t>
          </a:r>
          <a:r>
            <a:rPr lang="en-IN" sz="900" dirty="0">
              <a:latin typeface="+mn-lt"/>
              <a:cs typeface="Times New Roman" pitchFamily="18" charset="0"/>
            </a:rPr>
            <a:t>&gt;</a:t>
          </a:r>
        </a:p>
      </dgm:t>
    </dgm:pt>
    <dgm:pt modelId="{861C022D-9909-4CBA-B8A3-C248455C1C72}" type="parTrans" cxnId="{5DB47C8B-B3E1-47ED-B1D8-75170D60DB9A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90A51060-17D6-4F6B-ACD7-394FC15DD84C}" type="sibTrans" cxnId="{5DB47C8B-B3E1-47ED-B1D8-75170D60DB9A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2362BA6F-3A03-477E-91CC-4659DA08AEBD}">
      <dgm:prSet custT="1"/>
      <dgm:spPr/>
      <dgm:t>
        <a:bodyPr/>
        <a:lstStyle/>
        <a:p>
          <a:r>
            <a:rPr lang="en-IN" sz="900" dirty="0">
              <a:latin typeface="+mn-lt"/>
              <a:cs typeface="Times New Roman" pitchFamily="18" charset="0"/>
            </a:rPr>
            <a:t>&lt;p&gt;</a:t>
          </a:r>
        </a:p>
      </dgm:t>
    </dgm:pt>
    <dgm:pt modelId="{299BA78D-3ECD-4C2D-8064-4CBC58167CEF}" type="parTrans" cxnId="{3095BC29-B102-400D-B05A-E648FA79FCB3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2D6A1FC-39FD-4237-8D91-F64D2EAEA018}" type="sibTrans" cxnId="{3095BC29-B102-400D-B05A-E648FA79FCB3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3276E698-5067-45A9-9122-3E2B77D00DA4}">
      <dgm:prSet custT="1"/>
      <dgm:spPr/>
      <dgm:t>
        <a:bodyPr/>
        <a:lstStyle/>
        <a:p>
          <a:r>
            <a:rPr lang="en-IN" sz="900" dirty="0">
              <a:latin typeface="+mn-lt"/>
              <a:cs typeface="Times New Roman" pitchFamily="18" charset="0"/>
            </a:rPr>
            <a:t>&lt;</a:t>
          </a:r>
          <a:r>
            <a:rPr lang="en-IN" sz="900" dirty="0" err="1">
              <a:latin typeface="+mn-lt"/>
              <a:cs typeface="Times New Roman" pitchFamily="18" charset="0"/>
            </a:rPr>
            <a:t>ul</a:t>
          </a:r>
          <a:r>
            <a:rPr lang="en-IN" sz="900" dirty="0">
              <a:latin typeface="+mn-lt"/>
              <a:cs typeface="Times New Roman" pitchFamily="18" charset="0"/>
            </a:rPr>
            <a:t>&gt;</a:t>
          </a:r>
        </a:p>
      </dgm:t>
    </dgm:pt>
    <dgm:pt modelId="{C38A8FF7-0028-4C26-BE1C-FE7EDEB978D7}" type="parTrans" cxnId="{BECE4469-E9B8-4B9D-81EB-640754F89EB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9408F947-100C-4DB2-B2EC-225E7D7F859C}" type="sibTrans" cxnId="{BECE4469-E9B8-4B9D-81EB-640754F89EB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DE4D52E-1C50-4A4E-84C4-EC2AC7809686}">
      <dgm:prSet custT="1"/>
      <dgm:spPr/>
      <dgm:t>
        <a:bodyPr/>
        <a:lstStyle/>
        <a:p>
          <a:r>
            <a:rPr lang="en-IN" sz="1050" dirty="0">
              <a:latin typeface="+mn-lt"/>
              <a:cs typeface="Times New Roman" pitchFamily="18" charset="0"/>
            </a:rPr>
            <a:t>&lt;li&gt;</a:t>
          </a:r>
        </a:p>
      </dgm:t>
    </dgm:pt>
    <dgm:pt modelId="{A958F3D6-FF4F-4D74-B1E1-44DF3A763ABA}" type="parTrans" cxnId="{2E9462FB-D115-4774-99C2-837E3DBFD213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1C42DDC1-5CBB-4A87-9343-F45C861D1CD5}" type="sibTrans" cxnId="{2E9462FB-D115-4774-99C2-837E3DBFD213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19E20457-685F-4E2C-8701-DC4DFBE6D945}">
      <dgm:prSet custT="1"/>
      <dgm:spPr/>
      <dgm:t>
        <a:bodyPr/>
        <a:lstStyle/>
        <a:p>
          <a:r>
            <a:rPr lang="en-IN" sz="1100" dirty="0">
              <a:latin typeface="+mn-lt"/>
              <a:cs typeface="Times New Roman" pitchFamily="18" charset="0"/>
            </a:rPr>
            <a:t>&lt;a&gt;</a:t>
          </a:r>
        </a:p>
      </dgm:t>
    </dgm:pt>
    <dgm:pt modelId="{65C888A7-DFAB-4717-85C3-AD52107E143B}" type="parTrans" cxnId="{057923BA-4E68-4B82-9195-924B8125754E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E932048D-E9E4-4DF1-BD9E-CD6E4F65991D}" type="sibTrans" cxnId="{057923BA-4E68-4B82-9195-924B8125754E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2943E7AC-5FD9-404C-96BA-2F02AE345B1C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900" dirty="0">
              <a:latin typeface="Times New Roman" pitchFamily="18" charset="0"/>
              <a:cs typeface="Times New Roman" pitchFamily="18" charset="0"/>
            </a:rPr>
            <a:t>“Intro”</a:t>
          </a:r>
        </a:p>
      </dgm:t>
    </dgm:pt>
    <dgm:pt modelId="{2516E932-FB06-45D3-BBF4-5483436E3137}" type="parTrans" cxnId="{8A318631-832A-4475-891A-CD8A3506463F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80CBE927-8AB7-4235-98B1-B12C5BD3F7F5}" type="sibTrans" cxnId="{8A318631-832A-4475-891A-CD8A3506463F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8AC571F-7266-4381-8DB7-56037E54F2F8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900" dirty="0">
              <a:latin typeface="Times New Roman" pitchFamily="18" charset="0"/>
              <a:cs typeface="Times New Roman" pitchFamily="18" charset="0"/>
            </a:rPr>
            <a:t>“Hello”</a:t>
          </a:r>
        </a:p>
      </dgm:t>
    </dgm:pt>
    <dgm:pt modelId="{52D035E2-E86C-4CF8-AFC6-C08F1A23F45C}" type="parTrans" cxnId="{DB63BA4E-0A38-421F-B6D3-8292D2C31272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5E04E205-CE12-42D9-85DF-12E617330992}" type="sibTrans" cxnId="{DB63BA4E-0A38-421F-B6D3-8292D2C31272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0C25FCC5-41E1-4AA9-A3BB-1A2BB4CB3769}">
      <dgm:prSet custT="1"/>
      <dgm:spPr/>
      <dgm:t>
        <a:bodyPr/>
        <a:lstStyle/>
        <a:p>
          <a:r>
            <a:rPr lang="en-IN" sz="1050" dirty="0">
              <a:latin typeface="+mn-lt"/>
              <a:cs typeface="Times New Roman" pitchFamily="18" charset="0"/>
            </a:rPr>
            <a:t>&lt;span&gt;</a:t>
          </a:r>
          <a:endParaRPr lang="en-IN" sz="900" dirty="0">
            <a:latin typeface="+mn-lt"/>
            <a:cs typeface="Times New Roman" pitchFamily="18" charset="0"/>
          </a:endParaRPr>
        </a:p>
      </dgm:t>
    </dgm:pt>
    <dgm:pt modelId="{A94EB27F-B83A-4BE0-AF16-F98F6BCB2AE6}" type="parTrans" cxnId="{BCAF3610-CECF-4D7C-8885-9D05102FE1E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AC052D8B-B3E4-437A-A9AE-5C90C6B71079}" type="sibTrans" cxnId="{BCAF3610-CECF-4D7C-8885-9D05102FE1E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8B1C7993-4985-40BF-9B29-335D25540C99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900" dirty="0">
              <a:latin typeface="Times New Roman" pitchFamily="18" charset="0"/>
              <a:cs typeface="Times New Roman" pitchFamily="18" charset="0"/>
            </a:rPr>
            <a:t>“</a:t>
          </a:r>
          <a:r>
            <a:rPr lang="en-IN" sz="900" dirty="0" err="1">
              <a:latin typeface="Times New Roman" pitchFamily="18" charset="0"/>
              <a:cs typeface="Times New Roman" pitchFamily="18" charset="0"/>
            </a:rPr>
            <a:t>india</a:t>
          </a:r>
          <a:r>
            <a:rPr lang="en-IN" sz="900" dirty="0">
              <a:latin typeface="Times New Roman" pitchFamily="18" charset="0"/>
              <a:cs typeface="Times New Roman" pitchFamily="18" charset="0"/>
            </a:rPr>
            <a:t>”</a:t>
          </a:r>
        </a:p>
      </dgm:t>
    </dgm:pt>
    <dgm:pt modelId="{8F216C6A-5805-4198-B3F3-4FF04265EFAA}" type="parTrans" cxnId="{71F11F53-F6F0-492A-ACD3-A257390B7420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717C95E8-5AB4-4C42-98AE-7ED02F952172}" type="sibTrans" cxnId="{71F11F53-F6F0-492A-ACD3-A257390B7420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88E18A56-1D91-4204-8AE3-8E41ECC6A012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900" dirty="0">
              <a:latin typeface="Times New Roman" pitchFamily="18" charset="0"/>
              <a:cs typeface="Times New Roman" pitchFamily="18" charset="0"/>
            </a:rPr>
            <a:t>“ducat”</a:t>
          </a:r>
        </a:p>
      </dgm:t>
    </dgm:pt>
    <dgm:pt modelId="{983ADF9E-6781-4597-96A9-0FF34029ABA4}" type="parTrans" cxnId="{3582CD9F-56B0-4028-9084-79A2AD9CD993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05F86F22-650A-4DB4-AE99-05929E3D171F}" type="sibTrans" cxnId="{3582CD9F-56B0-4028-9084-79A2AD9CD993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8B9FA871-39D1-44D6-B89D-ECE3EC0E2495}" type="pres">
      <dgm:prSet presAssocID="{BD492190-96AF-4105-8FD2-7D200E3264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E2FB5E7-0FA5-4E8B-8433-96D1E457DE2E}" type="pres">
      <dgm:prSet presAssocID="{EC9E64F6-AABC-4463-BD6A-84BF09BFC56C}" presName="hierRoot1" presStyleCnt="0">
        <dgm:presLayoutVars>
          <dgm:hierBranch val="init"/>
        </dgm:presLayoutVars>
      </dgm:prSet>
      <dgm:spPr/>
    </dgm:pt>
    <dgm:pt modelId="{0265507F-F3EE-4B3B-B44D-8084ADFE95A0}" type="pres">
      <dgm:prSet presAssocID="{EC9E64F6-AABC-4463-BD6A-84BF09BFC56C}" presName="rootComposite1" presStyleCnt="0"/>
      <dgm:spPr/>
    </dgm:pt>
    <dgm:pt modelId="{05872533-AC99-4771-BE75-C1840EBAD1C8}" type="pres">
      <dgm:prSet presAssocID="{EC9E64F6-AABC-4463-BD6A-84BF09BFC56C}" presName="rootText1" presStyleLbl="node0" presStyleIdx="0" presStyleCnt="1">
        <dgm:presLayoutVars>
          <dgm:chPref val="3"/>
        </dgm:presLayoutVars>
      </dgm:prSet>
      <dgm:spPr/>
    </dgm:pt>
    <dgm:pt modelId="{A8FF3076-DEEF-4ABC-BBF9-A537D3546321}" type="pres">
      <dgm:prSet presAssocID="{EC9E64F6-AABC-4463-BD6A-84BF09BFC56C}" presName="rootConnector1" presStyleLbl="node1" presStyleIdx="0" presStyleCnt="0"/>
      <dgm:spPr/>
    </dgm:pt>
    <dgm:pt modelId="{3DF0F006-F9BF-4196-BC25-CBE74BEF73F1}" type="pres">
      <dgm:prSet presAssocID="{EC9E64F6-AABC-4463-BD6A-84BF09BFC56C}" presName="hierChild2" presStyleCnt="0"/>
      <dgm:spPr/>
    </dgm:pt>
    <dgm:pt modelId="{42550B91-598F-4ABC-8321-09D7B0B3A0CA}" type="pres">
      <dgm:prSet presAssocID="{C143B1A2-A821-40DE-99E6-71909DD6DA4D}" presName="Name37" presStyleLbl="parChTrans1D2" presStyleIdx="0" presStyleCnt="2"/>
      <dgm:spPr/>
    </dgm:pt>
    <dgm:pt modelId="{27DD7BF7-BD3C-4DBA-8EC6-7C33695D275B}" type="pres">
      <dgm:prSet presAssocID="{C441D3D8-A70B-42C5-8162-45A6C8AFF852}" presName="hierRoot2" presStyleCnt="0">
        <dgm:presLayoutVars>
          <dgm:hierBranch val="init"/>
        </dgm:presLayoutVars>
      </dgm:prSet>
      <dgm:spPr/>
    </dgm:pt>
    <dgm:pt modelId="{1C41F9DC-7530-4B13-8239-849AB3B503E6}" type="pres">
      <dgm:prSet presAssocID="{C441D3D8-A70B-42C5-8162-45A6C8AFF852}" presName="rootComposite" presStyleCnt="0"/>
      <dgm:spPr/>
    </dgm:pt>
    <dgm:pt modelId="{C47780BD-4066-4624-8E25-AA50DF7AFF6E}" type="pres">
      <dgm:prSet presAssocID="{C441D3D8-A70B-42C5-8162-45A6C8AFF852}" presName="rootText" presStyleLbl="node2" presStyleIdx="0" presStyleCnt="2">
        <dgm:presLayoutVars>
          <dgm:chPref val="3"/>
        </dgm:presLayoutVars>
      </dgm:prSet>
      <dgm:spPr/>
    </dgm:pt>
    <dgm:pt modelId="{66DB4795-F546-4447-AA92-7555AB1D2D66}" type="pres">
      <dgm:prSet presAssocID="{C441D3D8-A70B-42C5-8162-45A6C8AFF852}" presName="rootConnector" presStyleLbl="node2" presStyleIdx="0" presStyleCnt="2"/>
      <dgm:spPr/>
    </dgm:pt>
    <dgm:pt modelId="{3605948A-D069-4EFE-9DDD-BD125C4331FD}" type="pres">
      <dgm:prSet presAssocID="{C441D3D8-A70B-42C5-8162-45A6C8AFF852}" presName="hierChild4" presStyleCnt="0"/>
      <dgm:spPr/>
    </dgm:pt>
    <dgm:pt modelId="{5C713B21-CEF0-4C3E-8BEE-8528D883D250}" type="pres">
      <dgm:prSet presAssocID="{C441D3D8-A70B-42C5-8162-45A6C8AFF852}" presName="hierChild5" presStyleCnt="0"/>
      <dgm:spPr/>
    </dgm:pt>
    <dgm:pt modelId="{F17EB345-53B2-475F-A663-3EA5EE366ADF}" type="pres">
      <dgm:prSet presAssocID="{FCE20DEF-CAF5-43B4-9A5C-4FF86DEC778F}" presName="Name37" presStyleLbl="parChTrans1D2" presStyleIdx="1" presStyleCnt="2"/>
      <dgm:spPr/>
    </dgm:pt>
    <dgm:pt modelId="{AD037781-BDF9-4998-9024-29D5DFF9B225}" type="pres">
      <dgm:prSet presAssocID="{E28C460F-6359-44B8-AC10-30DA1D38E1B0}" presName="hierRoot2" presStyleCnt="0">
        <dgm:presLayoutVars>
          <dgm:hierBranch val="init"/>
        </dgm:presLayoutVars>
      </dgm:prSet>
      <dgm:spPr/>
    </dgm:pt>
    <dgm:pt modelId="{A476A905-A787-4283-9F7A-218C8AC9B75F}" type="pres">
      <dgm:prSet presAssocID="{E28C460F-6359-44B8-AC10-30DA1D38E1B0}" presName="rootComposite" presStyleCnt="0"/>
      <dgm:spPr/>
    </dgm:pt>
    <dgm:pt modelId="{3D4C8169-8BF2-462E-9B05-C39EB8173802}" type="pres">
      <dgm:prSet presAssocID="{E28C460F-6359-44B8-AC10-30DA1D38E1B0}" presName="rootText" presStyleLbl="node2" presStyleIdx="1" presStyleCnt="2">
        <dgm:presLayoutVars>
          <dgm:chPref val="3"/>
        </dgm:presLayoutVars>
      </dgm:prSet>
      <dgm:spPr/>
    </dgm:pt>
    <dgm:pt modelId="{911C78E4-61B7-4651-9431-52D436C8C6C1}" type="pres">
      <dgm:prSet presAssocID="{E28C460F-6359-44B8-AC10-30DA1D38E1B0}" presName="rootConnector" presStyleLbl="node2" presStyleIdx="1" presStyleCnt="2"/>
      <dgm:spPr/>
    </dgm:pt>
    <dgm:pt modelId="{7C5AE39B-4B38-42E9-A271-A1C03D930B84}" type="pres">
      <dgm:prSet presAssocID="{E28C460F-6359-44B8-AC10-30DA1D38E1B0}" presName="hierChild4" presStyleCnt="0"/>
      <dgm:spPr/>
    </dgm:pt>
    <dgm:pt modelId="{23BB9D76-5314-4C47-A667-6B1C2C1368A8}" type="pres">
      <dgm:prSet presAssocID="{9F609539-09C0-4304-B855-250DE80B13EC}" presName="Name37" presStyleLbl="parChTrans1D3" presStyleIdx="0" presStyleCnt="4"/>
      <dgm:spPr/>
    </dgm:pt>
    <dgm:pt modelId="{6950EE58-7533-400E-A241-BF713C86C97E}" type="pres">
      <dgm:prSet presAssocID="{920F7FD8-0FE3-4604-A2AE-1AAF5A92141B}" presName="hierRoot2" presStyleCnt="0">
        <dgm:presLayoutVars>
          <dgm:hierBranch val="init"/>
        </dgm:presLayoutVars>
      </dgm:prSet>
      <dgm:spPr/>
    </dgm:pt>
    <dgm:pt modelId="{9B847781-E568-4906-8D4F-A41F9C48BE61}" type="pres">
      <dgm:prSet presAssocID="{920F7FD8-0FE3-4604-A2AE-1AAF5A92141B}" presName="rootComposite" presStyleCnt="0"/>
      <dgm:spPr/>
    </dgm:pt>
    <dgm:pt modelId="{211E782D-E408-4EB2-9831-B14C2EFF8936}" type="pres">
      <dgm:prSet presAssocID="{920F7FD8-0FE3-4604-A2AE-1AAF5A92141B}" presName="rootText" presStyleLbl="node3" presStyleIdx="0" presStyleCnt="4">
        <dgm:presLayoutVars>
          <dgm:chPref val="3"/>
        </dgm:presLayoutVars>
      </dgm:prSet>
      <dgm:spPr/>
    </dgm:pt>
    <dgm:pt modelId="{AEE54DE1-D8BE-4B06-91CE-6DA198A2182A}" type="pres">
      <dgm:prSet presAssocID="{920F7FD8-0FE3-4604-A2AE-1AAF5A92141B}" presName="rootConnector" presStyleLbl="node3" presStyleIdx="0" presStyleCnt="4"/>
      <dgm:spPr/>
    </dgm:pt>
    <dgm:pt modelId="{CFA08080-1EB9-4E63-87D9-B0BA974C9D17}" type="pres">
      <dgm:prSet presAssocID="{920F7FD8-0FE3-4604-A2AE-1AAF5A92141B}" presName="hierChild4" presStyleCnt="0"/>
      <dgm:spPr/>
    </dgm:pt>
    <dgm:pt modelId="{5C5F0698-5013-4CDF-A5ED-86DAEE759DCD}" type="pres">
      <dgm:prSet presAssocID="{2516E932-FB06-45D3-BBF4-5483436E3137}" presName="Name37" presStyleLbl="parChTrans1D4" presStyleIdx="0" presStyleCnt="7"/>
      <dgm:spPr/>
    </dgm:pt>
    <dgm:pt modelId="{D739E6BA-E4E8-4F8F-85FB-AEED1CBE55A5}" type="pres">
      <dgm:prSet presAssocID="{2943E7AC-5FD9-404C-96BA-2F02AE345B1C}" presName="hierRoot2" presStyleCnt="0">
        <dgm:presLayoutVars>
          <dgm:hierBranch val="init"/>
        </dgm:presLayoutVars>
      </dgm:prSet>
      <dgm:spPr/>
    </dgm:pt>
    <dgm:pt modelId="{40E95123-422B-40E7-BB2E-3228E8F95CF8}" type="pres">
      <dgm:prSet presAssocID="{2943E7AC-5FD9-404C-96BA-2F02AE345B1C}" presName="rootComposite" presStyleCnt="0"/>
      <dgm:spPr/>
    </dgm:pt>
    <dgm:pt modelId="{F460D5ED-8131-46D4-99D6-51861E960753}" type="pres">
      <dgm:prSet presAssocID="{2943E7AC-5FD9-404C-96BA-2F02AE345B1C}" presName="rootText" presStyleLbl="node4" presStyleIdx="0" presStyleCnt="7">
        <dgm:presLayoutVars>
          <dgm:chPref val="3"/>
        </dgm:presLayoutVars>
      </dgm:prSet>
      <dgm:spPr/>
    </dgm:pt>
    <dgm:pt modelId="{76963F0D-19CE-497F-976D-638D6FDD92BA}" type="pres">
      <dgm:prSet presAssocID="{2943E7AC-5FD9-404C-96BA-2F02AE345B1C}" presName="rootConnector" presStyleLbl="node4" presStyleIdx="0" presStyleCnt="7"/>
      <dgm:spPr/>
    </dgm:pt>
    <dgm:pt modelId="{4FECCDDA-345A-42FA-A327-1F08ED519156}" type="pres">
      <dgm:prSet presAssocID="{2943E7AC-5FD9-404C-96BA-2F02AE345B1C}" presName="hierChild4" presStyleCnt="0"/>
      <dgm:spPr/>
    </dgm:pt>
    <dgm:pt modelId="{22C5DC24-67D9-4390-88CD-437E069CE25A}" type="pres">
      <dgm:prSet presAssocID="{2943E7AC-5FD9-404C-96BA-2F02AE345B1C}" presName="hierChild5" presStyleCnt="0"/>
      <dgm:spPr/>
    </dgm:pt>
    <dgm:pt modelId="{E931350C-F39E-4F9C-9F89-C6C57D7A58E5}" type="pres">
      <dgm:prSet presAssocID="{920F7FD8-0FE3-4604-A2AE-1AAF5A92141B}" presName="hierChild5" presStyleCnt="0"/>
      <dgm:spPr/>
    </dgm:pt>
    <dgm:pt modelId="{45D16C77-21B2-4AF0-B769-D880E6C3ABD7}" type="pres">
      <dgm:prSet presAssocID="{861C022D-9909-4CBA-B8A3-C248455C1C72}" presName="Name37" presStyleLbl="parChTrans1D3" presStyleIdx="1" presStyleCnt="4"/>
      <dgm:spPr/>
    </dgm:pt>
    <dgm:pt modelId="{359B4DDE-ADA3-4316-980B-B31A0C5C62F1}" type="pres">
      <dgm:prSet presAssocID="{C84948C4-8933-4298-BA8D-01156893E004}" presName="hierRoot2" presStyleCnt="0">
        <dgm:presLayoutVars>
          <dgm:hierBranch val="init"/>
        </dgm:presLayoutVars>
      </dgm:prSet>
      <dgm:spPr/>
    </dgm:pt>
    <dgm:pt modelId="{A7EE8C5A-BD79-435B-9A72-51EB23B7D7D9}" type="pres">
      <dgm:prSet presAssocID="{C84948C4-8933-4298-BA8D-01156893E004}" presName="rootComposite" presStyleCnt="0"/>
      <dgm:spPr/>
    </dgm:pt>
    <dgm:pt modelId="{D25C2F2C-1BAC-4A39-9942-C0F705ECCCF6}" type="pres">
      <dgm:prSet presAssocID="{C84948C4-8933-4298-BA8D-01156893E004}" presName="rootText" presStyleLbl="node3" presStyleIdx="1" presStyleCnt="4">
        <dgm:presLayoutVars>
          <dgm:chPref val="3"/>
        </dgm:presLayoutVars>
      </dgm:prSet>
      <dgm:spPr/>
    </dgm:pt>
    <dgm:pt modelId="{A37476DD-E115-40AC-9413-6FAFE9361E91}" type="pres">
      <dgm:prSet presAssocID="{C84948C4-8933-4298-BA8D-01156893E004}" presName="rootConnector" presStyleLbl="node3" presStyleIdx="1" presStyleCnt="4"/>
      <dgm:spPr/>
    </dgm:pt>
    <dgm:pt modelId="{FE21CAFC-DCF5-47B9-A6CA-AD4F4465D3D0}" type="pres">
      <dgm:prSet presAssocID="{C84948C4-8933-4298-BA8D-01156893E004}" presName="hierChild4" presStyleCnt="0"/>
      <dgm:spPr/>
    </dgm:pt>
    <dgm:pt modelId="{6A68975A-93B5-4026-AB0A-8D36B17ABDC2}" type="pres">
      <dgm:prSet presAssocID="{C84948C4-8933-4298-BA8D-01156893E004}" presName="hierChild5" presStyleCnt="0"/>
      <dgm:spPr/>
    </dgm:pt>
    <dgm:pt modelId="{4CBFF7DA-E9DB-42F7-9030-04FCE95F9109}" type="pres">
      <dgm:prSet presAssocID="{299BA78D-3ECD-4C2D-8064-4CBC58167CEF}" presName="Name37" presStyleLbl="parChTrans1D3" presStyleIdx="2" presStyleCnt="4"/>
      <dgm:spPr/>
    </dgm:pt>
    <dgm:pt modelId="{0E69DF01-DD13-4339-96D4-EFE6D0CA244B}" type="pres">
      <dgm:prSet presAssocID="{2362BA6F-3A03-477E-91CC-4659DA08AEBD}" presName="hierRoot2" presStyleCnt="0">
        <dgm:presLayoutVars>
          <dgm:hierBranch val="init"/>
        </dgm:presLayoutVars>
      </dgm:prSet>
      <dgm:spPr/>
    </dgm:pt>
    <dgm:pt modelId="{3A3A8BFF-F2E8-4887-893C-E1905C0FA336}" type="pres">
      <dgm:prSet presAssocID="{2362BA6F-3A03-477E-91CC-4659DA08AEBD}" presName="rootComposite" presStyleCnt="0"/>
      <dgm:spPr/>
    </dgm:pt>
    <dgm:pt modelId="{10F6C26C-B3C8-48DB-967E-49D6D948369F}" type="pres">
      <dgm:prSet presAssocID="{2362BA6F-3A03-477E-91CC-4659DA08AEBD}" presName="rootText" presStyleLbl="node3" presStyleIdx="2" presStyleCnt="4">
        <dgm:presLayoutVars>
          <dgm:chPref val="3"/>
        </dgm:presLayoutVars>
      </dgm:prSet>
      <dgm:spPr/>
    </dgm:pt>
    <dgm:pt modelId="{CDBCD5DA-EFBC-4BFA-92E1-8EE706EFB960}" type="pres">
      <dgm:prSet presAssocID="{2362BA6F-3A03-477E-91CC-4659DA08AEBD}" presName="rootConnector" presStyleLbl="node3" presStyleIdx="2" presStyleCnt="4"/>
      <dgm:spPr/>
    </dgm:pt>
    <dgm:pt modelId="{D235F60C-9EA4-4885-A00C-57386BC54234}" type="pres">
      <dgm:prSet presAssocID="{2362BA6F-3A03-477E-91CC-4659DA08AEBD}" presName="hierChild4" presStyleCnt="0"/>
      <dgm:spPr/>
    </dgm:pt>
    <dgm:pt modelId="{B0D914AF-2F7F-4DE6-AE1B-DA0855600A7D}" type="pres">
      <dgm:prSet presAssocID="{52D035E2-E86C-4CF8-AFC6-C08F1A23F45C}" presName="Name37" presStyleLbl="parChTrans1D4" presStyleIdx="1" presStyleCnt="7"/>
      <dgm:spPr/>
    </dgm:pt>
    <dgm:pt modelId="{4034C782-3B8D-4EA6-BA35-F164F3892C2C}" type="pres">
      <dgm:prSet presAssocID="{C8AC571F-7266-4381-8DB7-56037E54F2F8}" presName="hierRoot2" presStyleCnt="0">
        <dgm:presLayoutVars>
          <dgm:hierBranch val="init"/>
        </dgm:presLayoutVars>
      </dgm:prSet>
      <dgm:spPr/>
    </dgm:pt>
    <dgm:pt modelId="{88910E06-854B-4B67-A4CB-15FFF552672A}" type="pres">
      <dgm:prSet presAssocID="{C8AC571F-7266-4381-8DB7-56037E54F2F8}" presName="rootComposite" presStyleCnt="0"/>
      <dgm:spPr/>
    </dgm:pt>
    <dgm:pt modelId="{53C80658-A181-4F1B-9421-166D33C67E94}" type="pres">
      <dgm:prSet presAssocID="{C8AC571F-7266-4381-8DB7-56037E54F2F8}" presName="rootText" presStyleLbl="node4" presStyleIdx="1" presStyleCnt="7">
        <dgm:presLayoutVars>
          <dgm:chPref val="3"/>
        </dgm:presLayoutVars>
      </dgm:prSet>
      <dgm:spPr/>
    </dgm:pt>
    <dgm:pt modelId="{C9EC17B7-E027-4557-91FE-CB6899CD5989}" type="pres">
      <dgm:prSet presAssocID="{C8AC571F-7266-4381-8DB7-56037E54F2F8}" presName="rootConnector" presStyleLbl="node4" presStyleIdx="1" presStyleCnt="7"/>
      <dgm:spPr/>
    </dgm:pt>
    <dgm:pt modelId="{BEFACD69-6793-411C-B4D7-B4621C01D81F}" type="pres">
      <dgm:prSet presAssocID="{C8AC571F-7266-4381-8DB7-56037E54F2F8}" presName="hierChild4" presStyleCnt="0"/>
      <dgm:spPr/>
    </dgm:pt>
    <dgm:pt modelId="{ACC71789-5DB7-415B-9DF1-0D542E0356FA}" type="pres">
      <dgm:prSet presAssocID="{C8AC571F-7266-4381-8DB7-56037E54F2F8}" presName="hierChild5" presStyleCnt="0"/>
      <dgm:spPr/>
    </dgm:pt>
    <dgm:pt modelId="{C22C3146-56A1-4441-ACC3-365014F51DAE}" type="pres">
      <dgm:prSet presAssocID="{A94EB27F-B83A-4BE0-AF16-F98F6BCB2AE6}" presName="Name37" presStyleLbl="parChTrans1D4" presStyleIdx="2" presStyleCnt="7"/>
      <dgm:spPr/>
    </dgm:pt>
    <dgm:pt modelId="{11704E4B-6ACE-4180-9CEA-3C959355B7ED}" type="pres">
      <dgm:prSet presAssocID="{0C25FCC5-41E1-4AA9-A3BB-1A2BB4CB3769}" presName="hierRoot2" presStyleCnt="0">
        <dgm:presLayoutVars>
          <dgm:hierBranch val="init"/>
        </dgm:presLayoutVars>
      </dgm:prSet>
      <dgm:spPr/>
    </dgm:pt>
    <dgm:pt modelId="{2E8FAE34-D153-4E67-A2CD-260F828A6F83}" type="pres">
      <dgm:prSet presAssocID="{0C25FCC5-41E1-4AA9-A3BB-1A2BB4CB3769}" presName="rootComposite" presStyleCnt="0"/>
      <dgm:spPr/>
    </dgm:pt>
    <dgm:pt modelId="{A90B9615-ECD4-4704-A6F8-934FF4B6D611}" type="pres">
      <dgm:prSet presAssocID="{0C25FCC5-41E1-4AA9-A3BB-1A2BB4CB3769}" presName="rootText" presStyleLbl="node4" presStyleIdx="2" presStyleCnt="7">
        <dgm:presLayoutVars>
          <dgm:chPref val="3"/>
        </dgm:presLayoutVars>
      </dgm:prSet>
      <dgm:spPr/>
    </dgm:pt>
    <dgm:pt modelId="{BFFA49F4-4B78-4B76-8DA6-35E0B181791D}" type="pres">
      <dgm:prSet presAssocID="{0C25FCC5-41E1-4AA9-A3BB-1A2BB4CB3769}" presName="rootConnector" presStyleLbl="node4" presStyleIdx="2" presStyleCnt="7"/>
      <dgm:spPr/>
    </dgm:pt>
    <dgm:pt modelId="{A7E565D4-BEDA-4FE7-AA9C-6CFAF83EC48E}" type="pres">
      <dgm:prSet presAssocID="{0C25FCC5-41E1-4AA9-A3BB-1A2BB4CB3769}" presName="hierChild4" presStyleCnt="0"/>
      <dgm:spPr/>
    </dgm:pt>
    <dgm:pt modelId="{C98B1EC4-550C-4A3A-9C6D-1D8A9C923F1F}" type="pres">
      <dgm:prSet presAssocID="{983ADF9E-6781-4597-96A9-0FF34029ABA4}" presName="Name37" presStyleLbl="parChTrans1D4" presStyleIdx="3" presStyleCnt="7"/>
      <dgm:spPr/>
    </dgm:pt>
    <dgm:pt modelId="{7B5D3125-88D1-493F-8DA4-F7B4D05BC9FC}" type="pres">
      <dgm:prSet presAssocID="{88E18A56-1D91-4204-8AE3-8E41ECC6A012}" presName="hierRoot2" presStyleCnt="0">
        <dgm:presLayoutVars>
          <dgm:hierBranch val="init"/>
        </dgm:presLayoutVars>
      </dgm:prSet>
      <dgm:spPr/>
    </dgm:pt>
    <dgm:pt modelId="{029CCE11-E90B-413D-90AA-3CEF66C9701B}" type="pres">
      <dgm:prSet presAssocID="{88E18A56-1D91-4204-8AE3-8E41ECC6A012}" presName="rootComposite" presStyleCnt="0"/>
      <dgm:spPr/>
    </dgm:pt>
    <dgm:pt modelId="{83572D60-6C31-4A59-8C90-F95CEDE4FEC3}" type="pres">
      <dgm:prSet presAssocID="{88E18A56-1D91-4204-8AE3-8E41ECC6A012}" presName="rootText" presStyleLbl="node4" presStyleIdx="3" presStyleCnt="7" custLinFactX="-24678" custLinFactNeighborX="-100000" custLinFactNeighborY="23934">
        <dgm:presLayoutVars>
          <dgm:chPref val="3"/>
        </dgm:presLayoutVars>
      </dgm:prSet>
      <dgm:spPr/>
    </dgm:pt>
    <dgm:pt modelId="{9C83F01B-7DA9-4FFC-9DE3-CCB91F759EB3}" type="pres">
      <dgm:prSet presAssocID="{88E18A56-1D91-4204-8AE3-8E41ECC6A012}" presName="rootConnector" presStyleLbl="node4" presStyleIdx="3" presStyleCnt="7"/>
      <dgm:spPr/>
    </dgm:pt>
    <dgm:pt modelId="{68C31C4D-BEDD-4CCB-A76A-6181452CA13B}" type="pres">
      <dgm:prSet presAssocID="{88E18A56-1D91-4204-8AE3-8E41ECC6A012}" presName="hierChild4" presStyleCnt="0"/>
      <dgm:spPr/>
    </dgm:pt>
    <dgm:pt modelId="{BC7E522B-EBFE-4BF0-A7A9-A84180CB44CD}" type="pres">
      <dgm:prSet presAssocID="{88E18A56-1D91-4204-8AE3-8E41ECC6A012}" presName="hierChild5" presStyleCnt="0"/>
      <dgm:spPr/>
    </dgm:pt>
    <dgm:pt modelId="{7708CE2B-A08A-424B-8860-AF60D7D60160}" type="pres">
      <dgm:prSet presAssocID="{0C25FCC5-41E1-4AA9-A3BB-1A2BB4CB3769}" presName="hierChild5" presStyleCnt="0"/>
      <dgm:spPr/>
    </dgm:pt>
    <dgm:pt modelId="{5F8F25E9-009F-4AA5-9AD7-60291D0640ED}" type="pres">
      <dgm:prSet presAssocID="{8F216C6A-5805-4198-B3F3-4FF04265EFAA}" presName="Name37" presStyleLbl="parChTrans1D4" presStyleIdx="4" presStyleCnt="7"/>
      <dgm:spPr/>
    </dgm:pt>
    <dgm:pt modelId="{86DE13D3-F276-4A9A-B516-B6A80042DAC3}" type="pres">
      <dgm:prSet presAssocID="{8B1C7993-4985-40BF-9B29-335D25540C99}" presName="hierRoot2" presStyleCnt="0">
        <dgm:presLayoutVars>
          <dgm:hierBranch val="init"/>
        </dgm:presLayoutVars>
      </dgm:prSet>
      <dgm:spPr/>
    </dgm:pt>
    <dgm:pt modelId="{D86AA72C-A905-4D75-8239-B6684784F98E}" type="pres">
      <dgm:prSet presAssocID="{8B1C7993-4985-40BF-9B29-335D25540C99}" presName="rootComposite" presStyleCnt="0"/>
      <dgm:spPr/>
    </dgm:pt>
    <dgm:pt modelId="{F987BE21-802F-4429-99BB-6ED8405802B8}" type="pres">
      <dgm:prSet presAssocID="{8B1C7993-4985-40BF-9B29-335D25540C99}" presName="rootText" presStyleLbl="node4" presStyleIdx="4" presStyleCnt="7">
        <dgm:presLayoutVars>
          <dgm:chPref val="3"/>
        </dgm:presLayoutVars>
      </dgm:prSet>
      <dgm:spPr/>
    </dgm:pt>
    <dgm:pt modelId="{D03F12A0-12CD-487D-A856-E766AF40CF37}" type="pres">
      <dgm:prSet presAssocID="{8B1C7993-4985-40BF-9B29-335D25540C99}" presName="rootConnector" presStyleLbl="node4" presStyleIdx="4" presStyleCnt="7"/>
      <dgm:spPr/>
    </dgm:pt>
    <dgm:pt modelId="{4C0D0154-5C31-4B28-B73E-B0971AA8683E}" type="pres">
      <dgm:prSet presAssocID="{8B1C7993-4985-40BF-9B29-335D25540C99}" presName="hierChild4" presStyleCnt="0"/>
      <dgm:spPr/>
    </dgm:pt>
    <dgm:pt modelId="{580A4C2C-7949-4595-9B52-F60D413FD811}" type="pres">
      <dgm:prSet presAssocID="{8B1C7993-4985-40BF-9B29-335D25540C99}" presName="hierChild5" presStyleCnt="0"/>
      <dgm:spPr/>
    </dgm:pt>
    <dgm:pt modelId="{B34EE68D-8075-4673-9E12-4A17F6028C7B}" type="pres">
      <dgm:prSet presAssocID="{2362BA6F-3A03-477E-91CC-4659DA08AEBD}" presName="hierChild5" presStyleCnt="0"/>
      <dgm:spPr/>
    </dgm:pt>
    <dgm:pt modelId="{6574810B-D7EC-4C31-89FF-873F55DD48F5}" type="pres">
      <dgm:prSet presAssocID="{C38A8FF7-0028-4C26-BE1C-FE7EDEB978D7}" presName="Name37" presStyleLbl="parChTrans1D3" presStyleIdx="3" presStyleCnt="4"/>
      <dgm:spPr/>
    </dgm:pt>
    <dgm:pt modelId="{5FCB7898-8379-4A6C-8282-F0ACF36E7EBB}" type="pres">
      <dgm:prSet presAssocID="{3276E698-5067-45A9-9122-3E2B77D00DA4}" presName="hierRoot2" presStyleCnt="0">
        <dgm:presLayoutVars>
          <dgm:hierBranch val="init"/>
        </dgm:presLayoutVars>
      </dgm:prSet>
      <dgm:spPr/>
    </dgm:pt>
    <dgm:pt modelId="{FF8803F3-6642-4944-ACEB-70C80A0F3F6F}" type="pres">
      <dgm:prSet presAssocID="{3276E698-5067-45A9-9122-3E2B77D00DA4}" presName="rootComposite" presStyleCnt="0"/>
      <dgm:spPr/>
    </dgm:pt>
    <dgm:pt modelId="{0A7A8F6B-BB26-479D-927C-436185DD2D04}" type="pres">
      <dgm:prSet presAssocID="{3276E698-5067-45A9-9122-3E2B77D00DA4}" presName="rootText" presStyleLbl="node3" presStyleIdx="3" presStyleCnt="4">
        <dgm:presLayoutVars>
          <dgm:chPref val="3"/>
        </dgm:presLayoutVars>
      </dgm:prSet>
      <dgm:spPr/>
    </dgm:pt>
    <dgm:pt modelId="{ACA6B54C-F661-49A8-88AA-D17668FBA122}" type="pres">
      <dgm:prSet presAssocID="{3276E698-5067-45A9-9122-3E2B77D00DA4}" presName="rootConnector" presStyleLbl="node3" presStyleIdx="3" presStyleCnt="4"/>
      <dgm:spPr/>
    </dgm:pt>
    <dgm:pt modelId="{28F27BAD-4A90-4F74-A266-C37BA9DB2C9E}" type="pres">
      <dgm:prSet presAssocID="{3276E698-5067-45A9-9122-3E2B77D00DA4}" presName="hierChild4" presStyleCnt="0"/>
      <dgm:spPr/>
    </dgm:pt>
    <dgm:pt modelId="{6C0BC4C0-E135-4A1C-9280-51623C54CC75}" type="pres">
      <dgm:prSet presAssocID="{A958F3D6-FF4F-4D74-B1E1-44DF3A763ABA}" presName="Name37" presStyleLbl="parChTrans1D4" presStyleIdx="5" presStyleCnt="7"/>
      <dgm:spPr/>
    </dgm:pt>
    <dgm:pt modelId="{CD21AE75-3867-4C59-80CE-9FFD0A2210E1}" type="pres">
      <dgm:prSet presAssocID="{CDE4D52E-1C50-4A4E-84C4-EC2AC7809686}" presName="hierRoot2" presStyleCnt="0">
        <dgm:presLayoutVars>
          <dgm:hierBranch val="init"/>
        </dgm:presLayoutVars>
      </dgm:prSet>
      <dgm:spPr/>
    </dgm:pt>
    <dgm:pt modelId="{3B60325A-2302-47FE-B0F9-B3234F5470D0}" type="pres">
      <dgm:prSet presAssocID="{CDE4D52E-1C50-4A4E-84C4-EC2AC7809686}" presName="rootComposite" presStyleCnt="0"/>
      <dgm:spPr/>
    </dgm:pt>
    <dgm:pt modelId="{D0CA46D6-7B5F-4AE2-9D18-35B365EA29B1}" type="pres">
      <dgm:prSet presAssocID="{CDE4D52E-1C50-4A4E-84C4-EC2AC7809686}" presName="rootText" presStyleLbl="node4" presStyleIdx="5" presStyleCnt="7">
        <dgm:presLayoutVars>
          <dgm:chPref val="3"/>
        </dgm:presLayoutVars>
      </dgm:prSet>
      <dgm:spPr/>
    </dgm:pt>
    <dgm:pt modelId="{E9C574A8-71DA-4F1D-99F1-1D1D649BB5D8}" type="pres">
      <dgm:prSet presAssocID="{CDE4D52E-1C50-4A4E-84C4-EC2AC7809686}" presName="rootConnector" presStyleLbl="node4" presStyleIdx="5" presStyleCnt="7"/>
      <dgm:spPr/>
    </dgm:pt>
    <dgm:pt modelId="{66A31611-FEBD-445C-AE4A-94A20539B353}" type="pres">
      <dgm:prSet presAssocID="{CDE4D52E-1C50-4A4E-84C4-EC2AC7809686}" presName="hierChild4" presStyleCnt="0"/>
      <dgm:spPr/>
    </dgm:pt>
    <dgm:pt modelId="{68DB5653-701F-49AF-8792-B819B0878E12}" type="pres">
      <dgm:prSet presAssocID="{65C888A7-DFAB-4717-85C3-AD52107E143B}" presName="Name37" presStyleLbl="parChTrans1D4" presStyleIdx="6" presStyleCnt="7"/>
      <dgm:spPr/>
    </dgm:pt>
    <dgm:pt modelId="{741A6802-E438-43C7-989A-2F6ABB821BB3}" type="pres">
      <dgm:prSet presAssocID="{19E20457-685F-4E2C-8701-DC4DFBE6D945}" presName="hierRoot2" presStyleCnt="0">
        <dgm:presLayoutVars>
          <dgm:hierBranch val="init"/>
        </dgm:presLayoutVars>
      </dgm:prSet>
      <dgm:spPr/>
    </dgm:pt>
    <dgm:pt modelId="{3413DD65-010A-4016-A1BD-97AFC5047861}" type="pres">
      <dgm:prSet presAssocID="{19E20457-685F-4E2C-8701-DC4DFBE6D945}" presName="rootComposite" presStyleCnt="0"/>
      <dgm:spPr/>
    </dgm:pt>
    <dgm:pt modelId="{1989B49D-643A-4299-B07C-71F3B4108022}" type="pres">
      <dgm:prSet presAssocID="{19E20457-685F-4E2C-8701-DC4DFBE6D945}" presName="rootText" presStyleLbl="node4" presStyleIdx="6" presStyleCnt="7">
        <dgm:presLayoutVars>
          <dgm:chPref val="3"/>
        </dgm:presLayoutVars>
      </dgm:prSet>
      <dgm:spPr/>
    </dgm:pt>
    <dgm:pt modelId="{01B5B485-B3AC-40D8-B35A-C482BB044E23}" type="pres">
      <dgm:prSet presAssocID="{19E20457-685F-4E2C-8701-DC4DFBE6D945}" presName="rootConnector" presStyleLbl="node4" presStyleIdx="6" presStyleCnt="7"/>
      <dgm:spPr/>
    </dgm:pt>
    <dgm:pt modelId="{C0BFD0CB-2038-4FB2-8898-FDA0DF9D29D9}" type="pres">
      <dgm:prSet presAssocID="{19E20457-685F-4E2C-8701-DC4DFBE6D945}" presName="hierChild4" presStyleCnt="0"/>
      <dgm:spPr/>
    </dgm:pt>
    <dgm:pt modelId="{3E344A56-9047-42D1-93C3-93EF780ADDB1}" type="pres">
      <dgm:prSet presAssocID="{19E20457-685F-4E2C-8701-DC4DFBE6D945}" presName="hierChild5" presStyleCnt="0"/>
      <dgm:spPr/>
    </dgm:pt>
    <dgm:pt modelId="{59A04F89-031A-4924-BDC1-42FF96486052}" type="pres">
      <dgm:prSet presAssocID="{CDE4D52E-1C50-4A4E-84C4-EC2AC7809686}" presName="hierChild5" presStyleCnt="0"/>
      <dgm:spPr/>
    </dgm:pt>
    <dgm:pt modelId="{C5C8682C-E7AE-492E-AE59-AFFAA263DF36}" type="pres">
      <dgm:prSet presAssocID="{3276E698-5067-45A9-9122-3E2B77D00DA4}" presName="hierChild5" presStyleCnt="0"/>
      <dgm:spPr/>
    </dgm:pt>
    <dgm:pt modelId="{AFED70CD-F4FF-42BB-BC73-59EF9312DC02}" type="pres">
      <dgm:prSet presAssocID="{E28C460F-6359-44B8-AC10-30DA1D38E1B0}" presName="hierChild5" presStyleCnt="0"/>
      <dgm:spPr/>
    </dgm:pt>
    <dgm:pt modelId="{A554FF9A-9718-46DE-8CA4-6AD9104C023F}" type="pres">
      <dgm:prSet presAssocID="{EC9E64F6-AABC-4463-BD6A-84BF09BFC56C}" presName="hierChild3" presStyleCnt="0"/>
      <dgm:spPr/>
    </dgm:pt>
  </dgm:ptLst>
  <dgm:cxnLst>
    <dgm:cxn modelId="{A53A300B-F331-4A84-BD36-5F8A61425332}" type="presOf" srcId="{9F609539-09C0-4304-B855-250DE80B13EC}" destId="{23BB9D76-5314-4C47-A667-6B1C2C1368A8}" srcOrd="0" destOrd="0" presId="urn:microsoft.com/office/officeart/2005/8/layout/orgChart1"/>
    <dgm:cxn modelId="{BCAF3610-CECF-4D7C-8885-9D05102FE1EB}" srcId="{2362BA6F-3A03-477E-91CC-4659DA08AEBD}" destId="{0C25FCC5-41E1-4AA9-A3BB-1A2BB4CB3769}" srcOrd="1" destOrd="0" parTransId="{A94EB27F-B83A-4BE0-AF16-F98F6BCB2AE6}" sibTransId="{AC052D8B-B3E4-437A-A9AE-5C90C6B71079}"/>
    <dgm:cxn modelId="{7BF4DB14-C4CD-4232-9739-639D835AFD5A}" type="presOf" srcId="{920F7FD8-0FE3-4604-A2AE-1AAF5A92141B}" destId="{211E782D-E408-4EB2-9831-B14C2EFF8936}" srcOrd="0" destOrd="0" presId="urn:microsoft.com/office/officeart/2005/8/layout/orgChart1"/>
    <dgm:cxn modelId="{D6D7261A-F3E1-4786-A3E8-B15CAD24B6C9}" type="presOf" srcId="{CDE4D52E-1C50-4A4E-84C4-EC2AC7809686}" destId="{D0CA46D6-7B5F-4AE2-9D18-35B365EA29B1}" srcOrd="0" destOrd="0" presId="urn:microsoft.com/office/officeart/2005/8/layout/orgChart1"/>
    <dgm:cxn modelId="{BB385F1A-52A3-4C25-B2FC-E5EFCED4714C}" type="presOf" srcId="{C441D3D8-A70B-42C5-8162-45A6C8AFF852}" destId="{C47780BD-4066-4624-8E25-AA50DF7AFF6E}" srcOrd="0" destOrd="0" presId="urn:microsoft.com/office/officeart/2005/8/layout/orgChart1"/>
    <dgm:cxn modelId="{2E2A4B1C-7BC6-473F-BEE1-B24E66213426}" type="presOf" srcId="{E28C460F-6359-44B8-AC10-30DA1D38E1B0}" destId="{911C78E4-61B7-4651-9431-52D436C8C6C1}" srcOrd="1" destOrd="0" presId="urn:microsoft.com/office/officeart/2005/8/layout/orgChart1"/>
    <dgm:cxn modelId="{302CD71D-E546-475E-804D-AD1F3B7E7869}" srcId="{E28C460F-6359-44B8-AC10-30DA1D38E1B0}" destId="{920F7FD8-0FE3-4604-A2AE-1AAF5A92141B}" srcOrd="0" destOrd="0" parTransId="{9F609539-09C0-4304-B855-250DE80B13EC}" sibTransId="{E0BA4E68-D72F-4DE6-B0EF-CB17C1FB7799}"/>
    <dgm:cxn modelId="{4F776321-61B7-4794-8ECA-58F42D0BB358}" type="presOf" srcId="{EC9E64F6-AABC-4463-BD6A-84BF09BFC56C}" destId="{05872533-AC99-4771-BE75-C1840EBAD1C8}" srcOrd="0" destOrd="0" presId="urn:microsoft.com/office/officeart/2005/8/layout/orgChart1"/>
    <dgm:cxn modelId="{F2C04321-8391-4653-8AD8-823FC8412145}" srcId="{BD492190-96AF-4105-8FD2-7D200E3264B9}" destId="{EC9E64F6-AABC-4463-BD6A-84BF09BFC56C}" srcOrd="0" destOrd="0" parTransId="{B9B2A31B-7855-4194-974A-DFCB34EC8659}" sibTransId="{9A77F85C-8906-43F9-883E-F34FBDDB8D3A}"/>
    <dgm:cxn modelId="{EDFC5121-C559-4510-A2E4-77002F4DE221}" type="presOf" srcId="{88E18A56-1D91-4204-8AE3-8E41ECC6A012}" destId="{9C83F01B-7DA9-4FFC-9DE3-CCB91F759EB3}" srcOrd="1" destOrd="0" presId="urn:microsoft.com/office/officeart/2005/8/layout/orgChart1"/>
    <dgm:cxn modelId="{54BB5C23-DD1C-4240-859D-16148F10B76E}" type="presOf" srcId="{52D035E2-E86C-4CF8-AFC6-C08F1A23F45C}" destId="{B0D914AF-2F7F-4DE6-AE1B-DA0855600A7D}" srcOrd="0" destOrd="0" presId="urn:microsoft.com/office/officeart/2005/8/layout/orgChart1"/>
    <dgm:cxn modelId="{ECC4E827-AE0F-47DF-83E5-305302257DFE}" type="presOf" srcId="{0C25FCC5-41E1-4AA9-A3BB-1A2BB4CB3769}" destId="{BFFA49F4-4B78-4B76-8DA6-35E0B181791D}" srcOrd="1" destOrd="0" presId="urn:microsoft.com/office/officeart/2005/8/layout/orgChart1"/>
    <dgm:cxn modelId="{3095BC29-B102-400D-B05A-E648FA79FCB3}" srcId="{E28C460F-6359-44B8-AC10-30DA1D38E1B0}" destId="{2362BA6F-3A03-477E-91CC-4659DA08AEBD}" srcOrd="2" destOrd="0" parTransId="{299BA78D-3ECD-4C2D-8064-4CBC58167CEF}" sibTransId="{C2D6A1FC-39FD-4237-8D91-F64D2EAEA018}"/>
    <dgm:cxn modelId="{6585F12D-3662-4541-9EA6-76290E1EC455}" type="presOf" srcId="{3276E698-5067-45A9-9122-3E2B77D00DA4}" destId="{0A7A8F6B-BB26-479D-927C-436185DD2D04}" srcOrd="0" destOrd="0" presId="urn:microsoft.com/office/officeart/2005/8/layout/orgChart1"/>
    <dgm:cxn modelId="{4F5A8431-5707-4829-A71F-63B14A0317FF}" type="presOf" srcId="{2943E7AC-5FD9-404C-96BA-2F02AE345B1C}" destId="{76963F0D-19CE-497F-976D-638D6FDD92BA}" srcOrd="1" destOrd="0" presId="urn:microsoft.com/office/officeart/2005/8/layout/orgChart1"/>
    <dgm:cxn modelId="{8A318631-832A-4475-891A-CD8A3506463F}" srcId="{920F7FD8-0FE3-4604-A2AE-1AAF5A92141B}" destId="{2943E7AC-5FD9-404C-96BA-2F02AE345B1C}" srcOrd="0" destOrd="0" parTransId="{2516E932-FB06-45D3-BBF4-5483436E3137}" sibTransId="{80CBE927-8AB7-4235-98B1-B12C5BD3F7F5}"/>
    <dgm:cxn modelId="{B0940335-77D9-4314-98A1-23A6F4A41AB5}" type="presOf" srcId="{A958F3D6-FF4F-4D74-B1E1-44DF3A763ABA}" destId="{6C0BC4C0-E135-4A1C-9280-51623C54CC75}" srcOrd="0" destOrd="0" presId="urn:microsoft.com/office/officeart/2005/8/layout/orgChart1"/>
    <dgm:cxn modelId="{308B4F38-422F-47DA-AE18-798826EE4972}" type="presOf" srcId="{8B1C7993-4985-40BF-9B29-335D25540C99}" destId="{D03F12A0-12CD-487D-A856-E766AF40CF37}" srcOrd="1" destOrd="0" presId="urn:microsoft.com/office/officeart/2005/8/layout/orgChart1"/>
    <dgm:cxn modelId="{01D5CF39-C11F-4DA7-887A-2B8334715B37}" type="presOf" srcId="{8F216C6A-5805-4198-B3F3-4FF04265EFAA}" destId="{5F8F25E9-009F-4AA5-9AD7-60291D0640ED}" srcOrd="0" destOrd="0" presId="urn:microsoft.com/office/officeart/2005/8/layout/orgChart1"/>
    <dgm:cxn modelId="{8FBA373D-C7B2-4AE4-B01D-8B68A00D97E8}" srcId="{EC9E64F6-AABC-4463-BD6A-84BF09BFC56C}" destId="{C441D3D8-A70B-42C5-8162-45A6C8AFF852}" srcOrd="0" destOrd="0" parTransId="{C143B1A2-A821-40DE-99E6-71909DD6DA4D}" sibTransId="{B8CC1242-723B-479A-B5AB-ACD4CAB6C01F}"/>
    <dgm:cxn modelId="{EED91940-F9D7-4407-ADAC-3C0241154C42}" type="presOf" srcId="{E28C460F-6359-44B8-AC10-30DA1D38E1B0}" destId="{3D4C8169-8BF2-462E-9B05-C39EB8173802}" srcOrd="0" destOrd="0" presId="urn:microsoft.com/office/officeart/2005/8/layout/orgChart1"/>
    <dgm:cxn modelId="{5F46005C-73CE-4FF7-8B6C-854F535E6FB2}" type="presOf" srcId="{861C022D-9909-4CBA-B8A3-C248455C1C72}" destId="{45D16C77-21B2-4AF0-B769-D880E6C3ABD7}" srcOrd="0" destOrd="0" presId="urn:microsoft.com/office/officeart/2005/8/layout/orgChart1"/>
    <dgm:cxn modelId="{A52ED25C-5299-43EB-BB00-99CCA01562E3}" type="presOf" srcId="{EC9E64F6-AABC-4463-BD6A-84BF09BFC56C}" destId="{A8FF3076-DEEF-4ABC-BBF9-A537D3546321}" srcOrd="1" destOrd="0" presId="urn:microsoft.com/office/officeart/2005/8/layout/orgChart1"/>
    <dgm:cxn modelId="{BECE4469-E9B8-4B9D-81EB-640754F89EB7}" srcId="{E28C460F-6359-44B8-AC10-30DA1D38E1B0}" destId="{3276E698-5067-45A9-9122-3E2B77D00DA4}" srcOrd="3" destOrd="0" parTransId="{C38A8FF7-0028-4C26-BE1C-FE7EDEB978D7}" sibTransId="{9408F947-100C-4DB2-B2EC-225E7D7F859C}"/>
    <dgm:cxn modelId="{E625C769-22AF-4B94-8F34-E909615134A0}" type="presOf" srcId="{C84948C4-8933-4298-BA8D-01156893E004}" destId="{A37476DD-E115-40AC-9413-6FAFE9361E91}" srcOrd="1" destOrd="0" presId="urn:microsoft.com/office/officeart/2005/8/layout/orgChart1"/>
    <dgm:cxn modelId="{5DFBDC4C-0ABD-4E8F-94BD-2FAF3334AAE3}" type="presOf" srcId="{C8AC571F-7266-4381-8DB7-56037E54F2F8}" destId="{53C80658-A181-4F1B-9421-166D33C67E94}" srcOrd="0" destOrd="0" presId="urn:microsoft.com/office/officeart/2005/8/layout/orgChart1"/>
    <dgm:cxn modelId="{679E4A4D-A4F1-497C-9B33-95F62A70AAFA}" type="presOf" srcId="{19E20457-685F-4E2C-8701-DC4DFBE6D945}" destId="{1989B49D-643A-4299-B07C-71F3B4108022}" srcOrd="0" destOrd="0" presId="urn:microsoft.com/office/officeart/2005/8/layout/orgChart1"/>
    <dgm:cxn modelId="{DB63BA4E-0A38-421F-B6D3-8292D2C31272}" srcId="{2362BA6F-3A03-477E-91CC-4659DA08AEBD}" destId="{C8AC571F-7266-4381-8DB7-56037E54F2F8}" srcOrd="0" destOrd="0" parTransId="{52D035E2-E86C-4CF8-AFC6-C08F1A23F45C}" sibTransId="{5E04E205-CE12-42D9-85DF-12E617330992}"/>
    <dgm:cxn modelId="{54B68950-0D09-4AF6-95BF-1E8E70B982F8}" type="presOf" srcId="{88E18A56-1D91-4204-8AE3-8E41ECC6A012}" destId="{83572D60-6C31-4A59-8C90-F95CEDE4FEC3}" srcOrd="0" destOrd="0" presId="urn:microsoft.com/office/officeart/2005/8/layout/orgChart1"/>
    <dgm:cxn modelId="{D34AFC52-F85F-434B-8A39-2E1896D2C53D}" type="presOf" srcId="{BD492190-96AF-4105-8FD2-7D200E3264B9}" destId="{8B9FA871-39D1-44D6-B89D-ECE3EC0E2495}" srcOrd="0" destOrd="0" presId="urn:microsoft.com/office/officeart/2005/8/layout/orgChart1"/>
    <dgm:cxn modelId="{71F11F53-F6F0-492A-ACD3-A257390B7420}" srcId="{2362BA6F-3A03-477E-91CC-4659DA08AEBD}" destId="{8B1C7993-4985-40BF-9B29-335D25540C99}" srcOrd="2" destOrd="0" parTransId="{8F216C6A-5805-4198-B3F3-4FF04265EFAA}" sibTransId="{717C95E8-5AB4-4C42-98AE-7ED02F952172}"/>
    <dgm:cxn modelId="{CD98C576-AF46-437B-A9EF-B90B554E09D2}" type="presOf" srcId="{983ADF9E-6781-4597-96A9-0FF34029ABA4}" destId="{C98B1EC4-550C-4A3A-9C6D-1D8A9C923F1F}" srcOrd="0" destOrd="0" presId="urn:microsoft.com/office/officeart/2005/8/layout/orgChart1"/>
    <dgm:cxn modelId="{AC4C7178-B93A-4D49-A618-3F927591164E}" type="presOf" srcId="{C8AC571F-7266-4381-8DB7-56037E54F2F8}" destId="{C9EC17B7-E027-4557-91FE-CB6899CD5989}" srcOrd="1" destOrd="0" presId="urn:microsoft.com/office/officeart/2005/8/layout/orgChart1"/>
    <dgm:cxn modelId="{208F9C5A-6942-4CBF-BDDC-5D45379DAA0F}" type="presOf" srcId="{FCE20DEF-CAF5-43B4-9A5C-4FF86DEC778F}" destId="{F17EB345-53B2-475F-A663-3EA5EE366ADF}" srcOrd="0" destOrd="0" presId="urn:microsoft.com/office/officeart/2005/8/layout/orgChart1"/>
    <dgm:cxn modelId="{79ACB885-5D38-4357-81D9-0516405AEA3E}" type="presOf" srcId="{2362BA6F-3A03-477E-91CC-4659DA08AEBD}" destId="{10F6C26C-B3C8-48DB-967E-49D6D948369F}" srcOrd="0" destOrd="0" presId="urn:microsoft.com/office/officeart/2005/8/layout/orgChart1"/>
    <dgm:cxn modelId="{5DB47C8B-B3E1-47ED-B1D8-75170D60DB9A}" srcId="{E28C460F-6359-44B8-AC10-30DA1D38E1B0}" destId="{C84948C4-8933-4298-BA8D-01156893E004}" srcOrd="1" destOrd="0" parTransId="{861C022D-9909-4CBA-B8A3-C248455C1C72}" sibTransId="{90A51060-17D6-4F6B-ACD7-394FC15DD84C}"/>
    <dgm:cxn modelId="{61DCDC99-632E-49DC-A733-0088412028C7}" type="presOf" srcId="{8B1C7993-4985-40BF-9B29-335D25540C99}" destId="{F987BE21-802F-4429-99BB-6ED8405802B8}" srcOrd="0" destOrd="0" presId="urn:microsoft.com/office/officeart/2005/8/layout/orgChart1"/>
    <dgm:cxn modelId="{F22DD29C-6DF0-4395-A3E1-3C6505D8E803}" type="presOf" srcId="{C441D3D8-A70B-42C5-8162-45A6C8AFF852}" destId="{66DB4795-F546-4447-AA92-7555AB1D2D66}" srcOrd="1" destOrd="0" presId="urn:microsoft.com/office/officeart/2005/8/layout/orgChart1"/>
    <dgm:cxn modelId="{3582CD9F-56B0-4028-9084-79A2AD9CD993}" srcId="{0C25FCC5-41E1-4AA9-A3BB-1A2BB4CB3769}" destId="{88E18A56-1D91-4204-8AE3-8E41ECC6A012}" srcOrd="0" destOrd="0" parTransId="{983ADF9E-6781-4597-96A9-0FF34029ABA4}" sibTransId="{05F86F22-650A-4DB4-AE99-05929E3D171F}"/>
    <dgm:cxn modelId="{A71DF3A0-72B9-4FA8-A93E-BFCEAD8782C6}" type="presOf" srcId="{C143B1A2-A821-40DE-99E6-71909DD6DA4D}" destId="{42550B91-598F-4ABC-8321-09D7B0B3A0CA}" srcOrd="0" destOrd="0" presId="urn:microsoft.com/office/officeart/2005/8/layout/orgChart1"/>
    <dgm:cxn modelId="{97C585AF-2D47-4029-A7D5-BAF072A3BB31}" type="presOf" srcId="{C38A8FF7-0028-4C26-BE1C-FE7EDEB978D7}" destId="{6574810B-D7EC-4C31-89FF-873F55DD48F5}" srcOrd="0" destOrd="0" presId="urn:microsoft.com/office/officeart/2005/8/layout/orgChart1"/>
    <dgm:cxn modelId="{057923BA-4E68-4B82-9195-924B8125754E}" srcId="{CDE4D52E-1C50-4A4E-84C4-EC2AC7809686}" destId="{19E20457-685F-4E2C-8701-DC4DFBE6D945}" srcOrd="0" destOrd="0" parTransId="{65C888A7-DFAB-4717-85C3-AD52107E143B}" sibTransId="{E932048D-E9E4-4DF1-BD9E-CD6E4F65991D}"/>
    <dgm:cxn modelId="{8F80D9BD-8640-4D56-9B99-63E8C7E46388}" type="presOf" srcId="{65C888A7-DFAB-4717-85C3-AD52107E143B}" destId="{68DB5653-701F-49AF-8792-B819B0878E12}" srcOrd="0" destOrd="0" presId="urn:microsoft.com/office/officeart/2005/8/layout/orgChart1"/>
    <dgm:cxn modelId="{2757B9C9-34F6-4D07-B046-894B4E7FC1A5}" type="presOf" srcId="{3276E698-5067-45A9-9122-3E2B77D00DA4}" destId="{ACA6B54C-F661-49A8-88AA-D17668FBA122}" srcOrd="1" destOrd="0" presId="urn:microsoft.com/office/officeart/2005/8/layout/orgChart1"/>
    <dgm:cxn modelId="{E8D529CA-6434-4FCF-A9F2-2AAC7B170D2C}" type="presOf" srcId="{2943E7AC-5FD9-404C-96BA-2F02AE345B1C}" destId="{F460D5ED-8131-46D4-99D6-51861E960753}" srcOrd="0" destOrd="0" presId="urn:microsoft.com/office/officeart/2005/8/layout/orgChart1"/>
    <dgm:cxn modelId="{DECAB0CB-019D-46AB-9A1F-1901223C28DE}" type="presOf" srcId="{0C25FCC5-41E1-4AA9-A3BB-1A2BB4CB3769}" destId="{A90B9615-ECD4-4704-A6F8-934FF4B6D611}" srcOrd="0" destOrd="0" presId="urn:microsoft.com/office/officeart/2005/8/layout/orgChart1"/>
    <dgm:cxn modelId="{BDC394CF-AE0C-4610-B86F-BDB3F6719B59}" srcId="{EC9E64F6-AABC-4463-BD6A-84BF09BFC56C}" destId="{E28C460F-6359-44B8-AC10-30DA1D38E1B0}" srcOrd="1" destOrd="0" parTransId="{FCE20DEF-CAF5-43B4-9A5C-4FF86DEC778F}" sibTransId="{069CBA42-D98E-4B43-AAB5-9753D35F8142}"/>
    <dgm:cxn modelId="{2D19D1CF-B6C4-4FF4-A2CA-11AC9FE931A8}" type="presOf" srcId="{299BA78D-3ECD-4C2D-8064-4CBC58167CEF}" destId="{4CBFF7DA-E9DB-42F7-9030-04FCE95F9109}" srcOrd="0" destOrd="0" presId="urn:microsoft.com/office/officeart/2005/8/layout/orgChart1"/>
    <dgm:cxn modelId="{1E8BBCD6-B96B-416D-A19F-EA163FC64663}" type="presOf" srcId="{2516E932-FB06-45D3-BBF4-5483436E3137}" destId="{5C5F0698-5013-4CDF-A5ED-86DAEE759DCD}" srcOrd="0" destOrd="0" presId="urn:microsoft.com/office/officeart/2005/8/layout/orgChart1"/>
    <dgm:cxn modelId="{F144FBDB-E532-4233-85F8-4F58534429BE}" type="presOf" srcId="{920F7FD8-0FE3-4604-A2AE-1AAF5A92141B}" destId="{AEE54DE1-D8BE-4B06-91CE-6DA198A2182A}" srcOrd="1" destOrd="0" presId="urn:microsoft.com/office/officeart/2005/8/layout/orgChart1"/>
    <dgm:cxn modelId="{C77156EA-7F78-4D07-A448-F8F402F0FA8B}" type="presOf" srcId="{2362BA6F-3A03-477E-91CC-4659DA08AEBD}" destId="{CDBCD5DA-EFBC-4BFA-92E1-8EE706EFB960}" srcOrd="1" destOrd="0" presId="urn:microsoft.com/office/officeart/2005/8/layout/orgChart1"/>
    <dgm:cxn modelId="{4761C9EE-5924-4A36-A6FF-EB0982842B45}" type="presOf" srcId="{C84948C4-8933-4298-BA8D-01156893E004}" destId="{D25C2F2C-1BAC-4A39-9942-C0F705ECCCF6}" srcOrd="0" destOrd="0" presId="urn:microsoft.com/office/officeart/2005/8/layout/orgChart1"/>
    <dgm:cxn modelId="{E95588F0-63BA-4774-B49C-1FFD666ABE94}" type="presOf" srcId="{A94EB27F-B83A-4BE0-AF16-F98F6BCB2AE6}" destId="{C22C3146-56A1-4441-ACC3-365014F51DAE}" srcOrd="0" destOrd="0" presId="urn:microsoft.com/office/officeart/2005/8/layout/orgChart1"/>
    <dgm:cxn modelId="{FC4386FA-282A-408A-8BAE-EF17F32F2B95}" type="presOf" srcId="{19E20457-685F-4E2C-8701-DC4DFBE6D945}" destId="{01B5B485-B3AC-40D8-B35A-C482BB044E23}" srcOrd="1" destOrd="0" presId="urn:microsoft.com/office/officeart/2005/8/layout/orgChart1"/>
    <dgm:cxn modelId="{2E9462FB-D115-4774-99C2-837E3DBFD213}" srcId="{3276E698-5067-45A9-9122-3E2B77D00DA4}" destId="{CDE4D52E-1C50-4A4E-84C4-EC2AC7809686}" srcOrd="0" destOrd="0" parTransId="{A958F3D6-FF4F-4D74-B1E1-44DF3A763ABA}" sibTransId="{1C42DDC1-5CBB-4A87-9343-F45C861D1CD5}"/>
    <dgm:cxn modelId="{DEF5B8FB-B963-4D90-AF64-6AADD3A66512}" type="presOf" srcId="{CDE4D52E-1C50-4A4E-84C4-EC2AC7809686}" destId="{E9C574A8-71DA-4F1D-99F1-1D1D649BB5D8}" srcOrd="1" destOrd="0" presId="urn:microsoft.com/office/officeart/2005/8/layout/orgChart1"/>
    <dgm:cxn modelId="{FC6887B2-FA22-43E5-83A7-B7C1FE6AC223}" type="presParOf" srcId="{8B9FA871-39D1-44D6-B89D-ECE3EC0E2495}" destId="{3E2FB5E7-0FA5-4E8B-8433-96D1E457DE2E}" srcOrd="0" destOrd="0" presId="urn:microsoft.com/office/officeart/2005/8/layout/orgChart1"/>
    <dgm:cxn modelId="{77C4221A-1753-498A-A598-0A8A98D8A4C6}" type="presParOf" srcId="{3E2FB5E7-0FA5-4E8B-8433-96D1E457DE2E}" destId="{0265507F-F3EE-4B3B-B44D-8084ADFE95A0}" srcOrd="0" destOrd="0" presId="urn:microsoft.com/office/officeart/2005/8/layout/orgChart1"/>
    <dgm:cxn modelId="{F2C8982D-EA6C-4DA0-BA33-EA518705A54C}" type="presParOf" srcId="{0265507F-F3EE-4B3B-B44D-8084ADFE95A0}" destId="{05872533-AC99-4771-BE75-C1840EBAD1C8}" srcOrd="0" destOrd="0" presId="urn:microsoft.com/office/officeart/2005/8/layout/orgChart1"/>
    <dgm:cxn modelId="{AE26CD08-B325-4899-9AEF-D59CC69818EF}" type="presParOf" srcId="{0265507F-F3EE-4B3B-B44D-8084ADFE95A0}" destId="{A8FF3076-DEEF-4ABC-BBF9-A537D3546321}" srcOrd="1" destOrd="0" presId="urn:microsoft.com/office/officeart/2005/8/layout/orgChart1"/>
    <dgm:cxn modelId="{2158392C-131E-439F-93B1-FF17FDC7B86C}" type="presParOf" srcId="{3E2FB5E7-0FA5-4E8B-8433-96D1E457DE2E}" destId="{3DF0F006-F9BF-4196-BC25-CBE74BEF73F1}" srcOrd="1" destOrd="0" presId="urn:microsoft.com/office/officeart/2005/8/layout/orgChart1"/>
    <dgm:cxn modelId="{8974F093-726B-47F7-8095-DEE3116277E1}" type="presParOf" srcId="{3DF0F006-F9BF-4196-BC25-CBE74BEF73F1}" destId="{42550B91-598F-4ABC-8321-09D7B0B3A0CA}" srcOrd="0" destOrd="0" presId="urn:microsoft.com/office/officeart/2005/8/layout/orgChart1"/>
    <dgm:cxn modelId="{860D5E06-7CC1-4960-AD42-BB2246B10028}" type="presParOf" srcId="{3DF0F006-F9BF-4196-BC25-CBE74BEF73F1}" destId="{27DD7BF7-BD3C-4DBA-8EC6-7C33695D275B}" srcOrd="1" destOrd="0" presId="urn:microsoft.com/office/officeart/2005/8/layout/orgChart1"/>
    <dgm:cxn modelId="{62FF82B4-DBA4-42A3-85AF-01094B024BE4}" type="presParOf" srcId="{27DD7BF7-BD3C-4DBA-8EC6-7C33695D275B}" destId="{1C41F9DC-7530-4B13-8239-849AB3B503E6}" srcOrd="0" destOrd="0" presId="urn:microsoft.com/office/officeart/2005/8/layout/orgChart1"/>
    <dgm:cxn modelId="{7C311E4C-A5AA-4B1A-98B6-AF64E0F633B3}" type="presParOf" srcId="{1C41F9DC-7530-4B13-8239-849AB3B503E6}" destId="{C47780BD-4066-4624-8E25-AA50DF7AFF6E}" srcOrd="0" destOrd="0" presId="urn:microsoft.com/office/officeart/2005/8/layout/orgChart1"/>
    <dgm:cxn modelId="{AB525E52-9805-4B26-B11B-4BA94887B495}" type="presParOf" srcId="{1C41F9DC-7530-4B13-8239-849AB3B503E6}" destId="{66DB4795-F546-4447-AA92-7555AB1D2D66}" srcOrd="1" destOrd="0" presId="urn:microsoft.com/office/officeart/2005/8/layout/orgChart1"/>
    <dgm:cxn modelId="{389BC9B0-958C-4694-87F4-C2FE06951F08}" type="presParOf" srcId="{27DD7BF7-BD3C-4DBA-8EC6-7C33695D275B}" destId="{3605948A-D069-4EFE-9DDD-BD125C4331FD}" srcOrd="1" destOrd="0" presId="urn:microsoft.com/office/officeart/2005/8/layout/orgChart1"/>
    <dgm:cxn modelId="{C11B4144-90B2-4766-8A86-D274DB27A56F}" type="presParOf" srcId="{27DD7BF7-BD3C-4DBA-8EC6-7C33695D275B}" destId="{5C713B21-CEF0-4C3E-8BEE-8528D883D250}" srcOrd="2" destOrd="0" presId="urn:microsoft.com/office/officeart/2005/8/layout/orgChart1"/>
    <dgm:cxn modelId="{1F3A59F5-5629-41DF-8EFE-55A320EBF46E}" type="presParOf" srcId="{3DF0F006-F9BF-4196-BC25-CBE74BEF73F1}" destId="{F17EB345-53B2-475F-A663-3EA5EE366ADF}" srcOrd="2" destOrd="0" presId="urn:microsoft.com/office/officeart/2005/8/layout/orgChart1"/>
    <dgm:cxn modelId="{5621DACF-B8A8-4DC2-9AC5-03C557F15224}" type="presParOf" srcId="{3DF0F006-F9BF-4196-BC25-CBE74BEF73F1}" destId="{AD037781-BDF9-4998-9024-29D5DFF9B225}" srcOrd="3" destOrd="0" presId="urn:microsoft.com/office/officeart/2005/8/layout/orgChart1"/>
    <dgm:cxn modelId="{775A7A66-9AA7-4BAB-B60F-BEE953DFAA78}" type="presParOf" srcId="{AD037781-BDF9-4998-9024-29D5DFF9B225}" destId="{A476A905-A787-4283-9F7A-218C8AC9B75F}" srcOrd="0" destOrd="0" presId="urn:microsoft.com/office/officeart/2005/8/layout/orgChart1"/>
    <dgm:cxn modelId="{E068E502-5F99-4F09-963E-C00C1C2526A3}" type="presParOf" srcId="{A476A905-A787-4283-9F7A-218C8AC9B75F}" destId="{3D4C8169-8BF2-462E-9B05-C39EB8173802}" srcOrd="0" destOrd="0" presId="urn:microsoft.com/office/officeart/2005/8/layout/orgChart1"/>
    <dgm:cxn modelId="{99BE0A34-69AB-4995-9D0F-723CCBFC5166}" type="presParOf" srcId="{A476A905-A787-4283-9F7A-218C8AC9B75F}" destId="{911C78E4-61B7-4651-9431-52D436C8C6C1}" srcOrd="1" destOrd="0" presId="urn:microsoft.com/office/officeart/2005/8/layout/orgChart1"/>
    <dgm:cxn modelId="{E00BBB25-7C07-49D2-B6FC-33AB39E31C38}" type="presParOf" srcId="{AD037781-BDF9-4998-9024-29D5DFF9B225}" destId="{7C5AE39B-4B38-42E9-A271-A1C03D930B84}" srcOrd="1" destOrd="0" presId="urn:microsoft.com/office/officeart/2005/8/layout/orgChart1"/>
    <dgm:cxn modelId="{B0AB80EB-62A7-4369-9831-A280202466D7}" type="presParOf" srcId="{7C5AE39B-4B38-42E9-A271-A1C03D930B84}" destId="{23BB9D76-5314-4C47-A667-6B1C2C1368A8}" srcOrd="0" destOrd="0" presId="urn:microsoft.com/office/officeart/2005/8/layout/orgChart1"/>
    <dgm:cxn modelId="{E385EF43-E25F-4F86-89A6-AECCB922FB8B}" type="presParOf" srcId="{7C5AE39B-4B38-42E9-A271-A1C03D930B84}" destId="{6950EE58-7533-400E-A241-BF713C86C97E}" srcOrd="1" destOrd="0" presId="urn:microsoft.com/office/officeart/2005/8/layout/orgChart1"/>
    <dgm:cxn modelId="{F1AA5414-DC43-4E2F-B23F-CD6485845539}" type="presParOf" srcId="{6950EE58-7533-400E-A241-BF713C86C97E}" destId="{9B847781-E568-4906-8D4F-A41F9C48BE61}" srcOrd="0" destOrd="0" presId="urn:microsoft.com/office/officeart/2005/8/layout/orgChart1"/>
    <dgm:cxn modelId="{FDBD73A5-5C17-4E9F-9621-E738CFA72414}" type="presParOf" srcId="{9B847781-E568-4906-8D4F-A41F9C48BE61}" destId="{211E782D-E408-4EB2-9831-B14C2EFF8936}" srcOrd="0" destOrd="0" presId="urn:microsoft.com/office/officeart/2005/8/layout/orgChart1"/>
    <dgm:cxn modelId="{BB30C51C-553C-4584-B2D6-BDE82CED3518}" type="presParOf" srcId="{9B847781-E568-4906-8D4F-A41F9C48BE61}" destId="{AEE54DE1-D8BE-4B06-91CE-6DA198A2182A}" srcOrd="1" destOrd="0" presId="urn:microsoft.com/office/officeart/2005/8/layout/orgChart1"/>
    <dgm:cxn modelId="{15A71970-4F7D-4346-918B-5D30C984D060}" type="presParOf" srcId="{6950EE58-7533-400E-A241-BF713C86C97E}" destId="{CFA08080-1EB9-4E63-87D9-B0BA974C9D17}" srcOrd="1" destOrd="0" presId="urn:microsoft.com/office/officeart/2005/8/layout/orgChart1"/>
    <dgm:cxn modelId="{6C2A5BC2-DC25-4703-9B32-0CEB7C508BCD}" type="presParOf" srcId="{CFA08080-1EB9-4E63-87D9-B0BA974C9D17}" destId="{5C5F0698-5013-4CDF-A5ED-86DAEE759DCD}" srcOrd="0" destOrd="0" presId="urn:microsoft.com/office/officeart/2005/8/layout/orgChart1"/>
    <dgm:cxn modelId="{AF8AD3C1-585B-4193-9C43-07532A11316D}" type="presParOf" srcId="{CFA08080-1EB9-4E63-87D9-B0BA974C9D17}" destId="{D739E6BA-E4E8-4F8F-85FB-AEED1CBE55A5}" srcOrd="1" destOrd="0" presId="urn:microsoft.com/office/officeart/2005/8/layout/orgChart1"/>
    <dgm:cxn modelId="{036FC64A-01AA-4495-8FD0-0064D4BAF322}" type="presParOf" srcId="{D739E6BA-E4E8-4F8F-85FB-AEED1CBE55A5}" destId="{40E95123-422B-40E7-BB2E-3228E8F95CF8}" srcOrd="0" destOrd="0" presId="urn:microsoft.com/office/officeart/2005/8/layout/orgChart1"/>
    <dgm:cxn modelId="{3D70A9FD-F8F3-47F5-A6F1-839EF4FD455C}" type="presParOf" srcId="{40E95123-422B-40E7-BB2E-3228E8F95CF8}" destId="{F460D5ED-8131-46D4-99D6-51861E960753}" srcOrd="0" destOrd="0" presId="urn:microsoft.com/office/officeart/2005/8/layout/orgChart1"/>
    <dgm:cxn modelId="{8B33857D-CBA6-43A9-89B9-59A01DE7F841}" type="presParOf" srcId="{40E95123-422B-40E7-BB2E-3228E8F95CF8}" destId="{76963F0D-19CE-497F-976D-638D6FDD92BA}" srcOrd="1" destOrd="0" presId="urn:microsoft.com/office/officeart/2005/8/layout/orgChart1"/>
    <dgm:cxn modelId="{DDD55ED1-49BF-4878-9D32-286B4B0388A8}" type="presParOf" srcId="{D739E6BA-E4E8-4F8F-85FB-AEED1CBE55A5}" destId="{4FECCDDA-345A-42FA-A327-1F08ED519156}" srcOrd="1" destOrd="0" presId="urn:microsoft.com/office/officeart/2005/8/layout/orgChart1"/>
    <dgm:cxn modelId="{2A504E53-B830-48A0-8135-6CA687F97C4F}" type="presParOf" srcId="{D739E6BA-E4E8-4F8F-85FB-AEED1CBE55A5}" destId="{22C5DC24-67D9-4390-88CD-437E069CE25A}" srcOrd="2" destOrd="0" presId="urn:microsoft.com/office/officeart/2005/8/layout/orgChart1"/>
    <dgm:cxn modelId="{B1B64B38-09D6-4D59-9586-FF88B0188B2D}" type="presParOf" srcId="{6950EE58-7533-400E-A241-BF713C86C97E}" destId="{E931350C-F39E-4F9C-9F89-C6C57D7A58E5}" srcOrd="2" destOrd="0" presId="urn:microsoft.com/office/officeart/2005/8/layout/orgChart1"/>
    <dgm:cxn modelId="{45EBD22D-99FD-4193-84B2-D6EB4D52CB12}" type="presParOf" srcId="{7C5AE39B-4B38-42E9-A271-A1C03D930B84}" destId="{45D16C77-21B2-4AF0-B769-D880E6C3ABD7}" srcOrd="2" destOrd="0" presId="urn:microsoft.com/office/officeart/2005/8/layout/orgChart1"/>
    <dgm:cxn modelId="{F6276C19-BB4B-4A97-B246-9EC23D65527F}" type="presParOf" srcId="{7C5AE39B-4B38-42E9-A271-A1C03D930B84}" destId="{359B4DDE-ADA3-4316-980B-B31A0C5C62F1}" srcOrd="3" destOrd="0" presId="urn:microsoft.com/office/officeart/2005/8/layout/orgChart1"/>
    <dgm:cxn modelId="{0008F796-49BA-464F-ADAA-3D2A70B889C6}" type="presParOf" srcId="{359B4DDE-ADA3-4316-980B-B31A0C5C62F1}" destId="{A7EE8C5A-BD79-435B-9A72-51EB23B7D7D9}" srcOrd="0" destOrd="0" presId="urn:microsoft.com/office/officeart/2005/8/layout/orgChart1"/>
    <dgm:cxn modelId="{156BDE8D-3768-475B-8EB1-57176B7EA406}" type="presParOf" srcId="{A7EE8C5A-BD79-435B-9A72-51EB23B7D7D9}" destId="{D25C2F2C-1BAC-4A39-9942-C0F705ECCCF6}" srcOrd="0" destOrd="0" presId="urn:microsoft.com/office/officeart/2005/8/layout/orgChart1"/>
    <dgm:cxn modelId="{501CAA35-3E91-4E99-8F91-640D9B2B3EB6}" type="presParOf" srcId="{A7EE8C5A-BD79-435B-9A72-51EB23B7D7D9}" destId="{A37476DD-E115-40AC-9413-6FAFE9361E91}" srcOrd="1" destOrd="0" presId="urn:microsoft.com/office/officeart/2005/8/layout/orgChart1"/>
    <dgm:cxn modelId="{77B31CF5-BE75-43C9-A5D5-6A07F7F0664F}" type="presParOf" srcId="{359B4DDE-ADA3-4316-980B-B31A0C5C62F1}" destId="{FE21CAFC-DCF5-47B9-A6CA-AD4F4465D3D0}" srcOrd="1" destOrd="0" presId="urn:microsoft.com/office/officeart/2005/8/layout/orgChart1"/>
    <dgm:cxn modelId="{BDA49B57-4AF4-4360-9995-9A28FF6C3E8A}" type="presParOf" srcId="{359B4DDE-ADA3-4316-980B-B31A0C5C62F1}" destId="{6A68975A-93B5-4026-AB0A-8D36B17ABDC2}" srcOrd="2" destOrd="0" presId="urn:microsoft.com/office/officeart/2005/8/layout/orgChart1"/>
    <dgm:cxn modelId="{C36A4093-FC8E-4897-B026-F15E73E95EC3}" type="presParOf" srcId="{7C5AE39B-4B38-42E9-A271-A1C03D930B84}" destId="{4CBFF7DA-E9DB-42F7-9030-04FCE95F9109}" srcOrd="4" destOrd="0" presId="urn:microsoft.com/office/officeart/2005/8/layout/orgChart1"/>
    <dgm:cxn modelId="{BF999553-B5C8-4F87-A1E1-B22CBC7737BC}" type="presParOf" srcId="{7C5AE39B-4B38-42E9-A271-A1C03D930B84}" destId="{0E69DF01-DD13-4339-96D4-EFE6D0CA244B}" srcOrd="5" destOrd="0" presId="urn:microsoft.com/office/officeart/2005/8/layout/orgChart1"/>
    <dgm:cxn modelId="{74045B1C-E795-4C2A-B255-3E0E07FC1183}" type="presParOf" srcId="{0E69DF01-DD13-4339-96D4-EFE6D0CA244B}" destId="{3A3A8BFF-F2E8-4887-893C-E1905C0FA336}" srcOrd="0" destOrd="0" presId="urn:microsoft.com/office/officeart/2005/8/layout/orgChart1"/>
    <dgm:cxn modelId="{8F9F2408-4831-40C7-BAA3-86AE4E73FF19}" type="presParOf" srcId="{3A3A8BFF-F2E8-4887-893C-E1905C0FA336}" destId="{10F6C26C-B3C8-48DB-967E-49D6D948369F}" srcOrd="0" destOrd="0" presId="urn:microsoft.com/office/officeart/2005/8/layout/orgChart1"/>
    <dgm:cxn modelId="{C3495EC1-C85E-46E9-8235-907DE532B617}" type="presParOf" srcId="{3A3A8BFF-F2E8-4887-893C-E1905C0FA336}" destId="{CDBCD5DA-EFBC-4BFA-92E1-8EE706EFB960}" srcOrd="1" destOrd="0" presId="urn:microsoft.com/office/officeart/2005/8/layout/orgChart1"/>
    <dgm:cxn modelId="{33CD1F4A-9D76-4744-84A1-B2E28F3CB2FB}" type="presParOf" srcId="{0E69DF01-DD13-4339-96D4-EFE6D0CA244B}" destId="{D235F60C-9EA4-4885-A00C-57386BC54234}" srcOrd="1" destOrd="0" presId="urn:microsoft.com/office/officeart/2005/8/layout/orgChart1"/>
    <dgm:cxn modelId="{C5184D7B-C724-4412-B211-C5B9756FE228}" type="presParOf" srcId="{D235F60C-9EA4-4885-A00C-57386BC54234}" destId="{B0D914AF-2F7F-4DE6-AE1B-DA0855600A7D}" srcOrd="0" destOrd="0" presId="urn:microsoft.com/office/officeart/2005/8/layout/orgChart1"/>
    <dgm:cxn modelId="{A4C73332-E5EC-48CD-B988-A60D1600902B}" type="presParOf" srcId="{D235F60C-9EA4-4885-A00C-57386BC54234}" destId="{4034C782-3B8D-4EA6-BA35-F164F3892C2C}" srcOrd="1" destOrd="0" presId="urn:microsoft.com/office/officeart/2005/8/layout/orgChart1"/>
    <dgm:cxn modelId="{D0C54C1B-3E67-49E6-9E81-2CC55DD9FD80}" type="presParOf" srcId="{4034C782-3B8D-4EA6-BA35-F164F3892C2C}" destId="{88910E06-854B-4B67-A4CB-15FFF552672A}" srcOrd="0" destOrd="0" presId="urn:microsoft.com/office/officeart/2005/8/layout/orgChart1"/>
    <dgm:cxn modelId="{339434EE-0258-4397-8602-904A6D77E060}" type="presParOf" srcId="{88910E06-854B-4B67-A4CB-15FFF552672A}" destId="{53C80658-A181-4F1B-9421-166D33C67E94}" srcOrd="0" destOrd="0" presId="urn:microsoft.com/office/officeart/2005/8/layout/orgChart1"/>
    <dgm:cxn modelId="{7D216C18-CD50-4D69-8C74-52C6FE71ADD9}" type="presParOf" srcId="{88910E06-854B-4B67-A4CB-15FFF552672A}" destId="{C9EC17B7-E027-4557-91FE-CB6899CD5989}" srcOrd="1" destOrd="0" presId="urn:microsoft.com/office/officeart/2005/8/layout/orgChart1"/>
    <dgm:cxn modelId="{BDD3B2EB-17AA-4655-A572-E1E5D92EF523}" type="presParOf" srcId="{4034C782-3B8D-4EA6-BA35-F164F3892C2C}" destId="{BEFACD69-6793-411C-B4D7-B4621C01D81F}" srcOrd="1" destOrd="0" presId="urn:microsoft.com/office/officeart/2005/8/layout/orgChart1"/>
    <dgm:cxn modelId="{8C9A99CA-EF94-4797-B6A7-69A6D34AEA10}" type="presParOf" srcId="{4034C782-3B8D-4EA6-BA35-F164F3892C2C}" destId="{ACC71789-5DB7-415B-9DF1-0D542E0356FA}" srcOrd="2" destOrd="0" presId="urn:microsoft.com/office/officeart/2005/8/layout/orgChart1"/>
    <dgm:cxn modelId="{BB374990-EA95-4C42-9DB3-11EABB0F94DD}" type="presParOf" srcId="{D235F60C-9EA4-4885-A00C-57386BC54234}" destId="{C22C3146-56A1-4441-ACC3-365014F51DAE}" srcOrd="2" destOrd="0" presId="urn:microsoft.com/office/officeart/2005/8/layout/orgChart1"/>
    <dgm:cxn modelId="{99657FEF-E78F-468E-9CCE-326EADFFA133}" type="presParOf" srcId="{D235F60C-9EA4-4885-A00C-57386BC54234}" destId="{11704E4B-6ACE-4180-9CEA-3C959355B7ED}" srcOrd="3" destOrd="0" presId="urn:microsoft.com/office/officeart/2005/8/layout/orgChart1"/>
    <dgm:cxn modelId="{3CC59F46-1D64-4910-AEF4-EA1753CF38C0}" type="presParOf" srcId="{11704E4B-6ACE-4180-9CEA-3C959355B7ED}" destId="{2E8FAE34-D153-4E67-A2CD-260F828A6F83}" srcOrd="0" destOrd="0" presId="urn:microsoft.com/office/officeart/2005/8/layout/orgChart1"/>
    <dgm:cxn modelId="{90B235E2-FDCD-4860-B138-C90AA56847F0}" type="presParOf" srcId="{2E8FAE34-D153-4E67-A2CD-260F828A6F83}" destId="{A90B9615-ECD4-4704-A6F8-934FF4B6D611}" srcOrd="0" destOrd="0" presId="urn:microsoft.com/office/officeart/2005/8/layout/orgChart1"/>
    <dgm:cxn modelId="{DA34AEC9-C8DA-4A13-AD6C-30AE8A02AD1C}" type="presParOf" srcId="{2E8FAE34-D153-4E67-A2CD-260F828A6F83}" destId="{BFFA49F4-4B78-4B76-8DA6-35E0B181791D}" srcOrd="1" destOrd="0" presId="urn:microsoft.com/office/officeart/2005/8/layout/orgChart1"/>
    <dgm:cxn modelId="{0E2AF147-39D6-486E-8B1C-35AFBC1DAEBC}" type="presParOf" srcId="{11704E4B-6ACE-4180-9CEA-3C959355B7ED}" destId="{A7E565D4-BEDA-4FE7-AA9C-6CFAF83EC48E}" srcOrd="1" destOrd="0" presId="urn:microsoft.com/office/officeart/2005/8/layout/orgChart1"/>
    <dgm:cxn modelId="{7F571EE2-2A75-4425-BF8C-73CEE21C7B25}" type="presParOf" srcId="{A7E565D4-BEDA-4FE7-AA9C-6CFAF83EC48E}" destId="{C98B1EC4-550C-4A3A-9C6D-1D8A9C923F1F}" srcOrd="0" destOrd="0" presId="urn:microsoft.com/office/officeart/2005/8/layout/orgChart1"/>
    <dgm:cxn modelId="{427D4C18-0560-459A-9D48-176162F501F6}" type="presParOf" srcId="{A7E565D4-BEDA-4FE7-AA9C-6CFAF83EC48E}" destId="{7B5D3125-88D1-493F-8DA4-F7B4D05BC9FC}" srcOrd="1" destOrd="0" presId="urn:microsoft.com/office/officeart/2005/8/layout/orgChart1"/>
    <dgm:cxn modelId="{C9480065-31F5-42B0-8349-66E58764767F}" type="presParOf" srcId="{7B5D3125-88D1-493F-8DA4-F7B4D05BC9FC}" destId="{029CCE11-E90B-413D-90AA-3CEF66C9701B}" srcOrd="0" destOrd="0" presId="urn:microsoft.com/office/officeart/2005/8/layout/orgChart1"/>
    <dgm:cxn modelId="{9F09931A-1ECF-4D33-9CAE-59640566E383}" type="presParOf" srcId="{029CCE11-E90B-413D-90AA-3CEF66C9701B}" destId="{83572D60-6C31-4A59-8C90-F95CEDE4FEC3}" srcOrd="0" destOrd="0" presId="urn:microsoft.com/office/officeart/2005/8/layout/orgChart1"/>
    <dgm:cxn modelId="{0D50288E-CCF3-43B6-8E1C-55CCD59971D4}" type="presParOf" srcId="{029CCE11-E90B-413D-90AA-3CEF66C9701B}" destId="{9C83F01B-7DA9-4FFC-9DE3-CCB91F759EB3}" srcOrd="1" destOrd="0" presId="urn:microsoft.com/office/officeart/2005/8/layout/orgChart1"/>
    <dgm:cxn modelId="{48688783-6CA8-49BA-94A1-A7A03A7B9A6C}" type="presParOf" srcId="{7B5D3125-88D1-493F-8DA4-F7B4D05BC9FC}" destId="{68C31C4D-BEDD-4CCB-A76A-6181452CA13B}" srcOrd="1" destOrd="0" presId="urn:microsoft.com/office/officeart/2005/8/layout/orgChart1"/>
    <dgm:cxn modelId="{2C153E1D-3252-4B20-A660-631506D23C92}" type="presParOf" srcId="{7B5D3125-88D1-493F-8DA4-F7B4D05BC9FC}" destId="{BC7E522B-EBFE-4BF0-A7A9-A84180CB44CD}" srcOrd="2" destOrd="0" presId="urn:microsoft.com/office/officeart/2005/8/layout/orgChart1"/>
    <dgm:cxn modelId="{5BFA4A65-54A1-454A-AD00-7CA8027B2EE5}" type="presParOf" srcId="{11704E4B-6ACE-4180-9CEA-3C959355B7ED}" destId="{7708CE2B-A08A-424B-8860-AF60D7D60160}" srcOrd="2" destOrd="0" presId="urn:microsoft.com/office/officeart/2005/8/layout/orgChart1"/>
    <dgm:cxn modelId="{844D590F-81AC-43CF-8C68-715475151DA0}" type="presParOf" srcId="{D235F60C-9EA4-4885-A00C-57386BC54234}" destId="{5F8F25E9-009F-4AA5-9AD7-60291D0640ED}" srcOrd="4" destOrd="0" presId="urn:microsoft.com/office/officeart/2005/8/layout/orgChart1"/>
    <dgm:cxn modelId="{43FDFE1B-2F1E-4105-A03A-57B9834166F1}" type="presParOf" srcId="{D235F60C-9EA4-4885-A00C-57386BC54234}" destId="{86DE13D3-F276-4A9A-B516-B6A80042DAC3}" srcOrd="5" destOrd="0" presId="urn:microsoft.com/office/officeart/2005/8/layout/orgChart1"/>
    <dgm:cxn modelId="{353DE6AD-F7EA-43AC-91C4-CFF762B682B4}" type="presParOf" srcId="{86DE13D3-F276-4A9A-B516-B6A80042DAC3}" destId="{D86AA72C-A905-4D75-8239-B6684784F98E}" srcOrd="0" destOrd="0" presId="urn:microsoft.com/office/officeart/2005/8/layout/orgChart1"/>
    <dgm:cxn modelId="{66E9CBF3-80DC-45CD-8B5E-EBDE593BC251}" type="presParOf" srcId="{D86AA72C-A905-4D75-8239-B6684784F98E}" destId="{F987BE21-802F-4429-99BB-6ED8405802B8}" srcOrd="0" destOrd="0" presId="urn:microsoft.com/office/officeart/2005/8/layout/orgChart1"/>
    <dgm:cxn modelId="{69EDEF77-59BA-4838-B03C-DA8637CD7F69}" type="presParOf" srcId="{D86AA72C-A905-4D75-8239-B6684784F98E}" destId="{D03F12A0-12CD-487D-A856-E766AF40CF37}" srcOrd="1" destOrd="0" presId="urn:microsoft.com/office/officeart/2005/8/layout/orgChart1"/>
    <dgm:cxn modelId="{9CACEF5B-88D6-4321-924C-465A6CB8917B}" type="presParOf" srcId="{86DE13D3-F276-4A9A-B516-B6A80042DAC3}" destId="{4C0D0154-5C31-4B28-B73E-B0971AA8683E}" srcOrd="1" destOrd="0" presId="urn:microsoft.com/office/officeart/2005/8/layout/orgChart1"/>
    <dgm:cxn modelId="{D9B87149-70EF-4A5C-9795-6D8CDEF42407}" type="presParOf" srcId="{86DE13D3-F276-4A9A-B516-B6A80042DAC3}" destId="{580A4C2C-7949-4595-9B52-F60D413FD811}" srcOrd="2" destOrd="0" presId="urn:microsoft.com/office/officeart/2005/8/layout/orgChart1"/>
    <dgm:cxn modelId="{824A6516-A119-451B-B3B7-2AB7B55E7EA0}" type="presParOf" srcId="{0E69DF01-DD13-4339-96D4-EFE6D0CA244B}" destId="{B34EE68D-8075-4673-9E12-4A17F6028C7B}" srcOrd="2" destOrd="0" presId="urn:microsoft.com/office/officeart/2005/8/layout/orgChart1"/>
    <dgm:cxn modelId="{5104B85A-219F-462B-9EC3-2364E8C85499}" type="presParOf" srcId="{7C5AE39B-4B38-42E9-A271-A1C03D930B84}" destId="{6574810B-D7EC-4C31-89FF-873F55DD48F5}" srcOrd="6" destOrd="0" presId="urn:microsoft.com/office/officeart/2005/8/layout/orgChart1"/>
    <dgm:cxn modelId="{ECDDCB7B-1018-4E90-BD7F-F79A85B3B755}" type="presParOf" srcId="{7C5AE39B-4B38-42E9-A271-A1C03D930B84}" destId="{5FCB7898-8379-4A6C-8282-F0ACF36E7EBB}" srcOrd="7" destOrd="0" presId="urn:microsoft.com/office/officeart/2005/8/layout/orgChart1"/>
    <dgm:cxn modelId="{F0EB5664-76A7-4F5D-9658-C9FD8F60738E}" type="presParOf" srcId="{5FCB7898-8379-4A6C-8282-F0ACF36E7EBB}" destId="{FF8803F3-6642-4944-ACEB-70C80A0F3F6F}" srcOrd="0" destOrd="0" presId="urn:microsoft.com/office/officeart/2005/8/layout/orgChart1"/>
    <dgm:cxn modelId="{C7136374-2DEC-481B-9A40-F55A2AF85D96}" type="presParOf" srcId="{FF8803F3-6642-4944-ACEB-70C80A0F3F6F}" destId="{0A7A8F6B-BB26-479D-927C-436185DD2D04}" srcOrd="0" destOrd="0" presId="urn:microsoft.com/office/officeart/2005/8/layout/orgChart1"/>
    <dgm:cxn modelId="{3408C484-B0C3-49CE-B20D-DA68A2362EAB}" type="presParOf" srcId="{FF8803F3-6642-4944-ACEB-70C80A0F3F6F}" destId="{ACA6B54C-F661-49A8-88AA-D17668FBA122}" srcOrd="1" destOrd="0" presId="urn:microsoft.com/office/officeart/2005/8/layout/orgChart1"/>
    <dgm:cxn modelId="{F5A4A08B-2305-476B-B1D8-AAA49B2B4651}" type="presParOf" srcId="{5FCB7898-8379-4A6C-8282-F0ACF36E7EBB}" destId="{28F27BAD-4A90-4F74-A266-C37BA9DB2C9E}" srcOrd="1" destOrd="0" presId="urn:microsoft.com/office/officeart/2005/8/layout/orgChart1"/>
    <dgm:cxn modelId="{44F180E3-857B-4D8A-B1B4-78FB3F9DA4DD}" type="presParOf" srcId="{28F27BAD-4A90-4F74-A266-C37BA9DB2C9E}" destId="{6C0BC4C0-E135-4A1C-9280-51623C54CC75}" srcOrd="0" destOrd="0" presId="urn:microsoft.com/office/officeart/2005/8/layout/orgChart1"/>
    <dgm:cxn modelId="{C24E095B-B77B-466B-85B0-0D49ED00BF92}" type="presParOf" srcId="{28F27BAD-4A90-4F74-A266-C37BA9DB2C9E}" destId="{CD21AE75-3867-4C59-80CE-9FFD0A2210E1}" srcOrd="1" destOrd="0" presId="urn:microsoft.com/office/officeart/2005/8/layout/orgChart1"/>
    <dgm:cxn modelId="{54739CD1-2617-4643-81F5-FD8F0C2F9FF6}" type="presParOf" srcId="{CD21AE75-3867-4C59-80CE-9FFD0A2210E1}" destId="{3B60325A-2302-47FE-B0F9-B3234F5470D0}" srcOrd="0" destOrd="0" presId="urn:microsoft.com/office/officeart/2005/8/layout/orgChart1"/>
    <dgm:cxn modelId="{45EF0B39-B105-4A83-A4B3-B209323A248C}" type="presParOf" srcId="{3B60325A-2302-47FE-B0F9-B3234F5470D0}" destId="{D0CA46D6-7B5F-4AE2-9D18-35B365EA29B1}" srcOrd="0" destOrd="0" presId="urn:microsoft.com/office/officeart/2005/8/layout/orgChart1"/>
    <dgm:cxn modelId="{E93D060B-579C-4CFC-A263-3497C350BAFD}" type="presParOf" srcId="{3B60325A-2302-47FE-B0F9-B3234F5470D0}" destId="{E9C574A8-71DA-4F1D-99F1-1D1D649BB5D8}" srcOrd="1" destOrd="0" presId="urn:microsoft.com/office/officeart/2005/8/layout/orgChart1"/>
    <dgm:cxn modelId="{440EB28E-25F4-4CF7-94C1-524CA02AC247}" type="presParOf" srcId="{CD21AE75-3867-4C59-80CE-9FFD0A2210E1}" destId="{66A31611-FEBD-445C-AE4A-94A20539B353}" srcOrd="1" destOrd="0" presId="urn:microsoft.com/office/officeart/2005/8/layout/orgChart1"/>
    <dgm:cxn modelId="{C5C80D89-6025-43CD-B6F7-9AB74E7E8B0C}" type="presParOf" srcId="{66A31611-FEBD-445C-AE4A-94A20539B353}" destId="{68DB5653-701F-49AF-8792-B819B0878E12}" srcOrd="0" destOrd="0" presId="urn:microsoft.com/office/officeart/2005/8/layout/orgChart1"/>
    <dgm:cxn modelId="{CBBA8404-CC75-4FD8-8441-35F5980A5E7F}" type="presParOf" srcId="{66A31611-FEBD-445C-AE4A-94A20539B353}" destId="{741A6802-E438-43C7-989A-2F6ABB821BB3}" srcOrd="1" destOrd="0" presId="urn:microsoft.com/office/officeart/2005/8/layout/orgChart1"/>
    <dgm:cxn modelId="{262E604F-222D-4FB3-BC96-DBDDB03C16D1}" type="presParOf" srcId="{741A6802-E438-43C7-989A-2F6ABB821BB3}" destId="{3413DD65-010A-4016-A1BD-97AFC5047861}" srcOrd="0" destOrd="0" presId="urn:microsoft.com/office/officeart/2005/8/layout/orgChart1"/>
    <dgm:cxn modelId="{08EE70FD-6F04-479C-8968-36EA2AFC8C09}" type="presParOf" srcId="{3413DD65-010A-4016-A1BD-97AFC5047861}" destId="{1989B49D-643A-4299-B07C-71F3B4108022}" srcOrd="0" destOrd="0" presId="urn:microsoft.com/office/officeart/2005/8/layout/orgChart1"/>
    <dgm:cxn modelId="{5BD2ED92-CBA6-4F30-B7CE-19264771167C}" type="presParOf" srcId="{3413DD65-010A-4016-A1BD-97AFC5047861}" destId="{01B5B485-B3AC-40D8-B35A-C482BB044E23}" srcOrd="1" destOrd="0" presId="urn:microsoft.com/office/officeart/2005/8/layout/orgChart1"/>
    <dgm:cxn modelId="{3F7D6E88-367E-4F87-8942-6B12587872DB}" type="presParOf" srcId="{741A6802-E438-43C7-989A-2F6ABB821BB3}" destId="{C0BFD0CB-2038-4FB2-8898-FDA0DF9D29D9}" srcOrd="1" destOrd="0" presId="urn:microsoft.com/office/officeart/2005/8/layout/orgChart1"/>
    <dgm:cxn modelId="{3329D934-F6A5-41BF-9582-A4AF759ED4D3}" type="presParOf" srcId="{741A6802-E438-43C7-989A-2F6ABB821BB3}" destId="{3E344A56-9047-42D1-93C3-93EF780ADDB1}" srcOrd="2" destOrd="0" presId="urn:microsoft.com/office/officeart/2005/8/layout/orgChart1"/>
    <dgm:cxn modelId="{BC074488-ECDF-40E5-86D8-4861473B0EC7}" type="presParOf" srcId="{CD21AE75-3867-4C59-80CE-9FFD0A2210E1}" destId="{59A04F89-031A-4924-BDC1-42FF96486052}" srcOrd="2" destOrd="0" presId="urn:microsoft.com/office/officeart/2005/8/layout/orgChart1"/>
    <dgm:cxn modelId="{BCA4C065-75B9-4C70-8AFF-324D042BC1CD}" type="presParOf" srcId="{5FCB7898-8379-4A6C-8282-F0ACF36E7EBB}" destId="{C5C8682C-E7AE-492E-AE59-AFFAA263DF36}" srcOrd="2" destOrd="0" presId="urn:microsoft.com/office/officeart/2005/8/layout/orgChart1"/>
    <dgm:cxn modelId="{59E364F5-5670-44FD-B1D7-C3CA72096008}" type="presParOf" srcId="{AD037781-BDF9-4998-9024-29D5DFF9B225}" destId="{AFED70CD-F4FF-42BB-BC73-59EF9312DC02}" srcOrd="2" destOrd="0" presId="urn:microsoft.com/office/officeart/2005/8/layout/orgChart1"/>
    <dgm:cxn modelId="{88E40216-1392-4963-9D7A-105BC41CABDD}" type="presParOf" srcId="{3E2FB5E7-0FA5-4E8B-8433-96D1E457DE2E}" destId="{A554FF9A-9718-46DE-8CA4-6AD9104C023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6B8462-EC26-43D9-BEC7-8D7640009A11}">
      <dsp:nvSpPr>
        <dsp:cNvPr id="0" name=""/>
        <dsp:cNvSpPr/>
      </dsp:nvSpPr>
      <dsp:spPr>
        <a:xfrm>
          <a:off x="5306767" y="2223818"/>
          <a:ext cx="92865" cy="284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786"/>
              </a:lnTo>
              <a:lnTo>
                <a:pt x="92865" y="284786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68DB5653-701F-49AF-8792-B819B0878E12}">
      <dsp:nvSpPr>
        <dsp:cNvPr id="0" name=""/>
        <dsp:cNvSpPr/>
      </dsp:nvSpPr>
      <dsp:spPr>
        <a:xfrm>
          <a:off x="5508688" y="1784256"/>
          <a:ext cx="91440" cy="130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001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0BC4C0-E135-4A1C-9280-51623C54CC75}">
      <dsp:nvSpPr>
        <dsp:cNvPr id="0" name=""/>
        <dsp:cNvSpPr/>
      </dsp:nvSpPr>
      <dsp:spPr>
        <a:xfrm>
          <a:off x="5508688" y="1344694"/>
          <a:ext cx="91440" cy="130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001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4810B-D7EC-4C31-89FF-873F55DD48F5}">
      <dsp:nvSpPr>
        <dsp:cNvPr id="0" name=""/>
        <dsp:cNvSpPr/>
      </dsp:nvSpPr>
      <dsp:spPr>
        <a:xfrm>
          <a:off x="3681625" y="905132"/>
          <a:ext cx="1872782" cy="130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005"/>
              </a:lnTo>
              <a:lnTo>
                <a:pt x="1872782" y="65005"/>
              </a:lnTo>
              <a:lnTo>
                <a:pt x="1872782" y="13001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F25E9-009F-4AA5-9AD7-60291D0640ED}">
      <dsp:nvSpPr>
        <dsp:cNvPr id="0" name=""/>
        <dsp:cNvSpPr/>
      </dsp:nvSpPr>
      <dsp:spPr>
        <a:xfrm>
          <a:off x="4056181" y="1344694"/>
          <a:ext cx="749113" cy="130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005"/>
              </a:lnTo>
              <a:lnTo>
                <a:pt x="749113" y="65005"/>
              </a:lnTo>
              <a:lnTo>
                <a:pt x="749113" y="130011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C98B1EC4-550C-4A3A-9C6D-1D8A9C923F1F}">
      <dsp:nvSpPr>
        <dsp:cNvPr id="0" name=""/>
        <dsp:cNvSpPr/>
      </dsp:nvSpPr>
      <dsp:spPr>
        <a:xfrm>
          <a:off x="3702904" y="1784256"/>
          <a:ext cx="91440" cy="358874"/>
        </a:xfrm>
        <a:custGeom>
          <a:avLst/>
          <a:gdLst/>
          <a:ahLst/>
          <a:cxnLst/>
          <a:rect l="0" t="0" r="0" b="0"/>
          <a:pathLst>
            <a:path>
              <a:moveTo>
                <a:pt x="105636" y="0"/>
              </a:moveTo>
              <a:lnTo>
                <a:pt x="105636" y="358874"/>
              </a:lnTo>
              <a:lnTo>
                <a:pt x="45720" y="358874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C22C3146-56A1-4441-ACC3-365014F51DAE}">
      <dsp:nvSpPr>
        <dsp:cNvPr id="0" name=""/>
        <dsp:cNvSpPr/>
      </dsp:nvSpPr>
      <dsp:spPr>
        <a:xfrm>
          <a:off x="4010461" y="1344694"/>
          <a:ext cx="91440" cy="130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001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914AF-2F7F-4DE6-AE1B-DA0855600A7D}">
      <dsp:nvSpPr>
        <dsp:cNvPr id="0" name=""/>
        <dsp:cNvSpPr/>
      </dsp:nvSpPr>
      <dsp:spPr>
        <a:xfrm>
          <a:off x="3307068" y="1344694"/>
          <a:ext cx="749113" cy="130011"/>
        </a:xfrm>
        <a:custGeom>
          <a:avLst/>
          <a:gdLst/>
          <a:ahLst/>
          <a:cxnLst/>
          <a:rect l="0" t="0" r="0" b="0"/>
          <a:pathLst>
            <a:path>
              <a:moveTo>
                <a:pt x="749113" y="0"/>
              </a:moveTo>
              <a:lnTo>
                <a:pt x="749113" y="65005"/>
              </a:lnTo>
              <a:lnTo>
                <a:pt x="0" y="65005"/>
              </a:lnTo>
              <a:lnTo>
                <a:pt x="0" y="130011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4CBFF7DA-E9DB-42F7-9030-04FCE95F9109}">
      <dsp:nvSpPr>
        <dsp:cNvPr id="0" name=""/>
        <dsp:cNvSpPr/>
      </dsp:nvSpPr>
      <dsp:spPr>
        <a:xfrm>
          <a:off x="3681625" y="905132"/>
          <a:ext cx="374556" cy="130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005"/>
              </a:lnTo>
              <a:lnTo>
                <a:pt x="374556" y="65005"/>
              </a:lnTo>
              <a:lnTo>
                <a:pt x="374556" y="13001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1176A2-6A06-49C2-8066-ABF8775FFFAE}">
      <dsp:nvSpPr>
        <dsp:cNvPr id="0" name=""/>
        <dsp:cNvSpPr/>
      </dsp:nvSpPr>
      <dsp:spPr>
        <a:xfrm>
          <a:off x="3307068" y="905132"/>
          <a:ext cx="374556" cy="130011"/>
        </a:xfrm>
        <a:custGeom>
          <a:avLst/>
          <a:gdLst/>
          <a:ahLst/>
          <a:cxnLst/>
          <a:rect l="0" t="0" r="0" b="0"/>
          <a:pathLst>
            <a:path>
              <a:moveTo>
                <a:pt x="374556" y="0"/>
              </a:moveTo>
              <a:lnTo>
                <a:pt x="374556" y="65005"/>
              </a:lnTo>
              <a:lnTo>
                <a:pt x="0" y="65005"/>
              </a:lnTo>
              <a:lnTo>
                <a:pt x="0" y="13001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16C77-21B2-4AF0-B769-D880E6C3ABD7}">
      <dsp:nvSpPr>
        <dsp:cNvPr id="0" name=""/>
        <dsp:cNvSpPr/>
      </dsp:nvSpPr>
      <dsp:spPr>
        <a:xfrm>
          <a:off x="2557955" y="905132"/>
          <a:ext cx="1123669" cy="130011"/>
        </a:xfrm>
        <a:custGeom>
          <a:avLst/>
          <a:gdLst/>
          <a:ahLst/>
          <a:cxnLst/>
          <a:rect l="0" t="0" r="0" b="0"/>
          <a:pathLst>
            <a:path>
              <a:moveTo>
                <a:pt x="1123669" y="0"/>
              </a:moveTo>
              <a:lnTo>
                <a:pt x="1123669" y="65005"/>
              </a:lnTo>
              <a:lnTo>
                <a:pt x="0" y="65005"/>
              </a:lnTo>
              <a:lnTo>
                <a:pt x="0" y="13001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5F0698-5013-4CDF-A5ED-86DAEE759DCD}">
      <dsp:nvSpPr>
        <dsp:cNvPr id="0" name=""/>
        <dsp:cNvSpPr/>
      </dsp:nvSpPr>
      <dsp:spPr>
        <a:xfrm>
          <a:off x="1561201" y="1344694"/>
          <a:ext cx="92865" cy="284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786"/>
              </a:lnTo>
              <a:lnTo>
                <a:pt x="92865" y="284786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23BB9D76-5314-4C47-A667-6B1C2C1368A8}">
      <dsp:nvSpPr>
        <dsp:cNvPr id="0" name=""/>
        <dsp:cNvSpPr/>
      </dsp:nvSpPr>
      <dsp:spPr>
        <a:xfrm>
          <a:off x="1808842" y="905132"/>
          <a:ext cx="1872782" cy="130011"/>
        </a:xfrm>
        <a:custGeom>
          <a:avLst/>
          <a:gdLst/>
          <a:ahLst/>
          <a:cxnLst/>
          <a:rect l="0" t="0" r="0" b="0"/>
          <a:pathLst>
            <a:path>
              <a:moveTo>
                <a:pt x="1872782" y="0"/>
              </a:moveTo>
              <a:lnTo>
                <a:pt x="1872782" y="65005"/>
              </a:lnTo>
              <a:lnTo>
                <a:pt x="0" y="65005"/>
              </a:lnTo>
              <a:lnTo>
                <a:pt x="0" y="13001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7EB345-53B2-475F-A663-3EA5EE366ADF}">
      <dsp:nvSpPr>
        <dsp:cNvPr id="0" name=""/>
        <dsp:cNvSpPr/>
      </dsp:nvSpPr>
      <dsp:spPr>
        <a:xfrm>
          <a:off x="2183399" y="465569"/>
          <a:ext cx="1498226" cy="130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005"/>
              </a:lnTo>
              <a:lnTo>
                <a:pt x="1498226" y="65005"/>
              </a:lnTo>
              <a:lnTo>
                <a:pt x="1498226" y="13001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75DEB6-F66E-4A3D-8B45-15EB281DF0F3}">
      <dsp:nvSpPr>
        <dsp:cNvPr id="0" name=""/>
        <dsp:cNvSpPr/>
      </dsp:nvSpPr>
      <dsp:spPr>
        <a:xfrm>
          <a:off x="812088" y="1344694"/>
          <a:ext cx="92865" cy="284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786"/>
              </a:lnTo>
              <a:lnTo>
                <a:pt x="92865" y="284786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0BEEC06D-C336-44F1-8489-073261BECD67}">
      <dsp:nvSpPr>
        <dsp:cNvPr id="0" name=""/>
        <dsp:cNvSpPr/>
      </dsp:nvSpPr>
      <dsp:spPr>
        <a:xfrm>
          <a:off x="685172" y="905132"/>
          <a:ext cx="374556" cy="130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005"/>
              </a:lnTo>
              <a:lnTo>
                <a:pt x="374556" y="65005"/>
              </a:lnTo>
              <a:lnTo>
                <a:pt x="374556" y="13001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75AC6-41AE-4196-B5E4-5841416E9D21}">
      <dsp:nvSpPr>
        <dsp:cNvPr id="0" name=""/>
        <dsp:cNvSpPr/>
      </dsp:nvSpPr>
      <dsp:spPr>
        <a:xfrm>
          <a:off x="310616" y="905132"/>
          <a:ext cx="374556" cy="130011"/>
        </a:xfrm>
        <a:custGeom>
          <a:avLst/>
          <a:gdLst/>
          <a:ahLst/>
          <a:cxnLst/>
          <a:rect l="0" t="0" r="0" b="0"/>
          <a:pathLst>
            <a:path>
              <a:moveTo>
                <a:pt x="374556" y="0"/>
              </a:moveTo>
              <a:lnTo>
                <a:pt x="374556" y="65005"/>
              </a:lnTo>
              <a:lnTo>
                <a:pt x="0" y="65005"/>
              </a:lnTo>
              <a:lnTo>
                <a:pt x="0" y="13001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50B91-598F-4ABC-8321-09D7B0B3A0CA}">
      <dsp:nvSpPr>
        <dsp:cNvPr id="0" name=""/>
        <dsp:cNvSpPr/>
      </dsp:nvSpPr>
      <dsp:spPr>
        <a:xfrm>
          <a:off x="685172" y="465569"/>
          <a:ext cx="1498226" cy="130011"/>
        </a:xfrm>
        <a:custGeom>
          <a:avLst/>
          <a:gdLst/>
          <a:ahLst/>
          <a:cxnLst/>
          <a:rect l="0" t="0" r="0" b="0"/>
          <a:pathLst>
            <a:path>
              <a:moveTo>
                <a:pt x="1498226" y="0"/>
              </a:moveTo>
              <a:lnTo>
                <a:pt x="1498226" y="65005"/>
              </a:lnTo>
              <a:lnTo>
                <a:pt x="0" y="65005"/>
              </a:lnTo>
              <a:lnTo>
                <a:pt x="0" y="13001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72533-AC99-4771-BE75-C1840EBAD1C8}">
      <dsp:nvSpPr>
        <dsp:cNvPr id="0" name=""/>
        <dsp:cNvSpPr/>
      </dsp:nvSpPr>
      <dsp:spPr>
        <a:xfrm>
          <a:off x="1873848" y="156018"/>
          <a:ext cx="619101" cy="30955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Times New Roman" pitchFamily="18" charset="0"/>
              <a:cs typeface="Times New Roman" pitchFamily="18" charset="0"/>
            </a:rPr>
            <a:t>Root </a:t>
          </a:r>
          <a:r>
            <a:rPr lang="en-IN" sz="900" kern="1200" dirty="0">
              <a:latin typeface="+mn-lt"/>
              <a:cs typeface="Times New Roman" pitchFamily="18" charset="0"/>
            </a:rPr>
            <a:t>&lt;html&gt;</a:t>
          </a:r>
        </a:p>
      </dsp:txBody>
      <dsp:txXfrm>
        <a:off x="1873848" y="156018"/>
        <a:ext cx="619101" cy="309550"/>
      </dsp:txXfrm>
    </dsp:sp>
    <dsp:sp modelId="{C47780BD-4066-4624-8E25-AA50DF7AFF6E}">
      <dsp:nvSpPr>
        <dsp:cNvPr id="0" name=""/>
        <dsp:cNvSpPr/>
      </dsp:nvSpPr>
      <dsp:spPr>
        <a:xfrm>
          <a:off x="375622" y="595581"/>
          <a:ext cx="619101" cy="30955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kern="1200" dirty="0">
              <a:latin typeface="+mn-lt"/>
              <a:cs typeface="Times New Roman" pitchFamily="18" charset="0"/>
            </a:rPr>
            <a:t>&lt;head&gt;</a:t>
          </a:r>
        </a:p>
      </dsp:txBody>
      <dsp:txXfrm>
        <a:off x="375622" y="595581"/>
        <a:ext cx="619101" cy="309550"/>
      </dsp:txXfrm>
    </dsp:sp>
    <dsp:sp modelId="{D03DCE97-FAB1-4322-9CA7-819482107383}">
      <dsp:nvSpPr>
        <dsp:cNvPr id="0" name=""/>
        <dsp:cNvSpPr/>
      </dsp:nvSpPr>
      <dsp:spPr>
        <a:xfrm>
          <a:off x="1065" y="1035143"/>
          <a:ext cx="619101" cy="3095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kern="1200" dirty="0">
              <a:latin typeface="+mn-lt"/>
              <a:cs typeface="Times New Roman" pitchFamily="18" charset="0"/>
            </a:rPr>
            <a:t>&lt;meta&gt;</a:t>
          </a:r>
        </a:p>
      </dsp:txBody>
      <dsp:txXfrm>
        <a:off x="1065" y="1035143"/>
        <a:ext cx="619101" cy="309550"/>
      </dsp:txXfrm>
    </dsp:sp>
    <dsp:sp modelId="{D93C2657-3A5E-40A4-B721-2F54A2AFFEC1}">
      <dsp:nvSpPr>
        <dsp:cNvPr id="0" name=""/>
        <dsp:cNvSpPr/>
      </dsp:nvSpPr>
      <dsp:spPr>
        <a:xfrm>
          <a:off x="750178" y="1035143"/>
          <a:ext cx="619101" cy="3095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kern="1200" dirty="0">
              <a:latin typeface="+mn-lt"/>
              <a:cs typeface="Times New Roman" pitchFamily="18" charset="0"/>
            </a:rPr>
            <a:t>&lt;title&gt;</a:t>
          </a:r>
        </a:p>
      </dsp:txBody>
      <dsp:txXfrm>
        <a:off x="750178" y="1035143"/>
        <a:ext cx="619101" cy="309550"/>
      </dsp:txXfrm>
    </dsp:sp>
    <dsp:sp modelId="{AA325785-A5BF-4156-A83B-6B312FCEABC8}">
      <dsp:nvSpPr>
        <dsp:cNvPr id="0" name=""/>
        <dsp:cNvSpPr/>
      </dsp:nvSpPr>
      <dsp:spPr>
        <a:xfrm>
          <a:off x="904954" y="1474705"/>
          <a:ext cx="619101" cy="309550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Times New Roman" pitchFamily="18" charset="0"/>
              <a:cs typeface="Times New Roman" pitchFamily="18" charset="0"/>
            </a:rPr>
            <a:t>Text “Tree”</a:t>
          </a:r>
        </a:p>
      </dsp:txBody>
      <dsp:txXfrm>
        <a:off x="904954" y="1474705"/>
        <a:ext cx="619101" cy="309550"/>
      </dsp:txXfrm>
    </dsp:sp>
    <dsp:sp modelId="{3D4C8169-8BF2-462E-9B05-C39EB8173802}">
      <dsp:nvSpPr>
        <dsp:cNvPr id="0" name=""/>
        <dsp:cNvSpPr/>
      </dsp:nvSpPr>
      <dsp:spPr>
        <a:xfrm>
          <a:off x="3372074" y="595581"/>
          <a:ext cx="619101" cy="30955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kern="1200" dirty="0">
              <a:latin typeface="+mn-lt"/>
              <a:cs typeface="Times New Roman" pitchFamily="18" charset="0"/>
            </a:rPr>
            <a:t>&lt;body&gt;</a:t>
          </a:r>
        </a:p>
      </dsp:txBody>
      <dsp:txXfrm>
        <a:off x="3372074" y="595581"/>
        <a:ext cx="619101" cy="309550"/>
      </dsp:txXfrm>
    </dsp:sp>
    <dsp:sp modelId="{211E782D-E408-4EB2-9831-B14C2EFF8936}">
      <dsp:nvSpPr>
        <dsp:cNvPr id="0" name=""/>
        <dsp:cNvSpPr/>
      </dsp:nvSpPr>
      <dsp:spPr>
        <a:xfrm>
          <a:off x="1499291" y="1035143"/>
          <a:ext cx="619101" cy="3095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kern="1200" dirty="0">
              <a:latin typeface="+mn-lt"/>
              <a:cs typeface="Times New Roman" pitchFamily="18" charset="0"/>
            </a:rPr>
            <a:t>&lt;h1&gt;</a:t>
          </a:r>
        </a:p>
      </dsp:txBody>
      <dsp:txXfrm>
        <a:off x="1499291" y="1035143"/>
        <a:ext cx="619101" cy="309550"/>
      </dsp:txXfrm>
    </dsp:sp>
    <dsp:sp modelId="{F460D5ED-8131-46D4-99D6-51861E960753}">
      <dsp:nvSpPr>
        <dsp:cNvPr id="0" name=""/>
        <dsp:cNvSpPr/>
      </dsp:nvSpPr>
      <dsp:spPr>
        <a:xfrm>
          <a:off x="1654067" y="1474705"/>
          <a:ext cx="619101" cy="309550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Times New Roman" pitchFamily="18" charset="0"/>
              <a:cs typeface="Times New Roman" pitchFamily="18" charset="0"/>
            </a:rPr>
            <a:t>Text “Intro”</a:t>
          </a:r>
        </a:p>
      </dsp:txBody>
      <dsp:txXfrm>
        <a:off x="1654067" y="1474705"/>
        <a:ext cx="619101" cy="309550"/>
      </dsp:txXfrm>
    </dsp:sp>
    <dsp:sp modelId="{D25C2F2C-1BAC-4A39-9942-C0F705ECCCF6}">
      <dsp:nvSpPr>
        <dsp:cNvPr id="0" name=""/>
        <dsp:cNvSpPr/>
      </dsp:nvSpPr>
      <dsp:spPr>
        <a:xfrm>
          <a:off x="2248404" y="1035143"/>
          <a:ext cx="619101" cy="3095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kern="1200" dirty="0">
              <a:latin typeface="+mn-lt"/>
              <a:cs typeface="Times New Roman" pitchFamily="18" charset="0"/>
            </a:rPr>
            <a:t>&lt;</a:t>
          </a:r>
          <a:r>
            <a:rPr lang="en-IN" sz="900" kern="1200" dirty="0" err="1">
              <a:latin typeface="+mn-lt"/>
              <a:cs typeface="Times New Roman" pitchFamily="18" charset="0"/>
            </a:rPr>
            <a:t>br</a:t>
          </a:r>
          <a:r>
            <a:rPr lang="en-IN" sz="900" kern="1200" dirty="0">
              <a:latin typeface="+mn-lt"/>
              <a:cs typeface="Times New Roman" pitchFamily="18" charset="0"/>
            </a:rPr>
            <a:t>&gt;</a:t>
          </a:r>
        </a:p>
      </dsp:txBody>
      <dsp:txXfrm>
        <a:off x="2248404" y="1035143"/>
        <a:ext cx="619101" cy="309550"/>
      </dsp:txXfrm>
    </dsp:sp>
    <dsp:sp modelId="{5E948C11-7DD6-46D7-93C4-12E1608ADA62}">
      <dsp:nvSpPr>
        <dsp:cNvPr id="0" name=""/>
        <dsp:cNvSpPr/>
      </dsp:nvSpPr>
      <dsp:spPr>
        <a:xfrm>
          <a:off x="2997517" y="1035143"/>
          <a:ext cx="619101" cy="3095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+mn-lt"/>
              <a:cs typeface="Times New Roman" pitchFamily="18" charset="0"/>
            </a:rPr>
            <a:t>&lt;- -     - -&gt;</a:t>
          </a:r>
        </a:p>
      </dsp:txBody>
      <dsp:txXfrm>
        <a:off x="2997517" y="1035143"/>
        <a:ext cx="619101" cy="309550"/>
      </dsp:txXfrm>
    </dsp:sp>
    <dsp:sp modelId="{10F6C26C-B3C8-48DB-967E-49D6D948369F}">
      <dsp:nvSpPr>
        <dsp:cNvPr id="0" name=""/>
        <dsp:cNvSpPr/>
      </dsp:nvSpPr>
      <dsp:spPr>
        <a:xfrm>
          <a:off x="3746631" y="1035143"/>
          <a:ext cx="619101" cy="3095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kern="1200" dirty="0">
              <a:latin typeface="+mn-lt"/>
              <a:cs typeface="Times New Roman" pitchFamily="18" charset="0"/>
            </a:rPr>
            <a:t>&lt;p&gt;</a:t>
          </a:r>
        </a:p>
      </dsp:txBody>
      <dsp:txXfrm>
        <a:off x="3746631" y="1035143"/>
        <a:ext cx="619101" cy="309550"/>
      </dsp:txXfrm>
    </dsp:sp>
    <dsp:sp modelId="{53C80658-A181-4F1B-9421-166D33C67E94}">
      <dsp:nvSpPr>
        <dsp:cNvPr id="0" name=""/>
        <dsp:cNvSpPr/>
      </dsp:nvSpPr>
      <dsp:spPr>
        <a:xfrm>
          <a:off x="2997517" y="1474705"/>
          <a:ext cx="619101" cy="309550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Times New Roman" pitchFamily="18" charset="0"/>
              <a:cs typeface="Times New Roman" pitchFamily="18" charset="0"/>
            </a:rPr>
            <a:t>Text “Hello”</a:t>
          </a:r>
        </a:p>
      </dsp:txBody>
      <dsp:txXfrm>
        <a:off x="2997517" y="1474705"/>
        <a:ext cx="619101" cy="309550"/>
      </dsp:txXfrm>
    </dsp:sp>
    <dsp:sp modelId="{A90B9615-ECD4-4704-A6F8-934FF4B6D611}">
      <dsp:nvSpPr>
        <dsp:cNvPr id="0" name=""/>
        <dsp:cNvSpPr/>
      </dsp:nvSpPr>
      <dsp:spPr>
        <a:xfrm>
          <a:off x="3746631" y="1474705"/>
          <a:ext cx="619101" cy="3095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1050" kern="1200" dirty="0">
              <a:latin typeface="+mn-lt"/>
              <a:cs typeface="Times New Roman" pitchFamily="18" charset="0"/>
            </a:rPr>
            <a:t>&lt;span&gt;</a:t>
          </a:r>
          <a:endParaRPr lang="en-IN" sz="900" kern="1200" dirty="0">
            <a:latin typeface="+mn-lt"/>
            <a:cs typeface="Times New Roman" pitchFamily="18" charset="0"/>
          </a:endParaRPr>
        </a:p>
      </dsp:txBody>
      <dsp:txXfrm>
        <a:off x="3746631" y="1474705"/>
        <a:ext cx="619101" cy="309550"/>
      </dsp:txXfrm>
    </dsp:sp>
    <dsp:sp modelId="{83572D60-6C31-4A59-8C90-F95CEDE4FEC3}">
      <dsp:nvSpPr>
        <dsp:cNvPr id="0" name=""/>
        <dsp:cNvSpPr/>
      </dsp:nvSpPr>
      <dsp:spPr>
        <a:xfrm>
          <a:off x="3129522" y="1988355"/>
          <a:ext cx="619101" cy="309550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Times New Roman" pitchFamily="18" charset="0"/>
              <a:cs typeface="Times New Roman" pitchFamily="18" charset="0"/>
            </a:rPr>
            <a:t>Ducat</a:t>
          </a:r>
        </a:p>
      </dsp:txBody>
      <dsp:txXfrm>
        <a:off x="3129522" y="1988355"/>
        <a:ext cx="619101" cy="309550"/>
      </dsp:txXfrm>
    </dsp:sp>
    <dsp:sp modelId="{F987BE21-802F-4429-99BB-6ED8405802B8}">
      <dsp:nvSpPr>
        <dsp:cNvPr id="0" name=""/>
        <dsp:cNvSpPr/>
      </dsp:nvSpPr>
      <dsp:spPr>
        <a:xfrm>
          <a:off x="4495744" y="1474705"/>
          <a:ext cx="619101" cy="309550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Times New Roman" pitchFamily="18" charset="0"/>
              <a:cs typeface="Times New Roman" pitchFamily="18" charset="0"/>
            </a:rPr>
            <a:t> “</a:t>
          </a:r>
          <a:r>
            <a:rPr lang="en-IN" sz="900" kern="1200" dirty="0" err="1">
              <a:latin typeface="Times New Roman" pitchFamily="18" charset="0"/>
              <a:cs typeface="Times New Roman" pitchFamily="18" charset="0"/>
            </a:rPr>
            <a:t>india</a:t>
          </a:r>
          <a:r>
            <a:rPr lang="en-IN" sz="900" kern="1200" dirty="0">
              <a:latin typeface="Times New Roman" pitchFamily="18" charset="0"/>
              <a:cs typeface="Times New Roman" pitchFamily="18" charset="0"/>
            </a:rPr>
            <a:t>”</a:t>
          </a:r>
        </a:p>
      </dsp:txBody>
      <dsp:txXfrm>
        <a:off x="4495744" y="1474705"/>
        <a:ext cx="619101" cy="309550"/>
      </dsp:txXfrm>
    </dsp:sp>
    <dsp:sp modelId="{0A7A8F6B-BB26-479D-927C-436185DD2D04}">
      <dsp:nvSpPr>
        <dsp:cNvPr id="0" name=""/>
        <dsp:cNvSpPr/>
      </dsp:nvSpPr>
      <dsp:spPr>
        <a:xfrm>
          <a:off x="5244857" y="1035143"/>
          <a:ext cx="619101" cy="3095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kern="1200" dirty="0">
              <a:latin typeface="+mn-lt"/>
              <a:cs typeface="Times New Roman" pitchFamily="18" charset="0"/>
            </a:rPr>
            <a:t>&lt;</a:t>
          </a:r>
          <a:r>
            <a:rPr lang="en-IN" sz="900" kern="1200" dirty="0" err="1">
              <a:latin typeface="+mn-lt"/>
              <a:cs typeface="Times New Roman" pitchFamily="18" charset="0"/>
            </a:rPr>
            <a:t>ul</a:t>
          </a:r>
          <a:r>
            <a:rPr lang="en-IN" sz="900" kern="1200" dirty="0">
              <a:latin typeface="+mn-lt"/>
              <a:cs typeface="Times New Roman" pitchFamily="18" charset="0"/>
            </a:rPr>
            <a:t>&gt;</a:t>
          </a:r>
        </a:p>
      </dsp:txBody>
      <dsp:txXfrm>
        <a:off x="5244857" y="1035143"/>
        <a:ext cx="619101" cy="309550"/>
      </dsp:txXfrm>
    </dsp:sp>
    <dsp:sp modelId="{D0CA46D6-7B5F-4AE2-9D18-35B365EA29B1}">
      <dsp:nvSpPr>
        <dsp:cNvPr id="0" name=""/>
        <dsp:cNvSpPr/>
      </dsp:nvSpPr>
      <dsp:spPr>
        <a:xfrm>
          <a:off x="5244857" y="1474705"/>
          <a:ext cx="619101" cy="3095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1050" kern="1200" dirty="0">
              <a:latin typeface="+mn-lt"/>
              <a:cs typeface="Times New Roman" pitchFamily="18" charset="0"/>
            </a:rPr>
            <a:t>&lt;li&gt;</a:t>
          </a:r>
        </a:p>
      </dsp:txBody>
      <dsp:txXfrm>
        <a:off x="5244857" y="1474705"/>
        <a:ext cx="619101" cy="309550"/>
      </dsp:txXfrm>
    </dsp:sp>
    <dsp:sp modelId="{1989B49D-643A-4299-B07C-71F3B4108022}">
      <dsp:nvSpPr>
        <dsp:cNvPr id="0" name=""/>
        <dsp:cNvSpPr/>
      </dsp:nvSpPr>
      <dsp:spPr>
        <a:xfrm>
          <a:off x="5244857" y="1914267"/>
          <a:ext cx="619101" cy="3095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1100" kern="1200" dirty="0">
              <a:latin typeface="+mn-lt"/>
              <a:cs typeface="Times New Roman" pitchFamily="18" charset="0"/>
            </a:rPr>
            <a:t>&lt;a&gt;</a:t>
          </a:r>
        </a:p>
      </dsp:txBody>
      <dsp:txXfrm>
        <a:off x="5244857" y="1914267"/>
        <a:ext cx="619101" cy="309550"/>
      </dsp:txXfrm>
    </dsp:sp>
    <dsp:sp modelId="{27EE981C-04AC-477D-9D95-A7667FC576AB}">
      <dsp:nvSpPr>
        <dsp:cNvPr id="0" name=""/>
        <dsp:cNvSpPr/>
      </dsp:nvSpPr>
      <dsp:spPr>
        <a:xfrm>
          <a:off x="5399632" y="2353830"/>
          <a:ext cx="619101" cy="309550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Times New Roman" pitchFamily="18" charset="0"/>
              <a:cs typeface="Times New Roman" pitchFamily="18" charset="0"/>
            </a:rPr>
            <a:t>Text   “Click Me”</a:t>
          </a:r>
        </a:p>
      </dsp:txBody>
      <dsp:txXfrm>
        <a:off x="5399632" y="2353830"/>
        <a:ext cx="619101" cy="309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6B8462-EC26-43D9-BEC7-8D7640009A11}">
      <dsp:nvSpPr>
        <dsp:cNvPr id="0" name=""/>
        <dsp:cNvSpPr/>
      </dsp:nvSpPr>
      <dsp:spPr>
        <a:xfrm>
          <a:off x="5979685" y="2786452"/>
          <a:ext cx="103127" cy="316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6257"/>
              </a:lnTo>
              <a:lnTo>
                <a:pt x="103127" y="316257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68DB5653-701F-49AF-8792-B819B0878E12}">
      <dsp:nvSpPr>
        <dsp:cNvPr id="0" name=""/>
        <dsp:cNvSpPr/>
      </dsp:nvSpPr>
      <dsp:spPr>
        <a:xfrm>
          <a:off x="6208971" y="2298315"/>
          <a:ext cx="91440" cy="1443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437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0BC4C0-E135-4A1C-9280-51623C54CC75}">
      <dsp:nvSpPr>
        <dsp:cNvPr id="0" name=""/>
        <dsp:cNvSpPr/>
      </dsp:nvSpPr>
      <dsp:spPr>
        <a:xfrm>
          <a:off x="6208971" y="1810179"/>
          <a:ext cx="91440" cy="1443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437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4810B-D7EC-4C31-89FF-873F55DD48F5}">
      <dsp:nvSpPr>
        <dsp:cNvPr id="0" name=""/>
        <dsp:cNvSpPr/>
      </dsp:nvSpPr>
      <dsp:spPr>
        <a:xfrm>
          <a:off x="4174955" y="1322042"/>
          <a:ext cx="2079736" cy="144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189"/>
              </a:lnTo>
              <a:lnTo>
                <a:pt x="2079736" y="72189"/>
              </a:lnTo>
              <a:lnTo>
                <a:pt x="2079736" y="14437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F25E9-009F-4AA5-9AD7-60291D0640ED}">
      <dsp:nvSpPr>
        <dsp:cNvPr id="0" name=""/>
        <dsp:cNvSpPr/>
      </dsp:nvSpPr>
      <dsp:spPr>
        <a:xfrm>
          <a:off x="4590902" y="1810179"/>
          <a:ext cx="831894" cy="144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189"/>
              </a:lnTo>
              <a:lnTo>
                <a:pt x="831894" y="72189"/>
              </a:lnTo>
              <a:lnTo>
                <a:pt x="831894" y="144378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C98B1EC4-550C-4A3A-9C6D-1D8A9C923F1F}">
      <dsp:nvSpPr>
        <dsp:cNvPr id="0" name=""/>
        <dsp:cNvSpPr/>
      </dsp:nvSpPr>
      <dsp:spPr>
        <a:xfrm>
          <a:off x="4203638" y="2298315"/>
          <a:ext cx="91440" cy="398532"/>
        </a:xfrm>
        <a:custGeom>
          <a:avLst/>
          <a:gdLst/>
          <a:ahLst/>
          <a:cxnLst/>
          <a:rect l="0" t="0" r="0" b="0"/>
          <a:pathLst>
            <a:path>
              <a:moveTo>
                <a:pt x="112257" y="0"/>
              </a:moveTo>
              <a:lnTo>
                <a:pt x="112257" y="398532"/>
              </a:lnTo>
              <a:lnTo>
                <a:pt x="45720" y="398532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C22C3146-56A1-4441-ACC3-365014F51DAE}">
      <dsp:nvSpPr>
        <dsp:cNvPr id="0" name=""/>
        <dsp:cNvSpPr/>
      </dsp:nvSpPr>
      <dsp:spPr>
        <a:xfrm>
          <a:off x="4545182" y="1810179"/>
          <a:ext cx="91440" cy="1443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437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914AF-2F7F-4DE6-AE1B-DA0855600A7D}">
      <dsp:nvSpPr>
        <dsp:cNvPr id="0" name=""/>
        <dsp:cNvSpPr/>
      </dsp:nvSpPr>
      <dsp:spPr>
        <a:xfrm>
          <a:off x="3759007" y="1810179"/>
          <a:ext cx="831894" cy="144378"/>
        </a:xfrm>
        <a:custGeom>
          <a:avLst/>
          <a:gdLst/>
          <a:ahLst/>
          <a:cxnLst/>
          <a:rect l="0" t="0" r="0" b="0"/>
          <a:pathLst>
            <a:path>
              <a:moveTo>
                <a:pt x="831894" y="0"/>
              </a:moveTo>
              <a:lnTo>
                <a:pt x="831894" y="72189"/>
              </a:lnTo>
              <a:lnTo>
                <a:pt x="0" y="72189"/>
              </a:lnTo>
              <a:lnTo>
                <a:pt x="0" y="144378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4CBFF7DA-E9DB-42F7-9030-04FCE95F9109}">
      <dsp:nvSpPr>
        <dsp:cNvPr id="0" name=""/>
        <dsp:cNvSpPr/>
      </dsp:nvSpPr>
      <dsp:spPr>
        <a:xfrm>
          <a:off x="4174955" y="1322042"/>
          <a:ext cx="415947" cy="144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189"/>
              </a:lnTo>
              <a:lnTo>
                <a:pt x="415947" y="72189"/>
              </a:lnTo>
              <a:lnTo>
                <a:pt x="415947" y="14437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1176A2-6A06-49C2-8066-ABF8775FFFAE}">
      <dsp:nvSpPr>
        <dsp:cNvPr id="0" name=""/>
        <dsp:cNvSpPr/>
      </dsp:nvSpPr>
      <dsp:spPr>
        <a:xfrm>
          <a:off x="3759007" y="1322042"/>
          <a:ext cx="415947" cy="144378"/>
        </a:xfrm>
        <a:custGeom>
          <a:avLst/>
          <a:gdLst/>
          <a:ahLst/>
          <a:cxnLst/>
          <a:rect l="0" t="0" r="0" b="0"/>
          <a:pathLst>
            <a:path>
              <a:moveTo>
                <a:pt x="415947" y="0"/>
              </a:moveTo>
              <a:lnTo>
                <a:pt x="415947" y="72189"/>
              </a:lnTo>
              <a:lnTo>
                <a:pt x="0" y="72189"/>
              </a:lnTo>
              <a:lnTo>
                <a:pt x="0" y="14437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16C77-21B2-4AF0-B769-D880E6C3ABD7}">
      <dsp:nvSpPr>
        <dsp:cNvPr id="0" name=""/>
        <dsp:cNvSpPr/>
      </dsp:nvSpPr>
      <dsp:spPr>
        <a:xfrm>
          <a:off x="2927113" y="1322042"/>
          <a:ext cx="1247841" cy="144378"/>
        </a:xfrm>
        <a:custGeom>
          <a:avLst/>
          <a:gdLst/>
          <a:ahLst/>
          <a:cxnLst/>
          <a:rect l="0" t="0" r="0" b="0"/>
          <a:pathLst>
            <a:path>
              <a:moveTo>
                <a:pt x="1247841" y="0"/>
              </a:moveTo>
              <a:lnTo>
                <a:pt x="1247841" y="72189"/>
              </a:lnTo>
              <a:lnTo>
                <a:pt x="0" y="72189"/>
              </a:lnTo>
              <a:lnTo>
                <a:pt x="0" y="14437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5F0698-5013-4CDF-A5ED-86DAEE759DCD}">
      <dsp:nvSpPr>
        <dsp:cNvPr id="0" name=""/>
        <dsp:cNvSpPr/>
      </dsp:nvSpPr>
      <dsp:spPr>
        <a:xfrm>
          <a:off x="1820212" y="1810179"/>
          <a:ext cx="103127" cy="316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6257"/>
              </a:lnTo>
              <a:lnTo>
                <a:pt x="103127" y="316257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23BB9D76-5314-4C47-A667-6B1C2C1368A8}">
      <dsp:nvSpPr>
        <dsp:cNvPr id="0" name=""/>
        <dsp:cNvSpPr/>
      </dsp:nvSpPr>
      <dsp:spPr>
        <a:xfrm>
          <a:off x="2095218" y="1322042"/>
          <a:ext cx="2079736" cy="144378"/>
        </a:xfrm>
        <a:custGeom>
          <a:avLst/>
          <a:gdLst/>
          <a:ahLst/>
          <a:cxnLst/>
          <a:rect l="0" t="0" r="0" b="0"/>
          <a:pathLst>
            <a:path>
              <a:moveTo>
                <a:pt x="2079736" y="0"/>
              </a:moveTo>
              <a:lnTo>
                <a:pt x="2079736" y="72189"/>
              </a:lnTo>
              <a:lnTo>
                <a:pt x="0" y="72189"/>
              </a:lnTo>
              <a:lnTo>
                <a:pt x="0" y="14437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7EB345-53B2-475F-A663-3EA5EE366ADF}">
      <dsp:nvSpPr>
        <dsp:cNvPr id="0" name=""/>
        <dsp:cNvSpPr/>
      </dsp:nvSpPr>
      <dsp:spPr>
        <a:xfrm>
          <a:off x="2511165" y="833906"/>
          <a:ext cx="1663789" cy="144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189"/>
              </a:lnTo>
              <a:lnTo>
                <a:pt x="1663789" y="72189"/>
              </a:lnTo>
              <a:lnTo>
                <a:pt x="1663789" y="14437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75DEB6-F66E-4A3D-8B45-15EB281DF0F3}">
      <dsp:nvSpPr>
        <dsp:cNvPr id="0" name=""/>
        <dsp:cNvSpPr/>
      </dsp:nvSpPr>
      <dsp:spPr>
        <a:xfrm>
          <a:off x="988317" y="1810179"/>
          <a:ext cx="103127" cy="316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6257"/>
              </a:lnTo>
              <a:lnTo>
                <a:pt x="103127" y="316257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0BEEC06D-C336-44F1-8489-073261BECD67}">
      <dsp:nvSpPr>
        <dsp:cNvPr id="0" name=""/>
        <dsp:cNvSpPr/>
      </dsp:nvSpPr>
      <dsp:spPr>
        <a:xfrm>
          <a:off x="847376" y="1322042"/>
          <a:ext cx="415947" cy="144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189"/>
              </a:lnTo>
              <a:lnTo>
                <a:pt x="415947" y="72189"/>
              </a:lnTo>
              <a:lnTo>
                <a:pt x="415947" y="14437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75AC6-41AE-4196-B5E4-5841416E9D21}">
      <dsp:nvSpPr>
        <dsp:cNvPr id="0" name=""/>
        <dsp:cNvSpPr/>
      </dsp:nvSpPr>
      <dsp:spPr>
        <a:xfrm>
          <a:off x="431429" y="1322042"/>
          <a:ext cx="415947" cy="144378"/>
        </a:xfrm>
        <a:custGeom>
          <a:avLst/>
          <a:gdLst/>
          <a:ahLst/>
          <a:cxnLst/>
          <a:rect l="0" t="0" r="0" b="0"/>
          <a:pathLst>
            <a:path>
              <a:moveTo>
                <a:pt x="415947" y="0"/>
              </a:moveTo>
              <a:lnTo>
                <a:pt x="415947" y="72189"/>
              </a:lnTo>
              <a:lnTo>
                <a:pt x="0" y="72189"/>
              </a:lnTo>
              <a:lnTo>
                <a:pt x="0" y="14437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50B91-598F-4ABC-8321-09D7B0B3A0CA}">
      <dsp:nvSpPr>
        <dsp:cNvPr id="0" name=""/>
        <dsp:cNvSpPr/>
      </dsp:nvSpPr>
      <dsp:spPr>
        <a:xfrm>
          <a:off x="847376" y="833906"/>
          <a:ext cx="1663789" cy="144378"/>
        </a:xfrm>
        <a:custGeom>
          <a:avLst/>
          <a:gdLst/>
          <a:ahLst/>
          <a:cxnLst/>
          <a:rect l="0" t="0" r="0" b="0"/>
          <a:pathLst>
            <a:path>
              <a:moveTo>
                <a:pt x="1663789" y="0"/>
              </a:moveTo>
              <a:lnTo>
                <a:pt x="1663789" y="72189"/>
              </a:lnTo>
              <a:lnTo>
                <a:pt x="0" y="72189"/>
              </a:lnTo>
              <a:lnTo>
                <a:pt x="0" y="14437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9E3A9-AE3F-4E72-8D00-670CDCA20F6B}">
      <dsp:nvSpPr>
        <dsp:cNvPr id="0" name=""/>
        <dsp:cNvSpPr/>
      </dsp:nvSpPr>
      <dsp:spPr>
        <a:xfrm>
          <a:off x="2465445" y="345769"/>
          <a:ext cx="91440" cy="1443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437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02959-D005-434B-AD50-6B812D04195F}">
      <dsp:nvSpPr>
        <dsp:cNvPr id="0" name=""/>
        <dsp:cNvSpPr/>
      </dsp:nvSpPr>
      <dsp:spPr>
        <a:xfrm>
          <a:off x="2167407" y="2011"/>
          <a:ext cx="687516" cy="34375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Times New Roman" pitchFamily="18" charset="0"/>
              <a:cs typeface="Times New Roman" pitchFamily="18" charset="0"/>
            </a:rPr>
            <a:t>Document</a:t>
          </a:r>
        </a:p>
      </dsp:txBody>
      <dsp:txXfrm>
        <a:off x="2167407" y="2011"/>
        <a:ext cx="687516" cy="343758"/>
      </dsp:txXfrm>
    </dsp:sp>
    <dsp:sp modelId="{FB4F6DC5-4569-4636-8D27-0EE7971DCC98}">
      <dsp:nvSpPr>
        <dsp:cNvPr id="0" name=""/>
        <dsp:cNvSpPr/>
      </dsp:nvSpPr>
      <dsp:spPr>
        <a:xfrm>
          <a:off x="2167407" y="490147"/>
          <a:ext cx="687516" cy="34375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Times New Roman" pitchFamily="18" charset="0"/>
              <a:cs typeface="Times New Roman" pitchFamily="18" charset="0"/>
            </a:rPr>
            <a:t>Root </a:t>
          </a:r>
          <a:r>
            <a:rPr lang="en-IN" sz="900" kern="1200" dirty="0">
              <a:latin typeface="+mn-lt"/>
              <a:cs typeface="Times New Roman" pitchFamily="18" charset="0"/>
            </a:rPr>
            <a:t>&lt;html&gt;</a:t>
          </a:r>
        </a:p>
      </dsp:txBody>
      <dsp:txXfrm>
        <a:off x="2167407" y="490147"/>
        <a:ext cx="687516" cy="343758"/>
      </dsp:txXfrm>
    </dsp:sp>
    <dsp:sp modelId="{C47780BD-4066-4624-8E25-AA50DF7AFF6E}">
      <dsp:nvSpPr>
        <dsp:cNvPr id="0" name=""/>
        <dsp:cNvSpPr/>
      </dsp:nvSpPr>
      <dsp:spPr>
        <a:xfrm>
          <a:off x="503618" y="978284"/>
          <a:ext cx="687516" cy="343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kern="1200" dirty="0">
              <a:latin typeface="+mn-lt"/>
              <a:cs typeface="Times New Roman" pitchFamily="18" charset="0"/>
            </a:rPr>
            <a:t>&lt;head&gt;</a:t>
          </a:r>
        </a:p>
      </dsp:txBody>
      <dsp:txXfrm>
        <a:off x="503618" y="978284"/>
        <a:ext cx="687516" cy="343758"/>
      </dsp:txXfrm>
    </dsp:sp>
    <dsp:sp modelId="{D03DCE97-FAB1-4322-9CA7-819482107383}">
      <dsp:nvSpPr>
        <dsp:cNvPr id="0" name=""/>
        <dsp:cNvSpPr/>
      </dsp:nvSpPr>
      <dsp:spPr>
        <a:xfrm>
          <a:off x="87671" y="1466420"/>
          <a:ext cx="687516" cy="34375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kern="1200" dirty="0">
              <a:latin typeface="+mn-lt"/>
              <a:cs typeface="Times New Roman" pitchFamily="18" charset="0"/>
            </a:rPr>
            <a:t>&lt;meta&gt;</a:t>
          </a:r>
        </a:p>
      </dsp:txBody>
      <dsp:txXfrm>
        <a:off x="87671" y="1466420"/>
        <a:ext cx="687516" cy="343758"/>
      </dsp:txXfrm>
    </dsp:sp>
    <dsp:sp modelId="{D93C2657-3A5E-40A4-B721-2F54A2AFFEC1}">
      <dsp:nvSpPr>
        <dsp:cNvPr id="0" name=""/>
        <dsp:cNvSpPr/>
      </dsp:nvSpPr>
      <dsp:spPr>
        <a:xfrm>
          <a:off x="919565" y="1466420"/>
          <a:ext cx="687516" cy="34375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kern="1200" dirty="0">
              <a:latin typeface="+mn-lt"/>
              <a:cs typeface="Times New Roman" pitchFamily="18" charset="0"/>
            </a:rPr>
            <a:t>&lt;title&gt;</a:t>
          </a:r>
        </a:p>
      </dsp:txBody>
      <dsp:txXfrm>
        <a:off x="919565" y="1466420"/>
        <a:ext cx="687516" cy="343758"/>
      </dsp:txXfrm>
    </dsp:sp>
    <dsp:sp modelId="{AA325785-A5BF-4156-A83B-6B312FCEABC8}">
      <dsp:nvSpPr>
        <dsp:cNvPr id="0" name=""/>
        <dsp:cNvSpPr/>
      </dsp:nvSpPr>
      <dsp:spPr>
        <a:xfrm>
          <a:off x="1091445" y="1954557"/>
          <a:ext cx="687516" cy="343758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Times New Roman" pitchFamily="18" charset="0"/>
              <a:cs typeface="Times New Roman" pitchFamily="18" charset="0"/>
            </a:rPr>
            <a:t>Text “Tree”</a:t>
          </a:r>
        </a:p>
      </dsp:txBody>
      <dsp:txXfrm>
        <a:off x="1091445" y="1954557"/>
        <a:ext cx="687516" cy="343758"/>
      </dsp:txXfrm>
    </dsp:sp>
    <dsp:sp modelId="{3D4C8169-8BF2-462E-9B05-C39EB8173802}">
      <dsp:nvSpPr>
        <dsp:cNvPr id="0" name=""/>
        <dsp:cNvSpPr/>
      </dsp:nvSpPr>
      <dsp:spPr>
        <a:xfrm>
          <a:off x="3831196" y="978284"/>
          <a:ext cx="687516" cy="343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kern="1200" dirty="0">
              <a:latin typeface="+mn-lt"/>
              <a:cs typeface="Times New Roman" pitchFamily="18" charset="0"/>
            </a:rPr>
            <a:t>&lt;body&gt;</a:t>
          </a:r>
        </a:p>
      </dsp:txBody>
      <dsp:txXfrm>
        <a:off x="3831196" y="978284"/>
        <a:ext cx="687516" cy="343758"/>
      </dsp:txXfrm>
    </dsp:sp>
    <dsp:sp modelId="{211E782D-E408-4EB2-9831-B14C2EFF8936}">
      <dsp:nvSpPr>
        <dsp:cNvPr id="0" name=""/>
        <dsp:cNvSpPr/>
      </dsp:nvSpPr>
      <dsp:spPr>
        <a:xfrm>
          <a:off x="1751460" y="1466420"/>
          <a:ext cx="687516" cy="34375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kern="1200" dirty="0">
              <a:latin typeface="+mn-lt"/>
              <a:cs typeface="Times New Roman" pitchFamily="18" charset="0"/>
            </a:rPr>
            <a:t>&lt;h1&gt;</a:t>
          </a:r>
        </a:p>
      </dsp:txBody>
      <dsp:txXfrm>
        <a:off x="1751460" y="1466420"/>
        <a:ext cx="687516" cy="343758"/>
      </dsp:txXfrm>
    </dsp:sp>
    <dsp:sp modelId="{F460D5ED-8131-46D4-99D6-51861E960753}">
      <dsp:nvSpPr>
        <dsp:cNvPr id="0" name=""/>
        <dsp:cNvSpPr/>
      </dsp:nvSpPr>
      <dsp:spPr>
        <a:xfrm>
          <a:off x="1923339" y="1954557"/>
          <a:ext cx="687516" cy="343758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Times New Roman" pitchFamily="18" charset="0"/>
              <a:cs typeface="Times New Roman" pitchFamily="18" charset="0"/>
            </a:rPr>
            <a:t>Text “Intro”</a:t>
          </a:r>
        </a:p>
      </dsp:txBody>
      <dsp:txXfrm>
        <a:off x="1923339" y="1954557"/>
        <a:ext cx="687516" cy="343758"/>
      </dsp:txXfrm>
    </dsp:sp>
    <dsp:sp modelId="{D25C2F2C-1BAC-4A39-9942-C0F705ECCCF6}">
      <dsp:nvSpPr>
        <dsp:cNvPr id="0" name=""/>
        <dsp:cNvSpPr/>
      </dsp:nvSpPr>
      <dsp:spPr>
        <a:xfrm>
          <a:off x="2583355" y="1466420"/>
          <a:ext cx="687516" cy="34375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kern="1200" dirty="0">
              <a:latin typeface="+mn-lt"/>
              <a:cs typeface="Times New Roman" pitchFamily="18" charset="0"/>
            </a:rPr>
            <a:t>&lt;</a:t>
          </a:r>
          <a:r>
            <a:rPr lang="en-IN" sz="900" kern="1200" dirty="0" err="1">
              <a:latin typeface="+mn-lt"/>
              <a:cs typeface="Times New Roman" pitchFamily="18" charset="0"/>
            </a:rPr>
            <a:t>br</a:t>
          </a:r>
          <a:r>
            <a:rPr lang="en-IN" sz="900" kern="1200" dirty="0">
              <a:latin typeface="+mn-lt"/>
              <a:cs typeface="Times New Roman" pitchFamily="18" charset="0"/>
            </a:rPr>
            <a:t>&gt;</a:t>
          </a:r>
        </a:p>
      </dsp:txBody>
      <dsp:txXfrm>
        <a:off x="2583355" y="1466420"/>
        <a:ext cx="687516" cy="343758"/>
      </dsp:txXfrm>
    </dsp:sp>
    <dsp:sp modelId="{5E948C11-7DD6-46D7-93C4-12E1608ADA62}">
      <dsp:nvSpPr>
        <dsp:cNvPr id="0" name=""/>
        <dsp:cNvSpPr/>
      </dsp:nvSpPr>
      <dsp:spPr>
        <a:xfrm>
          <a:off x="3415249" y="1466420"/>
          <a:ext cx="687516" cy="34375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+mn-lt"/>
              <a:cs typeface="Times New Roman" pitchFamily="18" charset="0"/>
            </a:rPr>
            <a:t>&lt;- -     - -&gt;</a:t>
          </a:r>
        </a:p>
      </dsp:txBody>
      <dsp:txXfrm>
        <a:off x="3415249" y="1466420"/>
        <a:ext cx="687516" cy="343758"/>
      </dsp:txXfrm>
    </dsp:sp>
    <dsp:sp modelId="{10F6C26C-B3C8-48DB-967E-49D6D948369F}">
      <dsp:nvSpPr>
        <dsp:cNvPr id="0" name=""/>
        <dsp:cNvSpPr/>
      </dsp:nvSpPr>
      <dsp:spPr>
        <a:xfrm>
          <a:off x="4247144" y="1466420"/>
          <a:ext cx="687516" cy="34375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kern="1200" dirty="0">
              <a:latin typeface="+mn-lt"/>
              <a:cs typeface="Times New Roman" pitchFamily="18" charset="0"/>
            </a:rPr>
            <a:t>&lt;p&gt;</a:t>
          </a:r>
        </a:p>
      </dsp:txBody>
      <dsp:txXfrm>
        <a:off x="4247144" y="1466420"/>
        <a:ext cx="687516" cy="343758"/>
      </dsp:txXfrm>
    </dsp:sp>
    <dsp:sp modelId="{53C80658-A181-4F1B-9421-166D33C67E94}">
      <dsp:nvSpPr>
        <dsp:cNvPr id="0" name=""/>
        <dsp:cNvSpPr/>
      </dsp:nvSpPr>
      <dsp:spPr>
        <a:xfrm>
          <a:off x="3415249" y="1954557"/>
          <a:ext cx="687516" cy="343758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Times New Roman" pitchFamily="18" charset="0"/>
              <a:cs typeface="Times New Roman" pitchFamily="18" charset="0"/>
            </a:rPr>
            <a:t>Text “Hello”</a:t>
          </a:r>
        </a:p>
      </dsp:txBody>
      <dsp:txXfrm>
        <a:off x="3415249" y="1954557"/>
        <a:ext cx="687516" cy="343758"/>
      </dsp:txXfrm>
    </dsp:sp>
    <dsp:sp modelId="{A90B9615-ECD4-4704-A6F8-934FF4B6D611}">
      <dsp:nvSpPr>
        <dsp:cNvPr id="0" name=""/>
        <dsp:cNvSpPr/>
      </dsp:nvSpPr>
      <dsp:spPr>
        <a:xfrm>
          <a:off x="4247144" y="1954557"/>
          <a:ext cx="687516" cy="34375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1050" kern="1200" dirty="0">
              <a:latin typeface="+mn-lt"/>
              <a:cs typeface="Times New Roman" pitchFamily="18" charset="0"/>
            </a:rPr>
            <a:t>&lt;span&gt;</a:t>
          </a:r>
          <a:endParaRPr lang="en-IN" sz="900" kern="1200" dirty="0">
            <a:latin typeface="+mn-lt"/>
            <a:cs typeface="Times New Roman" pitchFamily="18" charset="0"/>
          </a:endParaRPr>
        </a:p>
      </dsp:txBody>
      <dsp:txXfrm>
        <a:off x="4247144" y="1954557"/>
        <a:ext cx="687516" cy="343758"/>
      </dsp:txXfrm>
    </dsp:sp>
    <dsp:sp modelId="{83572D60-6C31-4A59-8C90-F95CEDE4FEC3}">
      <dsp:nvSpPr>
        <dsp:cNvPr id="0" name=""/>
        <dsp:cNvSpPr/>
      </dsp:nvSpPr>
      <dsp:spPr>
        <a:xfrm>
          <a:off x="3561841" y="2524968"/>
          <a:ext cx="687516" cy="343758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Times New Roman" pitchFamily="18" charset="0"/>
              <a:cs typeface="Times New Roman" pitchFamily="18" charset="0"/>
            </a:rPr>
            <a:t>ducat”</a:t>
          </a:r>
        </a:p>
      </dsp:txBody>
      <dsp:txXfrm>
        <a:off x="3561841" y="2524968"/>
        <a:ext cx="687516" cy="343758"/>
      </dsp:txXfrm>
    </dsp:sp>
    <dsp:sp modelId="{F987BE21-802F-4429-99BB-6ED8405802B8}">
      <dsp:nvSpPr>
        <dsp:cNvPr id="0" name=""/>
        <dsp:cNvSpPr/>
      </dsp:nvSpPr>
      <dsp:spPr>
        <a:xfrm>
          <a:off x="5079038" y="1954557"/>
          <a:ext cx="687516" cy="343758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 err="1">
              <a:latin typeface="Times New Roman" pitchFamily="18" charset="0"/>
              <a:cs typeface="Times New Roman" pitchFamily="18" charset="0"/>
            </a:rPr>
            <a:t>india</a:t>
          </a:r>
          <a:endParaRPr lang="en-IN" sz="9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079038" y="1954557"/>
        <a:ext cx="687516" cy="343758"/>
      </dsp:txXfrm>
    </dsp:sp>
    <dsp:sp modelId="{0A7A8F6B-BB26-479D-927C-436185DD2D04}">
      <dsp:nvSpPr>
        <dsp:cNvPr id="0" name=""/>
        <dsp:cNvSpPr/>
      </dsp:nvSpPr>
      <dsp:spPr>
        <a:xfrm>
          <a:off x="5910933" y="1466420"/>
          <a:ext cx="687516" cy="34375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900" kern="1200" dirty="0">
              <a:latin typeface="+mn-lt"/>
              <a:cs typeface="Times New Roman" pitchFamily="18" charset="0"/>
            </a:rPr>
            <a:t>&lt;</a:t>
          </a:r>
          <a:r>
            <a:rPr lang="en-IN" sz="900" kern="1200" dirty="0" err="1">
              <a:latin typeface="+mn-lt"/>
              <a:cs typeface="Times New Roman" pitchFamily="18" charset="0"/>
            </a:rPr>
            <a:t>ul</a:t>
          </a:r>
          <a:r>
            <a:rPr lang="en-IN" sz="900" kern="1200" dirty="0">
              <a:latin typeface="+mn-lt"/>
              <a:cs typeface="Times New Roman" pitchFamily="18" charset="0"/>
            </a:rPr>
            <a:t>&gt;</a:t>
          </a:r>
        </a:p>
      </dsp:txBody>
      <dsp:txXfrm>
        <a:off x="5910933" y="1466420"/>
        <a:ext cx="687516" cy="343758"/>
      </dsp:txXfrm>
    </dsp:sp>
    <dsp:sp modelId="{D0CA46D6-7B5F-4AE2-9D18-35B365EA29B1}">
      <dsp:nvSpPr>
        <dsp:cNvPr id="0" name=""/>
        <dsp:cNvSpPr/>
      </dsp:nvSpPr>
      <dsp:spPr>
        <a:xfrm>
          <a:off x="5910933" y="1954557"/>
          <a:ext cx="687516" cy="34375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1050" kern="1200" dirty="0">
              <a:latin typeface="+mn-lt"/>
              <a:cs typeface="Times New Roman" pitchFamily="18" charset="0"/>
            </a:rPr>
            <a:t>&lt;li&gt;</a:t>
          </a:r>
        </a:p>
      </dsp:txBody>
      <dsp:txXfrm>
        <a:off x="5910933" y="1954557"/>
        <a:ext cx="687516" cy="343758"/>
      </dsp:txXfrm>
    </dsp:sp>
    <dsp:sp modelId="{1989B49D-643A-4299-B07C-71F3B4108022}">
      <dsp:nvSpPr>
        <dsp:cNvPr id="0" name=""/>
        <dsp:cNvSpPr/>
      </dsp:nvSpPr>
      <dsp:spPr>
        <a:xfrm>
          <a:off x="5910933" y="2442693"/>
          <a:ext cx="687516" cy="34375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Times New Roman" pitchFamily="18" charset="0"/>
              <a:cs typeface="Times New Roman" pitchFamily="18" charset="0"/>
            </a:rPr>
            <a:t>Element </a:t>
          </a:r>
          <a:r>
            <a:rPr lang="en-IN" sz="1100" kern="1200" dirty="0">
              <a:latin typeface="+mn-lt"/>
              <a:cs typeface="Times New Roman" pitchFamily="18" charset="0"/>
            </a:rPr>
            <a:t>&lt;a&gt;</a:t>
          </a:r>
        </a:p>
      </dsp:txBody>
      <dsp:txXfrm>
        <a:off x="5910933" y="2442693"/>
        <a:ext cx="687516" cy="343758"/>
      </dsp:txXfrm>
    </dsp:sp>
    <dsp:sp modelId="{27EE981C-04AC-477D-9D95-A7667FC576AB}">
      <dsp:nvSpPr>
        <dsp:cNvPr id="0" name=""/>
        <dsp:cNvSpPr/>
      </dsp:nvSpPr>
      <dsp:spPr>
        <a:xfrm>
          <a:off x="6082812" y="2930830"/>
          <a:ext cx="687516" cy="343758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Times New Roman" pitchFamily="18" charset="0"/>
              <a:cs typeface="Times New Roman" pitchFamily="18" charset="0"/>
            </a:rPr>
            <a:t>Text   “Click Me”</a:t>
          </a:r>
        </a:p>
      </dsp:txBody>
      <dsp:txXfrm>
        <a:off x="6082812" y="2930830"/>
        <a:ext cx="687516" cy="343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DB5653-701F-49AF-8792-B819B0878E12}">
      <dsp:nvSpPr>
        <dsp:cNvPr id="0" name=""/>
        <dsp:cNvSpPr/>
      </dsp:nvSpPr>
      <dsp:spPr>
        <a:xfrm>
          <a:off x="4392223" y="1799945"/>
          <a:ext cx="102647" cy="314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786"/>
              </a:lnTo>
              <a:lnTo>
                <a:pt x="102647" y="31478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0BC4C0-E135-4A1C-9280-51623C54CC75}">
      <dsp:nvSpPr>
        <dsp:cNvPr id="0" name=""/>
        <dsp:cNvSpPr/>
      </dsp:nvSpPr>
      <dsp:spPr>
        <a:xfrm>
          <a:off x="4620231" y="1314079"/>
          <a:ext cx="91440" cy="1437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370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4810B-D7EC-4C31-89FF-873F55DD48F5}">
      <dsp:nvSpPr>
        <dsp:cNvPr id="0" name=""/>
        <dsp:cNvSpPr/>
      </dsp:nvSpPr>
      <dsp:spPr>
        <a:xfrm>
          <a:off x="2924360" y="828213"/>
          <a:ext cx="1741591" cy="143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853"/>
              </a:lnTo>
              <a:lnTo>
                <a:pt x="1741591" y="71853"/>
              </a:lnTo>
              <a:lnTo>
                <a:pt x="1741591" y="14370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F25E9-009F-4AA5-9AD7-60291D0640ED}">
      <dsp:nvSpPr>
        <dsp:cNvPr id="0" name=""/>
        <dsp:cNvSpPr/>
      </dsp:nvSpPr>
      <dsp:spPr>
        <a:xfrm>
          <a:off x="3009900" y="1314079"/>
          <a:ext cx="828025" cy="143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853"/>
              </a:lnTo>
              <a:lnTo>
                <a:pt x="828025" y="71853"/>
              </a:lnTo>
              <a:lnTo>
                <a:pt x="828025" y="143706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C98B1EC4-550C-4A3A-9C6D-1D8A9C923F1F}">
      <dsp:nvSpPr>
        <dsp:cNvPr id="0" name=""/>
        <dsp:cNvSpPr/>
      </dsp:nvSpPr>
      <dsp:spPr>
        <a:xfrm>
          <a:off x="2624224" y="1799945"/>
          <a:ext cx="91440" cy="314974"/>
        </a:xfrm>
        <a:custGeom>
          <a:avLst/>
          <a:gdLst/>
          <a:ahLst/>
          <a:cxnLst/>
          <a:rect l="0" t="0" r="0" b="0"/>
          <a:pathLst>
            <a:path>
              <a:moveTo>
                <a:pt x="111948" y="0"/>
              </a:moveTo>
              <a:lnTo>
                <a:pt x="111948" y="314974"/>
              </a:lnTo>
              <a:lnTo>
                <a:pt x="45720" y="314974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C22C3146-56A1-4441-ACC3-365014F51DAE}">
      <dsp:nvSpPr>
        <dsp:cNvPr id="0" name=""/>
        <dsp:cNvSpPr/>
      </dsp:nvSpPr>
      <dsp:spPr>
        <a:xfrm>
          <a:off x="2964180" y="1314079"/>
          <a:ext cx="91440" cy="1437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370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914AF-2F7F-4DE6-AE1B-DA0855600A7D}">
      <dsp:nvSpPr>
        <dsp:cNvPr id="0" name=""/>
        <dsp:cNvSpPr/>
      </dsp:nvSpPr>
      <dsp:spPr>
        <a:xfrm>
          <a:off x="2181874" y="1314079"/>
          <a:ext cx="828025" cy="143706"/>
        </a:xfrm>
        <a:custGeom>
          <a:avLst/>
          <a:gdLst/>
          <a:ahLst/>
          <a:cxnLst/>
          <a:rect l="0" t="0" r="0" b="0"/>
          <a:pathLst>
            <a:path>
              <a:moveTo>
                <a:pt x="828025" y="0"/>
              </a:moveTo>
              <a:lnTo>
                <a:pt x="828025" y="71853"/>
              </a:lnTo>
              <a:lnTo>
                <a:pt x="0" y="71853"/>
              </a:lnTo>
              <a:lnTo>
                <a:pt x="0" y="143706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4CBFF7DA-E9DB-42F7-9030-04FCE95F9109}">
      <dsp:nvSpPr>
        <dsp:cNvPr id="0" name=""/>
        <dsp:cNvSpPr/>
      </dsp:nvSpPr>
      <dsp:spPr>
        <a:xfrm>
          <a:off x="2878640" y="828213"/>
          <a:ext cx="91440" cy="1437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1853"/>
              </a:lnTo>
              <a:lnTo>
                <a:pt x="131259" y="71853"/>
              </a:lnTo>
              <a:lnTo>
                <a:pt x="131259" y="14370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16C77-21B2-4AF0-B769-D880E6C3ABD7}">
      <dsp:nvSpPr>
        <dsp:cNvPr id="0" name=""/>
        <dsp:cNvSpPr/>
      </dsp:nvSpPr>
      <dsp:spPr>
        <a:xfrm>
          <a:off x="2010794" y="828213"/>
          <a:ext cx="913565" cy="143706"/>
        </a:xfrm>
        <a:custGeom>
          <a:avLst/>
          <a:gdLst/>
          <a:ahLst/>
          <a:cxnLst/>
          <a:rect l="0" t="0" r="0" b="0"/>
          <a:pathLst>
            <a:path>
              <a:moveTo>
                <a:pt x="913565" y="0"/>
              </a:moveTo>
              <a:lnTo>
                <a:pt x="913565" y="71853"/>
              </a:lnTo>
              <a:lnTo>
                <a:pt x="0" y="71853"/>
              </a:lnTo>
              <a:lnTo>
                <a:pt x="0" y="14370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5F0698-5013-4CDF-A5ED-86DAEE759DCD}">
      <dsp:nvSpPr>
        <dsp:cNvPr id="0" name=""/>
        <dsp:cNvSpPr/>
      </dsp:nvSpPr>
      <dsp:spPr>
        <a:xfrm>
          <a:off x="909041" y="1314079"/>
          <a:ext cx="102647" cy="314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786"/>
              </a:lnTo>
              <a:lnTo>
                <a:pt x="102647" y="314786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23BB9D76-5314-4C47-A667-6B1C2C1368A8}">
      <dsp:nvSpPr>
        <dsp:cNvPr id="0" name=""/>
        <dsp:cNvSpPr/>
      </dsp:nvSpPr>
      <dsp:spPr>
        <a:xfrm>
          <a:off x="1182769" y="828213"/>
          <a:ext cx="1741591" cy="143706"/>
        </a:xfrm>
        <a:custGeom>
          <a:avLst/>
          <a:gdLst/>
          <a:ahLst/>
          <a:cxnLst/>
          <a:rect l="0" t="0" r="0" b="0"/>
          <a:pathLst>
            <a:path>
              <a:moveTo>
                <a:pt x="1741591" y="0"/>
              </a:moveTo>
              <a:lnTo>
                <a:pt x="1741591" y="71853"/>
              </a:lnTo>
              <a:lnTo>
                <a:pt x="0" y="71853"/>
              </a:lnTo>
              <a:lnTo>
                <a:pt x="0" y="14370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7EB345-53B2-475F-A663-3EA5EE366ADF}">
      <dsp:nvSpPr>
        <dsp:cNvPr id="0" name=""/>
        <dsp:cNvSpPr/>
      </dsp:nvSpPr>
      <dsp:spPr>
        <a:xfrm>
          <a:off x="2510347" y="342347"/>
          <a:ext cx="414012" cy="143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853"/>
              </a:lnTo>
              <a:lnTo>
                <a:pt x="414012" y="71853"/>
              </a:lnTo>
              <a:lnTo>
                <a:pt x="414012" y="14370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50B91-598F-4ABC-8321-09D7B0B3A0CA}">
      <dsp:nvSpPr>
        <dsp:cNvPr id="0" name=""/>
        <dsp:cNvSpPr/>
      </dsp:nvSpPr>
      <dsp:spPr>
        <a:xfrm>
          <a:off x="2096334" y="342347"/>
          <a:ext cx="414012" cy="143706"/>
        </a:xfrm>
        <a:custGeom>
          <a:avLst/>
          <a:gdLst/>
          <a:ahLst/>
          <a:cxnLst/>
          <a:rect l="0" t="0" r="0" b="0"/>
          <a:pathLst>
            <a:path>
              <a:moveTo>
                <a:pt x="414012" y="0"/>
              </a:moveTo>
              <a:lnTo>
                <a:pt x="414012" y="71853"/>
              </a:lnTo>
              <a:lnTo>
                <a:pt x="0" y="71853"/>
              </a:lnTo>
              <a:lnTo>
                <a:pt x="0" y="14370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72533-AC99-4771-BE75-C1840EBAD1C8}">
      <dsp:nvSpPr>
        <dsp:cNvPr id="0" name=""/>
        <dsp:cNvSpPr/>
      </dsp:nvSpPr>
      <dsp:spPr>
        <a:xfrm>
          <a:off x="2168188" y="187"/>
          <a:ext cx="684318" cy="34215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+mn-lt"/>
              <a:cs typeface="Times New Roman" pitchFamily="18" charset="0"/>
            </a:rPr>
            <a:t>&lt;html&gt;</a:t>
          </a:r>
        </a:p>
      </dsp:txBody>
      <dsp:txXfrm>
        <a:off x="2168188" y="187"/>
        <a:ext cx="684318" cy="342159"/>
      </dsp:txXfrm>
    </dsp:sp>
    <dsp:sp modelId="{C47780BD-4066-4624-8E25-AA50DF7AFF6E}">
      <dsp:nvSpPr>
        <dsp:cNvPr id="0" name=""/>
        <dsp:cNvSpPr/>
      </dsp:nvSpPr>
      <dsp:spPr>
        <a:xfrm>
          <a:off x="1754175" y="486054"/>
          <a:ext cx="684318" cy="34215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+mn-lt"/>
              <a:cs typeface="Times New Roman" pitchFamily="18" charset="0"/>
            </a:rPr>
            <a:t>&lt;head&gt;</a:t>
          </a:r>
        </a:p>
      </dsp:txBody>
      <dsp:txXfrm>
        <a:off x="1754175" y="486054"/>
        <a:ext cx="684318" cy="342159"/>
      </dsp:txXfrm>
    </dsp:sp>
    <dsp:sp modelId="{3D4C8169-8BF2-462E-9B05-C39EB8173802}">
      <dsp:nvSpPr>
        <dsp:cNvPr id="0" name=""/>
        <dsp:cNvSpPr/>
      </dsp:nvSpPr>
      <dsp:spPr>
        <a:xfrm>
          <a:off x="2582200" y="486054"/>
          <a:ext cx="684318" cy="34215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+mn-lt"/>
              <a:cs typeface="Times New Roman" pitchFamily="18" charset="0"/>
            </a:rPr>
            <a:t>&lt;body&gt;</a:t>
          </a:r>
        </a:p>
      </dsp:txBody>
      <dsp:txXfrm>
        <a:off x="2582200" y="486054"/>
        <a:ext cx="684318" cy="342159"/>
      </dsp:txXfrm>
    </dsp:sp>
    <dsp:sp modelId="{211E782D-E408-4EB2-9831-B14C2EFF8936}">
      <dsp:nvSpPr>
        <dsp:cNvPr id="0" name=""/>
        <dsp:cNvSpPr/>
      </dsp:nvSpPr>
      <dsp:spPr>
        <a:xfrm>
          <a:off x="840609" y="971920"/>
          <a:ext cx="684318" cy="3421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+mn-lt"/>
              <a:cs typeface="Times New Roman" pitchFamily="18" charset="0"/>
            </a:rPr>
            <a:t>&lt;h1&gt;</a:t>
          </a:r>
        </a:p>
      </dsp:txBody>
      <dsp:txXfrm>
        <a:off x="840609" y="971920"/>
        <a:ext cx="684318" cy="342159"/>
      </dsp:txXfrm>
    </dsp:sp>
    <dsp:sp modelId="{F460D5ED-8131-46D4-99D6-51861E960753}">
      <dsp:nvSpPr>
        <dsp:cNvPr id="0" name=""/>
        <dsp:cNvSpPr/>
      </dsp:nvSpPr>
      <dsp:spPr>
        <a:xfrm>
          <a:off x="1011689" y="1457786"/>
          <a:ext cx="684318" cy="342159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Times New Roman" pitchFamily="18" charset="0"/>
              <a:cs typeface="Times New Roman" pitchFamily="18" charset="0"/>
            </a:rPr>
            <a:t>“Intro”</a:t>
          </a:r>
        </a:p>
      </dsp:txBody>
      <dsp:txXfrm>
        <a:off x="1011689" y="1457786"/>
        <a:ext cx="684318" cy="342159"/>
      </dsp:txXfrm>
    </dsp:sp>
    <dsp:sp modelId="{D25C2F2C-1BAC-4A39-9942-C0F705ECCCF6}">
      <dsp:nvSpPr>
        <dsp:cNvPr id="0" name=""/>
        <dsp:cNvSpPr/>
      </dsp:nvSpPr>
      <dsp:spPr>
        <a:xfrm>
          <a:off x="1668635" y="971920"/>
          <a:ext cx="684318" cy="3421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+mn-lt"/>
              <a:cs typeface="Times New Roman" pitchFamily="18" charset="0"/>
            </a:rPr>
            <a:t>&lt;</a:t>
          </a:r>
          <a:r>
            <a:rPr lang="en-IN" sz="900" kern="1200" dirty="0" err="1">
              <a:latin typeface="+mn-lt"/>
              <a:cs typeface="Times New Roman" pitchFamily="18" charset="0"/>
            </a:rPr>
            <a:t>br</a:t>
          </a:r>
          <a:r>
            <a:rPr lang="en-IN" sz="900" kern="1200" dirty="0">
              <a:latin typeface="+mn-lt"/>
              <a:cs typeface="Times New Roman" pitchFamily="18" charset="0"/>
            </a:rPr>
            <a:t>&gt;</a:t>
          </a:r>
        </a:p>
      </dsp:txBody>
      <dsp:txXfrm>
        <a:off x="1668635" y="971920"/>
        <a:ext cx="684318" cy="342159"/>
      </dsp:txXfrm>
    </dsp:sp>
    <dsp:sp modelId="{10F6C26C-B3C8-48DB-967E-49D6D948369F}">
      <dsp:nvSpPr>
        <dsp:cNvPr id="0" name=""/>
        <dsp:cNvSpPr/>
      </dsp:nvSpPr>
      <dsp:spPr>
        <a:xfrm>
          <a:off x="2667740" y="971920"/>
          <a:ext cx="684318" cy="3421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+mn-lt"/>
              <a:cs typeface="Times New Roman" pitchFamily="18" charset="0"/>
            </a:rPr>
            <a:t>&lt;p&gt;</a:t>
          </a:r>
        </a:p>
      </dsp:txBody>
      <dsp:txXfrm>
        <a:off x="2667740" y="971920"/>
        <a:ext cx="684318" cy="342159"/>
      </dsp:txXfrm>
    </dsp:sp>
    <dsp:sp modelId="{53C80658-A181-4F1B-9421-166D33C67E94}">
      <dsp:nvSpPr>
        <dsp:cNvPr id="0" name=""/>
        <dsp:cNvSpPr/>
      </dsp:nvSpPr>
      <dsp:spPr>
        <a:xfrm>
          <a:off x="1839715" y="1457786"/>
          <a:ext cx="684318" cy="342159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Times New Roman" pitchFamily="18" charset="0"/>
              <a:cs typeface="Times New Roman" pitchFamily="18" charset="0"/>
            </a:rPr>
            <a:t>“Hello”</a:t>
          </a:r>
        </a:p>
      </dsp:txBody>
      <dsp:txXfrm>
        <a:off x="1839715" y="1457786"/>
        <a:ext cx="684318" cy="342159"/>
      </dsp:txXfrm>
    </dsp:sp>
    <dsp:sp modelId="{A90B9615-ECD4-4704-A6F8-934FF4B6D611}">
      <dsp:nvSpPr>
        <dsp:cNvPr id="0" name=""/>
        <dsp:cNvSpPr/>
      </dsp:nvSpPr>
      <dsp:spPr>
        <a:xfrm>
          <a:off x="2667740" y="1457786"/>
          <a:ext cx="684318" cy="34215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>
              <a:latin typeface="+mn-lt"/>
              <a:cs typeface="Times New Roman" pitchFamily="18" charset="0"/>
            </a:rPr>
            <a:t>&lt;span&gt;</a:t>
          </a:r>
          <a:endParaRPr lang="en-IN" sz="900" kern="1200" dirty="0">
            <a:latin typeface="+mn-lt"/>
            <a:cs typeface="Times New Roman" pitchFamily="18" charset="0"/>
          </a:endParaRPr>
        </a:p>
      </dsp:txBody>
      <dsp:txXfrm>
        <a:off x="2667740" y="1457786"/>
        <a:ext cx="684318" cy="342159"/>
      </dsp:txXfrm>
    </dsp:sp>
    <dsp:sp modelId="{83572D60-6C31-4A59-8C90-F95CEDE4FEC3}">
      <dsp:nvSpPr>
        <dsp:cNvPr id="0" name=""/>
        <dsp:cNvSpPr/>
      </dsp:nvSpPr>
      <dsp:spPr>
        <a:xfrm>
          <a:off x="1985625" y="1943840"/>
          <a:ext cx="684318" cy="342159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Times New Roman" pitchFamily="18" charset="0"/>
              <a:cs typeface="Times New Roman" pitchFamily="18" charset="0"/>
            </a:rPr>
            <a:t>“ducat”</a:t>
          </a:r>
        </a:p>
      </dsp:txBody>
      <dsp:txXfrm>
        <a:off x="1985625" y="1943840"/>
        <a:ext cx="684318" cy="342159"/>
      </dsp:txXfrm>
    </dsp:sp>
    <dsp:sp modelId="{F987BE21-802F-4429-99BB-6ED8405802B8}">
      <dsp:nvSpPr>
        <dsp:cNvPr id="0" name=""/>
        <dsp:cNvSpPr/>
      </dsp:nvSpPr>
      <dsp:spPr>
        <a:xfrm>
          <a:off x="3495766" y="1457786"/>
          <a:ext cx="684318" cy="342159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Times New Roman" pitchFamily="18" charset="0"/>
              <a:cs typeface="Times New Roman" pitchFamily="18" charset="0"/>
            </a:rPr>
            <a:t>“</a:t>
          </a:r>
          <a:r>
            <a:rPr lang="en-IN" sz="900" kern="1200" dirty="0" err="1">
              <a:latin typeface="Times New Roman" pitchFamily="18" charset="0"/>
              <a:cs typeface="Times New Roman" pitchFamily="18" charset="0"/>
            </a:rPr>
            <a:t>india</a:t>
          </a:r>
          <a:r>
            <a:rPr lang="en-IN" sz="900" kern="1200" dirty="0">
              <a:latin typeface="Times New Roman" pitchFamily="18" charset="0"/>
              <a:cs typeface="Times New Roman" pitchFamily="18" charset="0"/>
            </a:rPr>
            <a:t>”</a:t>
          </a:r>
        </a:p>
      </dsp:txBody>
      <dsp:txXfrm>
        <a:off x="3495766" y="1457786"/>
        <a:ext cx="684318" cy="342159"/>
      </dsp:txXfrm>
    </dsp:sp>
    <dsp:sp modelId="{0A7A8F6B-BB26-479D-927C-436185DD2D04}">
      <dsp:nvSpPr>
        <dsp:cNvPr id="0" name=""/>
        <dsp:cNvSpPr/>
      </dsp:nvSpPr>
      <dsp:spPr>
        <a:xfrm>
          <a:off x="4323791" y="971920"/>
          <a:ext cx="684318" cy="3421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+mn-lt"/>
              <a:cs typeface="Times New Roman" pitchFamily="18" charset="0"/>
            </a:rPr>
            <a:t>&lt;</a:t>
          </a:r>
          <a:r>
            <a:rPr lang="en-IN" sz="900" kern="1200" dirty="0" err="1">
              <a:latin typeface="+mn-lt"/>
              <a:cs typeface="Times New Roman" pitchFamily="18" charset="0"/>
            </a:rPr>
            <a:t>ul</a:t>
          </a:r>
          <a:r>
            <a:rPr lang="en-IN" sz="900" kern="1200" dirty="0">
              <a:latin typeface="+mn-lt"/>
              <a:cs typeface="Times New Roman" pitchFamily="18" charset="0"/>
            </a:rPr>
            <a:t>&gt;</a:t>
          </a:r>
        </a:p>
      </dsp:txBody>
      <dsp:txXfrm>
        <a:off x="4323791" y="971920"/>
        <a:ext cx="684318" cy="342159"/>
      </dsp:txXfrm>
    </dsp:sp>
    <dsp:sp modelId="{D0CA46D6-7B5F-4AE2-9D18-35B365EA29B1}">
      <dsp:nvSpPr>
        <dsp:cNvPr id="0" name=""/>
        <dsp:cNvSpPr/>
      </dsp:nvSpPr>
      <dsp:spPr>
        <a:xfrm>
          <a:off x="4323791" y="1457786"/>
          <a:ext cx="684318" cy="34215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>
              <a:latin typeface="+mn-lt"/>
              <a:cs typeface="Times New Roman" pitchFamily="18" charset="0"/>
            </a:rPr>
            <a:t>&lt;li&gt;</a:t>
          </a:r>
        </a:p>
      </dsp:txBody>
      <dsp:txXfrm>
        <a:off x="4323791" y="1457786"/>
        <a:ext cx="684318" cy="342159"/>
      </dsp:txXfrm>
    </dsp:sp>
    <dsp:sp modelId="{1989B49D-643A-4299-B07C-71F3B4108022}">
      <dsp:nvSpPr>
        <dsp:cNvPr id="0" name=""/>
        <dsp:cNvSpPr/>
      </dsp:nvSpPr>
      <dsp:spPr>
        <a:xfrm>
          <a:off x="4494871" y="1943652"/>
          <a:ext cx="684318" cy="34215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+mn-lt"/>
              <a:cs typeface="Times New Roman" pitchFamily="18" charset="0"/>
            </a:rPr>
            <a:t>&lt;a&gt;</a:t>
          </a:r>
        </a:p>
      </dsp:txBody>
      <dsp:txXfrm>
        <a:off x="4494871" y="1943652"/>
        <a:ext cx="684318" cy="3421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Document 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Document Object Model (DOM) is an Application Programming Interface (API) for HTML and XML documents. 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With the DOM, programmers can create and build documents, navigate their structure, and add, modify, or delete elements and content. 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DOM model represents a document with a logical tree. </a:t>
            </a:r>
          </a:p>
        </p:txBody>
      </p:sp>
    </p:spTree>
    <p:extLst>
      <p:ext uri="{BB962C8B-B14F-4D97-AF65-F5344CB8AC3E}">
        <p14:creationId xmlns:p14="http://schemas.microsoft.com/office/powerpoint/2010/main" val="2062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>
                <a:latin typeface="Times New Roman" pitchFamily="18" charset="0"/>
                <a:cs typeface="Times New Roman" pitchFamily="18" charset="0"/>
              </a:rPr>
              <a:t>Document Tree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677852611"/>
              </p:ext>
            </p:extLst>
          </p:nvPr>
        </p:nvGraphicFramePr>
        <p:xfrm>
          <a:off x="1828800" y="590550"/>
          <a:ext cx="60198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90633" y="2571750"/>
            <a:ext cx="668773" cy="4154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 algn="ctr"/>
            <a:r>
              <a:rPr lang="en-IN" sz="1000" dirty="0" err="1">
                <a:latin typeface="Times New Roman" pitchFamily="18" charset="0"/>
                <a:cs typeface="Times New Roman" pitchFamily="18" charset="0"/>
              </a:rPr>
              <a:t>href</a:t>
            </a:r>
            <a:endParaRPr lang="en-IN" sz="1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859406" y="2647950"/>
            <a:ext cx="22719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DE0391-F3F0-8679-3E17-9C117DF24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97466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5872533-AC99-4771-BE75-C1840EBAD1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05872533-AC99-4771-BE75-C1840EBAD1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2550B91-598F-4ABC-8321-09D7B0B3A0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42550B91-598F-4ABC-8321-09D7B0B3A0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47780BD-4066-4624-8E25-AA50DF7AFF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C47780BD-4066-4624-8E25-AA50DF7AFF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5B75AC6-41AE-4196-B5E4-5841416E9D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graphicEl>
                                              <a:dgm id="{E5B75AC6-41AE-4196-B5E4-5841416E9D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03DCE97-FAB1-4322-9CA7-8194821073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graphicEl>
                                              <a:dgm id="{D03DCE97-FAB1-4322-9CA7-8194821073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BEEC06D-C336-44F1-8489-073261BECD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graphicEl>
                                              <a:dgm id="{0BEEC06D-C336-44F1-8489-073261BECD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93C2657-3A5E-40A4-B721-2F54A2AFFE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graphicEl>
                                              <a:dgm id="{D93C2657-3A5E-40A4-B721-2F54A2AFFE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A75DEB6-F66E-4A3D-8B45-15EB281DF0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graphicEl>
                                              <a:dgm id="{4A75DEB6-F66E-4A3D-8B45-15EB281DF0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A325785-A5BF-4156-A83B-6B312FCEAB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graphicEl>
                                              <a:dgm id="{AA325785-A5BF-4156-A83B-6B312FCEAB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17EB345-53B2-475F-A663-3EA5EE366A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graphicEl>
                                              <a:dgm id="{F17EB345-53B2-475F-A663-3EA5EE366A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D4C8169-8BF2-462E-9B05-C39EB81738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graphicEl>
                                              <a:dgm id="{3D4C8169-8BF2-462E-9B05-C39EB81738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3BB9D76-5314-4C47-A667-6B1C2C1368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graphicEl>
                                              <a:dgm id="{23BB9D76-5314-4C47-A667-6B1C2C1368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11E782D-E408-4EB2-9831-B14C2EFF8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graphicEl>
                                              <a:dgm id="{211E782D-E408-4EB2-9831-B14C2EFF89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C5F0698-5013-4CDF-A5ED-86DAEE759D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graphicEl>
                                              <a:dgm id="{5C5F0698-5013-4CDF-A5ED-86DAEE759D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460D5ED-8131-46D4-99D6-51861E9607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graphicEl>
                                              <a:dgm id="{F460D5ED-8131-46D4-99D6-51861E9607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5D16C77-21B2-4AF0-B769-D880E6C3AB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>
                                            <p:graphicEl>
                                              <a:dgm id="{45D16C77-21B2-4AF0-B769-D880E6C3AB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25C2F2C-1BAC-4A39-9942-C0F705ECCC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>
                                            <p:graphicEl>
                                              <a:dgm id="{D25C2F2C-1BAC-4A39-9942-C0F705ECCC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91176A2-6A06-49C2-8066-ABF8775FFF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>
                                            <p:graphicEl>
                                              <a:dgm id="{891176A2-6A06-49C2-8066-ABF8775FFF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E948C11-7DD6-46D7-93C4-12E1608ADA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>
                                            <p:graphicEl>
                                              <a:dgm id="{5E948C11-7DD6-46D7-93C4-12E1608ADA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CBFF7DA-E9DB-42F7-9030-04FCE95F9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">
                                            <p:graphicEl>
                                              <a:dgm id="{4CBFF7DA-E9DB-42F7-9030-04FCE95F91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0F6C26C-B3C8-48DB-967E-49D6D94836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>
                                            <p:graphicEl>
                                              <a:dgm id="{10F6C26C-B3C8-48DB-967E-49D6D94836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0D914AF-2F7F-4DE6-AE1B-DA0855600A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">
                                            <p:graphicEl>
                                              <a:dgm id="{B0D914AF-2F7F-4DE6-AE1B-DA0855600A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3C80658-A181-4F1B-9421-166D33C67E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">
                                            <p:graphicEl>
                                              <a:dgm id="{53C80658-A181-4F1B-9421-166D33C67E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22C3146-56A1-4441-ACC3-365014F51D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">
                                            <p:graphicEl>
                                              <a:dgm id="{C22C3146-56A1-4441-ACC3-365014F51D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90B9615-ECD4-4704-A6F8-934FF4B6D6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">
                                            <p:graphicEl>
                                              <a:dgm id="{A90B9615-ECD4-4704-A6F8-934FF4B6D6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98B1EC4-550C-4A3A-9C6D-1D8A9C923F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">
                                            <p:graphicEl>
                                              <a:dgm id="{C98B1EC4-550C-4A3A-9C6D-1D8A9C923F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3572D60-6C31-4A59-8C90-F95CEDE4FE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">
                                            <p:graphicEl>
                                              <a:dgm id="{83572D60-6C31-4A59-8C90-F95CEDE4FE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F8F25E9-009F-4AA5-9AD7-60291D064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">
                                            <p:graphicEl>
                                              <a:dgm id="{5F8F25E9-009F-4AA5-9AD7-60291D0640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987BE21-802F-4429-99BB-6ED8405802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">
                                            <p:graphicEl>
                                              <a:dgm id="{F987BE21-802F-4429-99BB-6ED8405802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574810B-D7EC-4C31-89FF-873F55DD48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">
                                            <p:graphicEl>
                                              <a:dgm id="{6574810B-D7EC-4C31-89FF-873F55DD48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A7A8F6B-BB26-479D-927C-436185DD2D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">
                                            <p:graphicEl>
                                              <a:dgm id="{0A7A8F6B-BB26-479D-927C-436185DD2D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C0BC4C0-E135-4A1C-9280-51623C54CC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">
                                            <p:graphicEl>
                                              <a:dgm id="{6C0BC4C0-E135-4A1C-9280-51623C54CC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0CA46D6-7B5F-4AE2-9D18-35B365EA29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">
                                            <p:graphicEl>
                                              <a:dgm id="{D0CA46D6-7B5F-4AE2-9D18-35B365EA29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8DB5653-701F-49AF-8792-B819B0878E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">
                                            <p:graphicEl>
                                              <a:dgm id="{68DB5653-701F-49AF-8792-B819B0878E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989B49D-643A-4299-B07C-71F3B41080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9">
                                            <p:graphicEl>
                                              <a:dgm id="{1989B49D-643A-4299-B07C-71F3B41080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76B8462-EC26-43D9-BEC7-8D7640009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">
                                            <p:graphicEl>
                                              <a:dgm id="{676B8462-EC26-43D9-BEC7-8D7640009A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7EE981C-04AC-477D-9D95-A7667FC576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">
                                            <p:graphicEl>
                                              <a:dgm id="{27EE981C-04AC-477D-9D95-A7667FC576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62850495"/>
              </p:ext>
            </p:extLst>
          </p:nvPr>
        </p:nvGraphicFramePr>
        <p:xfrm>
          <a:off x="1143000" y="361950"/>
          <a:ext cx="68580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08584" y="2842052"/>
            <a:ext cx="668773" cy="4154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 algn="ctr"/>
            <a:r>
              <a:rPr lang="en-IN" sz="1000" dirty="0" err="1">
                <a:latin typeface="Times New Roman" pitchFamily="18" charset="0"/>
                <a:cs typeface="Times New Roman" pitchFamily="18" charset="0"/>
              </a:rPr>
              <a:t>href</a:t>
            </a:r>
            <a:endParaRPr lang="en-IN" sz="1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877357" y="2918252"/>
            <a:ext cx="22719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07085" y="749826"/>
            <a:ext cx="782587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Element</a:t>
            </a:r>
          </a:p>
          <a:p>
            <a:pPr algn="ctr"/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Node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638800" y="903714"/>
            <a:ext cx="868285" cy="448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38710" y="4029730"/>
            <a:ext cx="574196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Text </a:t>
            </a:r>
          </a:p>
          <a:p>
            <a:pPr algn="ctr"/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Node</a:t>
            </a: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7425808" y="3648730"/>
            <a:ext cx="93902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533400" y="2581930"/>
            <a:ext cx="782587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Element</a:t>
            </a:r>
          </a:p>
          <a:p>
            <a:pPr algn="ctr"/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Node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24696" y="2217182"/>
            <a:ext cx="391291" cy="36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81600" y="3420130"/>
            <a:ext cx="832279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 algn="ctr"/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Node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597740" y="3058924"/>
            <a:ext cx="567788" cy="3414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69004" y="3039130"/>
            <a:ext cx="574196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Text</a:t>
            </a:r>
          </a:p>
          <a:p>
            <a:pPr algn="ctr"/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Node</a:t>
            </a:r>
          </a:p>
        </p:txBody>
      </p:sp>
      <p:cxnSp>
        <p:nvCxnSpPr>
          <p:cNvPr id="20" name="Straight Arrow Connector 19"/>
          <p:cNvCxnSpPr>
            <a:stCxn id="19" idx="0"/>
          </p:cNvCxnSpPr>
          <p:nvPr/>
        </p:nvCxnSpPr>
        <p:spPr>
          <a:xfrm flipV="1">
            <a:off x="2456102" y="2658130"/>
            <a:ext cx="93902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1" name="TextBox 20"/>
          <p:cNvSpPr txBox="1"/>
          <p:nvPr/>
        </p:nvSpPr>
        <p:spPr>
          <a:xfrm>
            <a:off x="3563075" y="2810530"/>
            <a:ext cx="893193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Comment</a:t>
            </a:r>
          </a:p>
          <a:p>
            <a:pPr algn="ctr"/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Node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038575" y="2155471"/>
            <a:ext cx="504512" cy="669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66443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 animBg="1"/>
      <p:bldP spid="16" grpId="0" animBg="1"/>
      <p:bldP spid="19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DOM Node Types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022550"/>
              </p:ext>
            </p:extLst>
          </p:nvPr>
        </p:nvGraphicFramePr>
        <p:xfrm>
          <a:off x="457200" y="819150"/>
          <a:ext cx="8229600" cy="300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Times New Roman" pitchFamily="18" charset="0"/>
                          <a:cs typeface="Times New Roman" pitchFamily="18" charset="0"/>
                        </a:rPr>
                        <a:t>Constant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Times New Roman" pitchFamily="18" charset="0"/>
                          <a:cs typeface="Times New Roman" pitchFamily="18" charset="0"/>
                        </a:rPr>
                        <a:t>Node</a:t>
                      </a:r>
                      <a:r>
                        <a:rPr lang="en-IN" sz="12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lang="en-IN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 err="1">
                          <a:latin typeface="Times New Roman" pitchFamily="18" charset="0"/>
                          <a:cs typeface="Times New Roman" pitchFamily="18" charset="0"/>
                        </a:rPr>
                        <a:t>Node.ELEMENT_NODE</a:t>
                      </a:r>
                      <a:endParaRPr lang="en-IN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Times New Roman" pitchFamily="18" charset="0"/>
                          <a:cs typeface="Times New Roman" pitchFamily="18" charset="0"/>
                        </a:rPr>
                        <a:t>An element</a:t>
                      </a:r>
                      <a:r>
                        <a:rPr lang="en-IN" sz="1050" baseline="0" dirty="0">
                          <a:latin typeface="Times New Roman" pitchFamily="18" charset="0"/>
                          <a:cs typeface="Times New Roman" pitchFamily="18" charset="0"/>
                        </a:rPr>
                        <a:t> such as &lt;h1&gt; or &lt;div&gt;</a:t>
                      </a:r>
                      <a:endParaRPr lang="en-IN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 err="1">
                          <a:latin typeface="Times New Roman" pitchFamily="18" charset="0"/>
                          <a:cs typeface="Times New Roman" pitchFamily="18" charset="0"/>
                        </a:rPr>
                        <a:t>Node.TEXT_NODE</a:t>
                      </a:r>
                      <a:endParaRPr lang="en-IN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Times New Roman" pitchFamily="18" charset="0"/>
                          <a:cs typeface="Times New Roman" pitchFamily="18" charset="0"/>
                        </a:rPr>
                        <a:t>The actual Text of Element or Attribute ex: - “Hello”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 err="1">
                          <a:latin typeface="Times New Roman" pitchFamily="18" charset="0"/>
                          <a:cs typeface="Times New Roman" pitchFamily="18" charset="0"/>
                        </a:rPr>
                        <a:t>Node.PROCESSING_INSTRUCTION_NODE</a:t>
                      </a:r>
                      <a:endParaRPr lang="en-IN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Times New Roman" pitchFamily="18" charset="0"/>
                          <a:cs typeface="Times New Roman" pitchFamily="18" charset="0"/>
                        </a:rPr>
                        <a:t>An instruction to a parser on aspect of the document &lt;?xml version=“1.0”?&gt;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 err="1">
                          <a:latin typeface="Times New Roman" pitchFamily="18" charset="0"/>
                          <a:cs typeface="Times New Roman" pitchFamily="18" charset="0"/>
                        </a:rPr>
                        <a:t>Node.COMMENT_NODE</a:t>
                      </a:r>
                      <a:endParaRPr lang="en-IN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Times New Roman" pitchFamily="18" charset="0"/>
                          <a:cs typeface="Times New Roman" pitchFamily="18" charset="0"/>
                        </a:rPr>
                        <a:t>A comment such as &lt; -</a:t>
                      </a:r>
                      <a:r>
                        <a:rPr lang="en-IN" sz="1050" baseline="0" dirty="0">
                          <a:latin typeface="Times New Roman" pitchFamily="18" charset="0"/>
                          <a:cs typeface="Times New Roman" pitchFamily="18" charset="0"/>
                        </a:rPr>
                        <a:t> - Something - - &gt;</a:t>
                      </a:r>
                      <a:endParaRPr lang="en-IN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 err="1">
                          <a:latin typeface="Times New Roman" pitchFamily="18" charset="0"/>
                          <a:cs typeface="Times New Roman" pitchFamily="18" charset="0"/>
                        </a:rPr>
                        <a:t>Node.DOCUMENT_NODE</a:t>
                      </a:r>
                      <a:endParaRPr lang="en-IN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Times New Roman" pitchFamily="18" charset="0"/>
                          <a:cs typeface="Times New Roman" pitchFamily="18" charset="0"/>
                        </a:rPr>
                        <a:t>A Document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 err="1">
                          <a:latin typeface="Times New Roman" pitchFamily="18" charset="0"/>
                          <a:cs typeface="Times New Roman" pitchFamily="18" charset="0"/>
                        </a:rPr>
                        <a:t>Node.DOCUMENT_TYPE_NODE</a:t>
                      </a:r>
                      <a:endParaRPr lang="en-IN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lang="en-IN" sz="1050" dirty="0" err="1">
                          <a:latin typeface="Times New Roman" pitchFamily="18" charset="0"/>
                          <a:cs typeface="Times New Roman" pitchFamily="18" charset="0"/>
                        </a:rPr>
                        <a:t>doctype</a:t>
                      </a:r>
                      <a:r>
                        <a:rPr lang="en-IN" sz="1050" dirty="0">
                          <a:latin typeface="Times New Roman" pitchFamily="18" charset="0"/>
                          <a:cs typeface="Times New Roman" pitchFamily="18" charset="0"/>
                        </a:rPr>
                        <a:t> statement &lt;!DOCTYPE html&gt;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 err="1">
                          <a:latin typeface="Times New Roman" pitchFamily="18" charset="0"/>
                          <a:cs typeface="Times New Roman" pitchFamily="18" charset="0"/>
                        </a:rPr>
                        <a:t>Node.DOCUMENT_FRAGMENT_NODE</a:t>
                      </a:r>
                      <a:endParaRPr lang="en-IN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50" dirty="0">
                          <a:latin typeface="Times New Roman" pitchFamily="18" charset="0"/>
                          <a:cs typeface="Times New Roman" pitchFamily="18" charset="0"/>
                        </a:rPr>
                        <a:t>A document fragment,</a:t>
                      </a:r>
                      <a:r>
                        <a:rPr lang="en-IN" sz="1050" baseline="0" dirty="0">
                          <a:latin typeface="Times New Roman" pitchFamily="18" charset="0"/>
                          <a:cs typeface="Times New Roman" pitchFamily="18" charset="0"/>
                        </a:rPr>
                        <a:t> which represents a lightweight structure to hold a collection of DOM nodes for manipulation or insertion. </a:t>
                      </a:r>
                      <a:endParaRPr lang="en-IN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27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Node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19150"/>
            <a:ext cx="1828800" cy="1524000"/>
          </a:xfrm>
        </p:spPr>
        <p:txBody>
          <a:bodyPr>
            <a:normAutofit/>
          </a:bodyPr>
          <a:lstStyle/>
          <a:p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Parent</a:t>
            </a:r>
          </a:p>
          <a:p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Children </a:t>
            </a:r>
          </a:p>
          <a:p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First Child</a:t>
            </a:r>
          </a:p>
          <a:p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Previous Sibling</a:t>
            </a:r>
          </a:p>
          <a:p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Next Sibling </a:t>
            </a:r>
          </a:p>
          <a:p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Last child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48318809"/>
              </p:ext>
            </p:extLst>
          </p:nvPr>
        </p:nvGraphicFramePr>
        <p:xfrm>
          <a:off x="1828800" y="895350"/>
          <a:ext cx="60198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731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418</Words>
  <Application>Microsoft Office PowerPoint</Application>
  <PresentationFormat>On-screen Show (16:9)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Document Object Model</vt:lpstr>
      <vt:lpstr>Document Tree</vt:lpstr>
      <vt:lpstr>PowerPoint Presentation</vt:lpstr>
      <vt:lpstr>DOM Node Types</vt:lpstr>
      <vt:lpstr>Node Relationship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</dc:creator>
  <cp:lastModifiedBy>ADMIN</cp:lastModifiedBy>
  <cp:revision>56</cp:revision>
  <dcterms:created xsi:type="dcterms:W3CDTF">2006-08-16T00:00:00Z</dcterms:created>
  <dcterms:modified xsi:type="dcterms:W3CDTF">2023-12-29T10:35:04Z</dcterms:modified>
</cp:coreProperties>
</file>