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Identifier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8953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identifier is a name having a few letters, numbers and special characters . It is used to identify a variable, function, symbolic constant and so 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 : -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valid –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a, ab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a_b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a12,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Invalid-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5b, a b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Identifier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</dc:title>
  <dc:creator>R</dc:creator>
  <cp:lastModifiedBy>ADMIN</cp:lastModifiedBy>
  <cp:revision>5</cp:revision>
  <dcterms:created xsi:type="dcterms:W3CDTF">2006-08-16T00:00:00Z</dcterms:created>
  <dcterms:modified xsi:type="dcterms:W3CDTF">2024-02-01T06:45:00Z</dcterms:modified>
</cp:coreProperties>
</file>