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04775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variable is an identifier or a name which is used to refer a value.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data,amit,a_b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……..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Variable can contain combination of letters, digits, underscores ( _ ), and dollar signs ( $ ).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begin with a letter A-Z or a-z or underscore or dollar sign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variable name cannot start with a number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not contain any space characters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is case-sensitive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Can’t use reserved keywords</a:t>
            </a:r>
          </a:p>
        </p:txBody>
      </p:sp>
    </p:spTree>
    <p:extLst>
      <p:ext uri="{BB962C8B-B14F-4D97-AF65-F5344CB8AC3E}">
        <p14:creationId xmlns:p14="http://schemas.microsoft.com/office/powerpoint/2010/main" val="33042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</Words>
  <Application>Microsoft Office PowerPoint</Application>
  <PresentationFormat>On-screen Show (16:9)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Variables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R</dc:creator>
  <cp:lastModifiedBy>ADMIN</cp:lastModifiedBy>
  <cp:revision>9</cp:revision>
  <dcterms:created xsi:type="dcterms:W3CDTF">2006-08-16T00:00:00Z</dcterms:created>
  <dcterms:modified xsi:type="dcterms:W3CDTF">2023-12-13T11:09:51Z</dcterms:modified>
</cp:coreProperties>
</file>