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0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JavaScript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Comparison (Relational) Operators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Bitwise Operators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Assignment Operators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Increment and Decrement Operators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Ternary Operators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6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JavaScript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Operators</dc:title>
  <dc:creator>R</dc:creator>
  <cp:lastModifiedBy>ADMIN</cp:lastModifiedBy>
  <cp:revision>6</cp:revision>
  <dcterms:created xsi:type="dcterms:W3CDTF">2006-08-16T00:00:00Z</dcterms:created>
  <dcterms:modified xsi:type="dcterms:W3CDTF">2023-12-14T10:59:54Z</dcterms:modified>
</cp:coreProperties>
</file>