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48200" y="2542222"/>
            <a:ext cx="1371600" cy="1096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9200" y="2483882"/>
            <a:ext cx="1676400" cy="16118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25078"/>
            <a:ext cx="8229600" cy="1641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use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data type. It can hold any type of data like String, Number, Boolean, etc. 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2542222"/>
            <a:ext cx="1752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Number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Boolean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Undefined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Null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2571750"/>
            <a:ext cx="137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RegExp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2158133"/>
            <a:ext cx="204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Primitive Data Type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1000" y="2172890"/>
            <a:ext cx="244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Non-Primitive Data type</a:t>
            </a:r>
          </a:p>
        </p:txBody>
      </p:sp>
    </p:spTree>
    <p:extLst>
      <p:ext uri="{BB962C8B-B14F-4D97-AF65-F5344CB8AC3E}">
        <p14:creationId xmlns:p14="http://schemas.microsoft.com/office/powerpoint/2010/main" val="327206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3" grpId="0" build="p"/>
      <p:bldP spid="4" grpId="0" build="p"/>
      <p:bldP spid="5" grpId="0" build="p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37</Words>
  <Application>Microsoft Office PowerPoint</Application>
  <PresentationFormat>On-screen Show (16:9)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ADMIN</cp:lastModifiedBy>
  <cp:revision>5</cp:revision>
  <dcterms:created xsi:type="dcterms:W3CDTF">2006-08-16T00:00:00Z</dcterms:created>
  <dcterms:modified xsi:type="dcterms:W3CDTF">2024-01-06T05:21:26Z</dcterms:modified>
</cp:coreProperties>
</file>