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innerHTML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Element property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gets or sets the HTML or XML markup contained within the element. </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Setting the value of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lets you easily replace the existing contents of an element with new content.</a:t>
            </a:r>
          </a:p>
        </p:txBody>
      </p:sp>
    </p:spTree>
    <p:extLst>
      <p:ext uri="{BB962C8B-B14F-4D97-AF65-F5344CB8AC3E}">
        <p14:creationId xmlns:p14="http://schemas.microsoft.com/office/powerpoint/2010/main" val="23807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outerHTML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is the HTML of an element including the element itself. Use 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when you want to completely replace an element and its contents. Use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when you only want to replace the contents of the element.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110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innerText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works similarly to the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property, except that it is focused solely on the textual content contained within an element. 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sets or returns the text content of the specified node, and all its descendants. If you set 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any child nodes are removed and replaced by a single Text node containing the specified string. This feature was originally introduced by Internet Explorer, and was formally specified in the HTML standard in 2016 after being adopted by all major browser vendors. To set or return the HTML content of an element, use the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property.</a:t>
            </a:r>
          </a:p>
        </p:txBody>
      </p:sp>
    </p:spTree>
    <p:extLst>
      <p:ext uri="{BB962C8B-B14F-4D97-AF65-F5344CB8AC3E}">
        <p14:creationId xmlns:p14="http://schemas.microsoft.com/office/powerpoint/2010/main" val="400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outerText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err="1">
                <a:latin typeface="Times New Roman" pitchFamily="18" charset="0"/>
                <a:cs typeface="Times New Roman" pitchFamily="18" charset="0"/>
              </a:rPr>
              <a:t>outerText</a:t>
            </a:r>
            <a:r>
              <a:rPr lang="en-US" sz="1600" dirty="0">
                <a:latin typeface="Times New Roman" pitchFamily="18" charset="0"/>
                <a:cs typeface="Times New Roman" pitchFamily="18" charset="0"/>
              </a:rPr>
              <a:t> property works similarly to 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property, modifies the element itself, and replace it with a single text node. This feature is non-standard and is not on a standards track. Do not use it on production sites facing the Web: it will not work for every user. </a:t>
            </a:r>
          </a:p>
        </p:txBody>
      </p:sp>
    </p:spTree>
    <p:extLst>
      <p:ext uri="{BB962C8B-B14F-4D97-AF65-F5344CB8AC3E}">
        <p14:creationId xmlns:p14="http://schemas.microsoft.com/office/powerpoint/2010/main" val="400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248</Words>
  <Application>Microsoft Office PowerPoint</Application>
  <PresentationFormat>On-screen Show (16:9)</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innerHTML</vt:lpstr>
      <vt:lpstr>outerHTML</vt:lpstr>
      <vt:lpstr>innerText</vt:lpstr>
      <vt:lpstr>outerText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ADMIN</cp:lastModifiedBy>
  <cp:revision>16</cp:revision>
  <dcterms:created xsi:type="dcterms:W3CDTF">2006-08-16T00:00:00Z</dcterms:created>
  <dcterms:modified xsi:type="dcterms:W3CDTF">2024-06-04T10:56:23Z</dcterms:modified>
</cp:coreProperties>
</file>