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3" r:id="rId6"/>
    <p:sldId id="271" r:id="rId7"/>
    <p:sldId id="272" r:id="rId8"/>
    <p:sldId id="274" r:id="rId9"/>
    <p:sldId id="278" r:id="rId10"/>
    <p:sldId id="260" r:id="rId11"/>
    <p:sldId id="261" r:id="rId12"/>
    <p:sldId id="262" r:id="rId13"/>
    <p:sldId id="267" r:id="rId14"/>
    <p:sldId id="268" r:id="rId15"/>
    <p:sldId id="269" r:id="rId16"/>
    <p:sldId id="275" r:id="rId17"/>
    <p:sldId id="266" r:id="rId18"/>
    <p:sldId id="279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29" autoAdjust="0"/>
  </p:normalViewPr>
  <p:slideViewPr>
    <p:cSldViewPr>
      <p:cViewPr varScale="1">
        <p:scale>
          <a:sx n="87" d="100"/>
          <a:sy n="87" d="100"/>
        </p:scale>
        <p:origin x="133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Relationship Id="rId5" Type="http://schemas.openxmlformats.org/officeDocument/2006/relationships/image" Target="../media/image17.jpeg"/><Relationship Id="rId4" Type="http://schemas.openxmlformats.org/officeDocument/2006/relationships/image" Target="../media/image1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A4A300-5EAB-4A52-95B0-A11DDE5EB367}" type="doc">
      <dgm:prSet loTypeId="urn:microsoft.com/office/officeart/2005/8/layout/radial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9B572279-92DA-4D7B-BBB7-1C0CD1FED5CC}">
      <dgm:prSet phldrT="[Text]" custT="1"/>
      <dgm:spPr/>
      <dgm:t>
        <a:bodyPr/>
        <a:lstStyle/>
        <a:p>
          <a:r>
            <a:rPr lang="en-US" sz="1400" b="1" dirty="0"/>
            <a:t>Advantages</a:t>
          </a:r>
          <a:endParaRPr lang="en-IN" sz="1400" b="1" dirty="0"/>
        </a:p>
      </dgm:t>
    </dgm:pt>
    <dgm:pt modelId="{6EC007BC-BA0D-4BAC-AA34-32164B0A8A69}" type="parTrans" cxnId="{61B7A12A-46DF-4AC7-848E-4191DDC0C769}">
      <dgm:prSet/>
      <dgm:spPr/>
      <dgm:t>
        <a:bodyPr/>
        <a:lstStyle/>
        <a:p>
          <a:endParaRPr lang="en-IN"/>
        </a:p>
      </dgm:t>
    </dgm:pt>
    <dgm:pt modelId="{212579D2-B5B2-4994-88C4-670440C7A4E8}" type="sibTrans" cxnId="{61B7A12A-46DF-4AC7-848E-4191DDC0C769}">
      <dgm:prSet/>
      <dgm:spPr/>
      <dgm:t>
        <a:bodyPr/>
        <a:lstStyle/>
        <a:p>
          <a:endParaRPr lang="en-IN"/>
        </a:p>
      </dgm:t>
    </dgm:pt>
    <dgm:pt modelId="{430D62CA-5A41-45ED-80D4-63449694DC6B}">
      <dgm:prSet phldrT="[Text]" custT="1"/>
      <dgm:spPr/>
      <dgm:t>
        <a:bodyPr/>
        <a:lstStyle/>
        <a:p>
          <a:r>
            <a:rPr lang="en-US" sz="1600" b="1" dirty="0"/>
            <a:t>Accuracy</a:t>
          </a:r>
          <a:endParaRPr lang="en-IN" sz="1600" b="1" dirty="0"/>
        </a:p>
      </dgm:t>
    </dgm:pt>
    <dgm:pt modelId="{22FBB79F-6689-4830-9BD3-E67980F0A4AA}" type="parTrans" cxnId="{A2247940-CB6B-480C-B50E-3451A47E83F1}">
      <dgm:prSet/>
      <dgm:spPr/>
      <dgm:t>
        <a:bodyPr/>
        <a:lstStyle/>
        <a:p>
          <a:endParaRPr lang="en-IN"/>
        </a:p>
      </dgm:t>
    </dgm:pt>
    <dgm:pt modelId="{1BA61077-34F1-42C3-9665-D1A3C0A7AC80}" type="sibTrans" cxnId="{A2247940-CB6B-480C-B50E-3451A47E83F1}">
      <dgm:prSet/>
      <dgm:spPr/>
      <dgm:t>
        <a:bodyPr/>
        <a:lstStyle/>
        <a:p>
          <a:endParaRPr lang="en-IN"/>
        </a:p>
      </dgm:t>
    </dgm:pt>
    <dgm:pt modelId="{8C6C6A51-1D6F-42AA-8820-455A5AF38F02}">
      <dgm:prSet phldrT="[Text]" custT="1"/>
      <dgm:spPr/>
      <dgm:t>
        <a:bodyPr/>
        <a:lstStyle/>
        <a:p>
          <a:r>
            <a:rPr lang="en-US" sz="1400" b="1" dirty="0"/>
            <a:t>Efficient </a:t>
          </a:r>
        </a:p>
        <a:p>
          <a:r>
            <a:rPr lang="en-US" sz="1400" b="1" dirty="0"/>
            <a:t>&amp;</a:t>
          </a:r>
        </a:p>
        <a:p>
          <a:r>
            <a:rPr lang="en-IN" sz="1400" b="1" dirty="0"/>
            <a:t>Reliability</a:t>
          </a:r>
        </a:p>
      </dgm:t>
    </dgm:pt>
    <dgm:pt modelId="{5E1589C8-1092-468A-826D-CA93584AA994}" type="parTrans" cxnId="{146AB051-FC18-4153-B56E-39E2676ACCCE}">
      <dgm:prSet/>
      <dgm:spPr/>
      <dgm:t>
        <a:bodyPr/>
        <a:lstStyle/>
        <a:p>
          <a:endParaRPr lang="en-IN"/>
        </a:p>
      </dgm:t>
    </dgm:pt>
    <dgm:pt modelId="{E09D1A7D-FAFA-443E-8166-E1542AC76610}" type="sibTrans" cxnId="{146AB051-FC18-4153-B56E-39E2676ACCCE}">
      <dgm:prSet/>
      <dgm:spPr/>
      <dgm:t>
        <a:bodyPr/>
        <a:lstStyle/>
        <a:p>
          <a:endParaRPr lang="en-IN"/>
        </a:p>
      </dgm:t>
    </dgm:pt>
    <dgm:pt modelId="{2619050E-DC60-4AA1-93CE-9E4CAEC94C8A}">
      <dgm:prSet phldrT="[Text]" custT="1"/>
      <dgm:spPr/>
      <dgm:t>
        <a:bodyPr/>
        <a:lstStyle/>
        <a:p>
          <a:r>
            <a:rPr lang="en-US" sz="1400" b="1" dirty="0"/>
            <a:t>Wide Range of Distances</a:t>
          </a:r>
          <a:endParaRPr lang="en-IN" sz="1400" b="1" dirty="0"/>
        </a:p>
      </dgm:t>
    </dgm:pt>
    <dgm:pt modelId="{357E92F6-76C2-4444-BF06-61199054F47B}" type="parTrans" cxnId="{9E44DA6C-7D2B-449B-8831-6BDF6F550DC2}">
      <dgm:prSet/>
      <dgm:spPr/>
      <dgm:t>
        <a:bodyPr/>
        <a:lstStyle/>
        <a:p>
          <a:endParaRPr lang="en-IN"/>
        </a:p>
      </dgm:t>
    </dgm:pt>
    <dgm:pt modelId="{461A4E6E-BF11-45C0-8C7E-D1B7B20C8C17}" type="sibTrans" cxnId="{9E44DA6C-7D2B-449B-8831-6BDF6F550DC2}">
      <dgm:prSet/>
      <dgm:spPr/>
      <dgm:t>
        <a:bodyPr/>
        <a:lstStyle/>
        <a:p>
          <a:endParaRPr lang="en-IN"/>
        </a:p>
      </dgm:t>
    </dgm:pt>
    <dgm:pt modelId="{76F97300-6113-44CA-BCC5-1FAF51F94E44}">
      <dgm:prSet phldrT="[Text]" custT="1"/>
      <dgm:spPr/>
      <dgm:t>
        <a:bodyPr/>
        <a:lstStyle/>
        <a:p>
          <a:r>
            <a:rPr lang="en-US" sz="1400" b="1" dirty="0"/>
            <a:t>Human Friendly</a:t>
          </a:r>
          <a:endParaRPr lang="en-IN" sz="1400" b="1" dirty="0"/>
        </a:p>
      </dgm:t>
    </dgm:pt>
    <dgm:pt modelId="{3294ED98-63D6-442C-BE52-AF3442C0DAE7}" type="parTrans" cxnId="{4B22DB75-C7F1-41F4-8BAF-340164FB2677}">
      <dgm:prSet/>
      <dgm:spPr/>
      <dgm:t>
        <a:bodyPr/>
        <a:lstStyle/>
        <a:p>
          <a:endParaRPr lang="en-IN"/>
        </a:p>
      </dgm:t>
    </dgm:pt>
    <dgm:pt modelId="{58DFAD67-07C6-4BDD-8B23-11D0C4000113}" type="sibTrans" cxnId="{4B22DB75-C7F1-41F4-8BAF-340164FB2677}">
      <dgm:prSet/>
      <dgm:spPr/>
      <dgm:t>
        <a:bodyPr/>
        <a:lstStyle/>
        <a:p>
          <a:endParaRPr lang="en-IN"/>
        </a:p>
      </dgm:t>
    </dgm:pt>
    <dgm:pt modelId="{7C440358-3C2F-4D48-9DA2-DBD7C8A9CE1F}">
      <dgm:prSet custT="1"/>
      <dgm:spPr/>
      <dgm:t>
        <a:bodyPr/>
        <a:lstStyle/>
        <a:p>
          <a:r>
            <a:rPr lang="en-US" sz="1600" b="1" dirty="0"/>
            <a:t>Handy</a:t>
          </a:r>
          <a:endParaRPr lang="en-IN" sz="1600" b="1" dirty="0"/>
        </a:p>
      </dgm:t>
    </dgm:pt>
    <dgm:pt modelId="{DD5FD121-DD18-48DE-92AB-1E8F365382B4}" type="parTrans" cxnId="{C4785B21-7765-49AD-A048-FE97BB7DE36D}">
      <dgm:prSet/>
      <dgm:spPr/>
      <dgm:t>
        <a:bodyPr/>
        <a:lstStyle/>
        <a:p>
          <a:endParaRPr lang="en-IN"/>
        </a:p>
      </dgm:t>
    </dgm:pt>
    <dgm:pt modelId="{497CE4FA-5E87-4AC5-95A1-BBFC41F94233}" type="sibTrans" cxnId="{C4785B21-7765-49AD-A048-FE97BB7DE36D}">
      <dgm:prSet/>
      <dgm:spPr/>
      <dgm:t>
        <a:bodyPr/>
        <a:lstStyle/>
        <a:p>
          <a:endParaRPr lang="en-IN"/>
        </a:p>
      </dgm:t>
    </dgm:pt>
    <dgm:pt modelId="{AE2DF42F-0046-4667-8D5C-5371BAF059F1}">
      <dgm:prSet custT="1"/>
      <dgm:spPr/>
      <dgm:t>
        <a:bodyPr/>
        <a:lstStyle/>
        <a:p>
          <a:r>
            <a:rPr lang="en-US" sz="1400" b="1" dirty="0"/>
            <a:t>Low Maintenance</a:t>
          </a:r>
          <a:endParaRPr lang="en-IN" sz="1400" b="1" dirty="0"/>
        </a:p>
      </dgm:t>
    </dgm:pt>
    <dgm:pt modelId="{12FB76EC-D7C3-4985-82B3-051B0EFF2BFE}" type="parTrans" cxnId="{027539BE-63C3-4D7F-A1BA-5885C7F99F84}">
      <dgm:prSet/>
      <dgm:spPr/>
      <dgm:t>
        <a:bodyPr/>
        <a:lstStyle/>
        <a:p>
          <a:endParaRPr lang="en-IN"/>
        </a:p>
      </dgm:t>
    </dgm:pt>
    <dgm:pt modelId="{D8864B0D-C458-4F4F-A5F7-73E8BEE4F466}" type="sibTrans" cxnId="{027539BE-63C3-4D7F-A1BA-5885C7F99F84}">
      <dgm:prSet/>
      <dgm:spPr/>
      <dgm:t>
        <a:bodyPr/>
        <a:lstStyle/>
        <a:p>
          <a:endParaRPr lang="en-IN"/>
        </a:p>
      </dgm:t>
    </dgm:pt>
    <dgm:pt modelId="{C3174507-279F-4F8D-B033-2956A51C038C}">
      <dgm:prSet custT="1"/>
      <dgm:spPr/>
      <dgm:t>
        <a:bodyPr/>
        <a:lstStyle/>
        <a:p>
          <a:r>
            <a:rPr lang="en-US" sz="1400" b="1" dirty="0"/>
            <a:t>Improved Public Safety</a:t>
          </a:r>
          <a:endParaRPr lang="en-IN" sz="1000" b="1" dirty="0"/>
        </a:p>
      </dgm:t>
    </dgm:pt>
    <dgm:pt modelId="{FF23F404-7DC1-4ACC-A7F8-5DA2BF0E55D2}" type="parTrans" cxnId="{2C460EB7-23E0-4AF7-957A-27980909F645}">
      <dgm:prSet/>
      <dgm:spPr/>
      <dgm:t>
        <a:bodyPr/>
        <a:lstStyle/>
        <a:p>
          <a:endParaRPr lang="en-IN"/>
        </a:p>
      </dgm:t>
    </dgm:pt>
    <dgm:pt modelId="{2AA45F9D-B8B3-4102-8B2C-6E70054AB325}" type="sibTrans" cxnId="{2C460EB7-23E0-4AF7-957A-27980909F645}">
      <dgm:prSet/>
      <dgm:spPr/>
      <dgm:t>
        <a:bodyPr/>
        <a:lstStyle/>
        <a:p>
          <a:endParaRPr lang="en-IN"/>
        </a:p>
      </dgm:t>
    </dgm:pt>
    <dgm:pt modelId="{2A769997-D108-4D69-B1A6-4A3F619BECA5}">
      <dgm:prSet custT="1"/>
      <dgm:spPr/>
      <dgm:t>
        <a:bodyPr/>
        <a:lstStyle/>
        <a:p>
          <a:r>
            <a:rPr lang="en-US" sz="1600" b="1" dirty="0"/>
            <a:t>Cost Effective</a:t>
          </a:r>
          <a:endParaRPr lang="en-IN" sz="1600" b="1" dirty="0"/>
        </a:p>
      </dgm:t>
    </dgm:pt>
    <dgm:pt modelId="{07A15D16-60D6-4335-B78B-6806EE0A9DA7}" type="parTrans" cxnId="{7BF9687F-ED15-4FCC-B278-7FE82200ADD9}">
      <dgm:prSet/>
      <dgm:spPr/>
      <dgm:t>
        <a:bodyPr/>
        <a:lstStyle/>
        <a:p>
          <a:endParaRPr lang="en-IN"/>
        </a:p>
      </dgm:t>
    </dgm:pt>
    <dgm:pt modelId="{50152AD0-3DE5-4972-842C-F19D5E9F8BC8}" type="sibTrans" cxnId="{7BF9687F-ED15-4FCC-B278-7FE82200ADD9}">
      <dgm:prSet/>
      <dgm:spPr/>
      <dgm:t>
        <a:bodyPr/>
        <a:lstStyle/>
        <a:p>
          <a:endParaRPr lang="en-IN"/>
        </a:p>
      </dgm:t>
    </dgm:pt>
    <dgm:pt modelId="{3A6E10E9-5CE4-4855-8614-A86C648BA4A4}" type="pres">
      <dgm:prSet presAssocID="{20A4A300-5EAB-4A52-95B0-A11DDE5EB36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1049067-F9B8-4019-83E7-660699DCBFD7}" type="pres">
      <dgm:prSet presAssocID="{9B572279-92DA-4D7B-BBB7-1C0CD1FED5CC}" presName="centerShape" presStyleLbl="node0" presStyleIdx="0" presStyleCnt="1"/>
      <dgm:spPr/>
    </dgm:pt>
    <dgm:pt modelId="{5443F2B3-9684-4AD0-96A9-9EC65418AAB9}" type="pres">
      <dgm:prSet presAssocID="{22FBB79F-6689-4830-9BD3-E67980F0A4AA}" presName="parTrans" presStyleLbl="sibTrans2D1" presStyleIdx="0" presStyleCnt="8"/>
      <dgm:spPr/>
    </dgm:pt>
    <dgm:pt modelId="{E37B58F9-343C-4A25-9478-91288D8BA7A6}" type="pres">
      <dgm:prSet presAssocID="{22FBB79F-6689-4830-9BD3-E67980F0A4AA}" presName="connectorText" presStyleLbl="sibTrans2D1" presStyleIdx="0" presStyleCnt="8"/>
      <dgm:spPr/>
    </dgm:pt>
    <dgm:pt modelId="{1EF288CF-0948-409A-B026-223B42F36A24}" type="pres">
      <dgm:prSet presAssocID="{430D62CA-5A41-45ED-80D4-63449694DC6B}" presName="node" presStyleLbl="node1" presStyleIdx="0" presStyleCnt="8">
        <dgm:presLayoutVars>
          <dgm:bulletEnabled val="1"/>
        </dgm:presLayoutVars>
      </dgm:prSet>
      <dgm:spPr/>
    </dgm:pt>
    <dgm:pt modelId="{9172A37B-F0DE-4CF1-B0FB-25BD2FE6E69F}" type="pres">
      <dgm:prSet presAssocID="{5E1589C8-1092-468A-826D-CA93584AA994}" presName="parTrans" presStyleLbl="sibTrans2D1" presStyleIdx="1" presStyleCnt="8"/>
      <dgm:spPr/>
    </dgm:pt>
    <dgm:pt modelId="{6B1D036B-3992-48A9-973A-6FDFEA528533}" type="pres">
      <dgm:prSet presAssocID="{5E1589C8-1092-468A-826D-CA93584AA994}" presName="connectorText" presStyleLbl="sibTrans2D1" presStyleIdx="1" presStyleCnt="8"/>
      <dgm:spPr/>
    </dgm:pt>
    <dgm:pt modelId="{D70ADEC8-1190-4779-B3CC-4E86C8E1C090}" type="pres">
      <dgm:prSet presAssocID="{8C6C6A51-1D6F-42AA-8820-455A5AF38F02}" presName="node" presStyleLbl="node1" presStyleIdx="1" presStyleCnt="8">
        <dgm:presLayoutVars>
          <dgm:bulletEnabled val="1"/>
        </dgm:presLayoutVars>
      </dgm:prSet>
      <dgm:spPr/>
    </dgm:pt>
    <dgm:pt modelId="{0567CB99-36B0-4755-BDB8-88FE01E93EB0}" type="pres">
      <dgm:prSet presAssocID="{357E92F6-76C2-4444-BF06-61199054F47B}" presName="parTrans" presStyleLbl="sibTrans2D1" presStyleIdx="2" presStyleCnt="8"/>
      <dgm:spPr/>
    </dgm:pt>
    <dgm:pt modelId="{A4FCA317-14F3-459F-96AB-9870F3AFB910}" type="pres">
      <dgm:prSet presAssocID="{357E92F6-76C2-4444-BF06-61199054F47B}" presName="connectorText" presStyleLbl="sibTrans2D1" presStyleIdx="2" presStyleCnt="8"/>
      <dgm:spPr/>
    </dgm:pt>
    <dgm:pt modelId="{174FADFF-1221-4A5C-9E3F-0AC5FCC2E48D}" type="pres">
      <dgm:prSet presAssocID="{2619050E-DC60-4AA1-93CE-9E4CAEC94C8A}" presName="node" presStyleLbl="node1" presStyleIdx="2" presStyleCnt="8" custRadScaleRad="102352" custRadScaleInc="-74">
        <dgm:presLayoutVars>
          <dgm:bulletEnabled val="1"/>
        </dgm:presLayoutVars>
      </dgm:prSet>
      <dgm:spPr/>
    </dgm:pt>
    <dgm:pt modelId="{B321CB8B-521D-4670-B6B3-6C3FD4ED98EE}" type="pres">
      <dgm:prSet presAssocID="{12FB76EC-D7C3-4985-82B3-051B0EFF2BFE}" presName="parTrans" presStyleLbl="sibTrans2D1" presStyleIdx="3" presStyleCnt="8"/>
      <dgm:spPr/>
    </dgm:pt>
    <dgm:pt modelId="{51DED85D-3EA5-414D-9CEE-8E210FC12616}" type="pres">
      <dgm:prSet presAssocID="{12FB76EC-D7C3-4985-82B3-051B0EFF2BFE}" presName="connectorText" presStyleLbl="sibTrans2D1" presStyleIdx="3" presStyleCnt="8"/>
      <dgm:spPr/>
    </dgm:pt>
    <dgm:pt modelId="{892DE6E7-4067-42DE-AF92-9D50A7AC60DB}" type="pres">
      <dgm:prSet presAssocID="{AE2DF42F-0046-4667-8D5C-5371BAF059F1}" presName="node" presStyleLbl="node1" presStyleIdx="3" presStyleCnt="8" custRadScaleRad="98571" custRadScaleInc="-116">
        <dgm:presLayoutVars>
          <dgm:bulletEnabled val="1"/>
        </dgm:presLayoutVars>
      </dgm:prSet>
      <dgm:spPr/>
    </dgm:pt>
    <dgm:pt modelId="{261C64CC-8F3B-4E96-8089-2FEF03D6727D}" type="pres">
      <dgm:prSet presAssocID="{07A15D16-60D6-4335-B78B-6806EE0A9DA7}" presName="parTrans" presStyleLbl="sibTrans2D1" presStyleIdx="4" presStyleCnt="8"/>
      <dgm:spPr/>
    </dgm:pt>
    <dgm:pt modelId="{C339C019-30EF-4616-9A4A-AE2D38E0D786}" type="pres">
      <dgm:prSet presAssocID="{07A15D16-60D6-4335-B78B-6806EE0A9DA7}" presName="connectorText" presStyleLbl="sibTrans2D1" presStyleIdx="4" presStyleCnt="8"/>
      <dgm:spPr/>
    </dgm:pt>
    <dgm:pt modelId="{A8524B11-B849-4015-AA02-DDED81D71448}" type="pres">
      <dgm:prSet presAssocID="{2A769997-D108-4D69-B1A6-4A3F619BECA5}" presName="node" presStyleLbl="node1" presStyleIdx="4" presStyleCnt="8" custRadScaleRad="100565" custRadScaleInc="-2190">
        <dgm:presLayoutVars>
          <dgm:bulletEnabled val="1"/>
        </dgm:presLayoutVars>
      </dgm:prSet>
      <dgm:spPr/>
    </dgm:pt>
    <dgm:pt modelId="{146B2413-78D1-404C-9458-153C65A6C7A3}" type="pres">
      <dgm:prSet presAssocID="{FF23F404-7DC1-4ACC-A7F8-5DA2BF0E55D2}" presName="parTrans" presStyleLbl="sibTrans2D1" presStyleIdx="5" presStyleCnt="8"/>
      <dgm:spPr/>
    </dgm:pt>
    <dgm:pt modelId="{155D2989-72D4-4BDE-8A8F-51F061BAB7E8}" type="pres">
      <dgm:prSet presAssocID="{FF23F404-7DC1-4ACC-A7F8-5DA2BF0E55D2}" presName="connectorText" presStyleLbl="sibTrans2D1" presStyleIdx="5" presStyleCnt="8"/>
      <dgm:spPr/>
    </dgm:pt>
    <dgm:pt modelId="{7C19B07E-A563-4F6C-AB4D-E5C296855537}" type="pres">
      <dgm:prSet presAssocID="{C3174507-279F-4F8D-B033-2956A51C038C}" presName="node" presStyleLbl="node1" presStyleIdx="5" presStyleCnt="8">
        <dgm:presLayoutVars>
          <dgm:bulletEnabled val="1"/>
        </dgm:presLayoutVars>
      </dgm:prSet>
      <dgm:spPr/>
    </dgm:pt>
    <dgm:pt modelId="{1AFEAFA5-ED14-4A88-872C-5B3E77F11466}" type="pres">
      <dgm:prSet presAssocID="{DD5FD121-DD18-48DE-92AB-1E8F365382B4}" presName="parTrans" presStyleLbl="sibTrans2D1" presStyleIdx="6" presStyleCnt="8"/>
      <dgm:spPr/>
    </dgm:pt>
    <dgm:pt modelId="{4BFAFF3A-CBB3-41BB-BF94-FE3958499189}" type="pres">
      <dgm:prSet presAssocID="{DD5FD121-DD18-48DE-92AB-1E8F365382B4}" presName="connectorText" presStyleLbl="sibTrans2D1" presStyleIdx="6" presStyleCnt="8"/>
      <dgm:spPr/>
    </dgm:pt>
    <dgm:pt modelId="{5710053C-3593-4EF1-A18F-3FB0EF945142}" type="pres">
      <dgm:prSet presAssocID="{7C440358-3C2F-4D48-9DA2-DBD7C8A9CE1F}" presName="node" presStyleLbl="node1" presStyleIdx="6" presStyleCnt="8">
        <dgm:presLayoutVars>
          <dgm:bulletEnabled val="1"/>
        </dgm:presLayoutVars>
      </dgm:prSet>
      <dgm:spPr/>
    </dgm:pt>
    <dgm:pt modelId="{8DF582D2-A24C-4BD4-AF06-69B436A42570}" type="pres">
      <dgm:prSet presAssocID="{3294ED98-63D6-442C-BE52-AF3442C0DAE7}" presName="parTrans" presStyleLbl="sibTrans2D1" presStyleIdx="7" presStyleCnt="8"/>
      <dgm:spPr/>
    </dgm:pt>
    <dgm:pt modelId="{62DB5942-E95D-4CC1-816D-133E7295C3A3}" type="pres">
      <dgm:prSet presAssocID="{3294ED98-63D6-442C-BE52-AF3442C0DAE7}" presName="connectorText" presStyleLbl="sibTrans2D1" presStyleIdx="7" presStyleCnt="8"/>
      <dgm:spPr/>
    </dgm:pt>
    <dgm:pt modelId="{E07B65B9-963C-4A33-85E0-C0A5252A714B}" type="pres">
      <dgm:prSet presAssocID="{76F97300-6113-44CA-BCC5-1FAF51F94E44}" presName="node" presStyleLbl="node1" presStyleIdx="7" presStyleCnt="8">
        <dgm:presLayoutVars>
          <dgm:bulletEnabled val="1"/>
        </dgm:presLayoutVars>
      </dgm:prSet>
      <dgm:spPr/>
    </dgm:pt>
  </dgm:ptLst>
  <dgm:cxnLst>
    <dgm:cxn modelId="{F2FC5C03-C663-4475-B831-45DF54B49D68}" type="presOf" srcId="{FF23F404-7DC1-4ACC-A7F8-5DA2BF0E55D2}" destId="{146B2413-78D1-404C-9458-153C65A6C7A3}" srcOrd="0" destOrd="0" presId="urn:microsoft.com/office/officeart/2005/8/layout/radial5"/>
    <dgm:cxn modelId="{28B63906-C551-4179-8447-6541BE362E75}" type="presOf" srcId="{12FB76EC-D7C3-4985-82B3-051B0EFF2BFE}" destId="{51DED85D-3EA5-414D-9CEE-8E210FC12616}" srcOrd="1" destOrd="0" presId="urn:microsoft.com/office/officeart/2005/8/layout/radial5"/>
    <dgm:cxn modelId="{24052310-77C4-4671-8FB8-FD209BAF3DC2}" type="presOf" srcId="{12FB76EC-D7C3-4985-82B3-051B0EFF2BFE}" destId="{B321CB8B-521D-4670-B6B3-6C3FD4ED98EE}" srcOrd="0" destOrd="0" presId="urn:microsoft.com/office/officeart/2005/8/layout/radial5"/>
    <dgm:cxn modelId="{54F8071D-423F-42E8-8E9E-57D97E724B3C}" type="presOf" srcId="{2A769997-D108-4D69-B1A6-4A3F619BECA5}" destId="{A8524B11-B849-4015-AA02-DDED81D71448}" srcOrd="0" destOrd="0" presId="urn:microsoft.com/office/officeart/2005/8/layout/radial5"/>
    <dgm:cxn modelId="{C4785B21-7765-49AD-A048-FE97BB7DE36D}" srcId="{9B572279-92DA-4D7B-BBB7-1C0CD1FED5CC}" destId="{7C440358-3C2F-4D48-9DA2-DBD7C8A9CE1F}" srcOrd="6" destOrd="0" parTransId="{DD5FD121-DD18-48DE-92AB-1E8F365382B4}" sibTransId="{497CE4FA-5E87-4AC5-95A1-BBFC41F94233}"/>
    <dgm:cxn modelId="{2599D122-D6CC-46A6-8BD7-062457007F9D}" type="presOf" srcId="{430D62CA-5A41-45ED-80D4-63449694DC6B}" destId="{1EF288CF-0948-409A-B026-223B42F36A24}" srcOrd="0" destOrd="0" presId="urn:microsoft.com/office/officeart/2005/8/layout/radial5"/>
    <dgm:cxn modelId="{40894526-1405-4D41-A779-0966A5BE9647}" type="presOf" srcId="{AE2DF42F-0046-4667-8D5C-5371BAF059F1}" destId="{892DE6E7-4067-42DE-AF92-9D50A7AC60DB}" srcOrd="0" destOrd="0" presId="urn:microsoft.com/office/officeart/2005/8/layout/radial5"/>
    <dgm:cxn modelId="{61B7A12A-46DF-4AC7-848E-4191DDC0C769}" srcId="{20A4A300-5EAB-4A52-95B0-A11DDE5EB367}" destId="{9B572279-92DA-4D7B-BBB7-1C0CD1FED5CC}" srcOrd="0" destOrd="0" parTransId="{6EC007BC-BA0D-4BAC-AA34-32164B0A8A69}" sibTransId="{212579D2-B5B2-4994-88C4-670440C7A4E8}"/>
    <dgm:cxn modelId="{009F9C2C-F2CE-4530-9D6F-2F0FFCE799F6}" type="presOf" srcId="{5E1589C8-1092-468A-826D-CA93584AA994}" destId="{6B1D036B-3992-48A9-973A-6FDFEA528533}" srcOrd="1" destOrd="0" presId="urn:microsoft.com/office/officeart/2005/8/layout/radial5"/>
    <dgm:cxn modelId="{DD52612D-E8FC-4A14-8192-A0D31E94D505}" type="presOf" srcId="{07A15D16-60D6-4335-B78B-6806EE0A9DA7}" destId="{261C64CC-8F3B-4E96-8089-2FEF03D6727D}" srcOrd="0" destOrd="0" presId="urn:microsoft.com/office/officeart/2005/8/layout/radial5"/>
    <dgm:cxn modelId="{1DD7B23B-DD9B-4071-9107-EACDDFE2F3D7}" type="presOf" srcId="{07A15D16-60D6-4335-B78B-6806EE0A9DA7}" destId="{C339C019-30EF-4616-9A4A-AE2D38E0D786}" srcOrd="1" destOrd="0" presId="urn:microsoft.com/office/officeart/2005/8/layout/radial5"/>
    <dgm:cxn modelId="{A2247940-CB6B-480C-B50E-3451A47E83F1}" srcId="{9B572279-92DA-4D7B-BBB7-1C0CD1FED5CC}" destId="{430D62CA-5A41-45ED-80D4-63449694DC6B}" srcOrd="0" destOrd="0" parTransId="{22FBB79F-6689-4830-9BD3-E67980F0A4AA}" sibTransId="{1BA61077-34F1-42C3-9665-D1A3C0A7AC80}"/>
    <dgm:cxn modelId="{7976B665-9519-48A6-981F-AFBBCC690DC6}" type="presOf" srcId="{357E92F6-76C2-4444-BF06-61199054F47B}" destId="{A4FCA317-14F3-459F-96AB-9870F3AFB910}" srcOrd="1" destOrd="0" presId="urn:microsoft.com/office/officeart/2005/8/layout/radial5"/>
    <dgm:cxn modelId="{88C25E69-C345-4792-AF2E-E83EE98E0836}" type="presOf" srcId="{76F97300-6113-44CA-BCC5-1FAF51F94E44}" destId="{E07B65B9-963C-4A33-85E0-C0A5252A714B}" srcOrd="0" destOrd="0" presId="urn:microsoft.com/office/officeart/2005/8/layout/radial5"/>
    <dgm:cxn modelId="{9E44DA6C-7D2B-449B-8831-6BDF6F550DC2}" srcId="{9B572279-92DA-4D7B-BBB7-1C0CD1FED5CC}" destId="{2619050E-DC60-4AA1-93CE-9E4CAEC94C8A}" srcOrd="2" destOrd="0" parTransId="{357E92F6-76C2-4444-BF06-61199054F47B}" sibTransId="{461A4E6E-BF11-45C0-8C7E-D1B7B20C8C17}"/>
    <dgm:cxn modelId="{146AB051-FC18-4153-B56E-39E2676ACCCE}" srcId="{9B572279-92DA-4D7B-BBB7-1C0CD1FED5CC}" destId="{8C6C6A51-1D6F-42AA-8820-455A5AF38F02}" srcOrd="1" destOrd="0" parTransId="{5E1589C8-1092-468A-826D-CA93584AA994}" sibTransId="{E09D1A7D-FAFA-443E-8166-E1542AC76610}"/>
    <dgm:cxn modelId="{4B22DB75-C7F1-41F4-8BAF-340164FB2677}" srcId="{9B572279-92DA-4D7B-BBB7-1C0CD1FED5CC}" destId="{76F97300-6113-44CA-BCC5-1FAF51F94E44}" srcOrd="7" destOrd="0" parTransId="{3294ED98-63D6-442C-BE52-AF3442C0DAE7}" sibTransId="{58DFAD67-07C6-4BDD-8B23-11D0C4000113}"/>
    <dgm:cxn modelId="{5409C57A-7A05-4833-BC93-0EA78A225346}" type="presOf" srcId="{DD5FD121-DD18-48DE-92AB-1E8F365382B4}" destId="{4BFAFF3A-CBB3-41BB-BF94-FE3958499189}" srcOrd="1" destOrd="0" presId="urn:microsoft.com/office/officeart/2005/8/layout/radial5"/>
    <dgm:cxn modelId="{7BF9687F-ED15-4FCC-B278-7FE82200ADD9}" srcId="{9B572279-92DA-4D7B-BBB7-1C0CD1FED5CC}" destId="{2A769997-D108-4D69-B1A6-4A3F619BECA5}" srcOrd="4" destOrd="0" parTransId="{07A15D16-60D6-4335-B78B-6806EE0A9DA7}" sibTransId="{50152AD0-3DE5-4972-842C-F19D5E9F8BC8}"/>
    <dgm:cxn modelId="{097B2E87-7B7A-412B-84A0-DD14D48D7011}" type="presOf" srcId="{22FBB79F-6689-4830-9BD3-E67980F0A4AA}" destId="{5443F2B3-9684-4AD0-96A9-9EC65418AAB9}" srcOrd="0" destOrd="0" presId="urn:microsoft.com/office/officeart/2005/8/layout/radial5"/>
    <dgm:cxn modelId="{4E43188D-7976-4285-A7C2-862FDF2E4FAE}" type="presOf" srcId="{2619050E-DC60-4AA1-93CE-9E4CAEC94C8A}" destId="{174FADFF-1221-4A5C-9E3F-0AC5FCC2E48D}" srcOrd="0" destOrd="0" presId="urn:microsoft.com/office/officeart/2005/8/layout/radial5"/>
    <dgm:cxn modelId="{27D60891-7A74-464F-A824-62B4A814C503}" type="presOf" srcId="{20A4A300-5EAB-4A52-95B0-A11DDE5EB367}" destId="{3A6E10E9-5CE4-4855-8614-A86C648BA4A4}" srcOrd="0" destOrd="0" presId="urn:microsoft.com/office/officeart/2005/8/layout/radial5"/>
    <dgm:cxn modelId="{BE9375AD-E60D-438C-830C-9DF9BE9CF631}" type="presOf" srcId="{3294ED98-63D6-442C-BE52-AF3442C0DAE7}" destId="{62DB5942-E95D-4CC1-816D-133E7295C3A3}" srcOrd="1" destOrd="0" presId="urn:microsoft.com/office/officeart/2005/8/layout/radial5"/>
    <dgm:cxn modelId="{D10B10B0-487C-4EB4-A228-2F929398DF6A}" type="presOf" srcId="{7C440358-3C2F-4D48-9DA2-DBD7C8A9CE1F}" destId="{5710053C-3593-4EF1-A18F-3FB0EF945142}" srcOrd="0" destOrd="0" presId="urn:microsoft.com/office/officeart/2005/8/layout/radial5"/>
    <dgm:cxn modelId="{72C878B0-23F1-448F-9334-E7A4DCA8962A}" type="presOf" srcId="{DD5FD121-DD18-48DE-92AB-1E8F365382B4}" destId="{1AFEAFA5-ED14-4A88-872C-5B3E77F11466}" srcOrd="0" destOrd="0" presId="urn:microsoft.com/office/officeart/2005/8/layout/radial5"/>
    <dgm:cxn modelId="{B18D0CB3-C4FD-46E8-92F7-B5C310EC501C}" type="presOf" srcId="{8C6C6A51-1D6F-42AA-8820-455A5AF38F02}" destId="{D70ADEC8-1190-4779-B3CC-4E86C8E1C090}" srcOrd="0" destOrd="0" presId="urn:microsoft.com/office/officeart/2005/8/layout/radial5"/>
    <dgm:cxn modelId="{2C460EB7-23E0-4AF7-957A-27980909F645}" srcId="{9B572279-92DA-4D7B-BBB7-1C0CD1FED5CC}" destId="{C3174507-279F-4F8D-B033-2956A51C038C}" srcOrd="5" destOrd="0" parTransId="{FF23F404-7DC1-4ACC-A7F8-5DA2BF0E55D2}" sibTransId="{2AA45F9D-B8B3-4102-8B2C-6E70054AB325}"/>
    <dgm:cxn modelId="{027539BE-63C3-4D7F-A1BA-5885C7F99F84}" srcId="{9B572279-92DA-4D7B-BBB7-1C0CD1FED5CC}" destId="{AE2DF42F-0046-4667-8D5C-5371BAF059F1}" srcOrd="3" destOrd="0" parTransId="{12FB76EC-D7C3-4985-82B3-051B0EFF2BFE}" sibTransId="{D8864B0D-C458-4F4F-A5F7-73E8BEE4F466}"/>
    <dgm:cxn modelId="{267811CA-3931-4DE6-A2E2-5AD5115E8156}" type="presOf" srcId="{3294ED98-63D6-442C-BE52-AF3442C0DAE7}" destId="{8DF582D2-A24C-4BD4-AF06-69B436A42570}" srcOrd="0" destOrd="0" presId="urn:microsoft.com/office/officeart/2005/8/layout/radial5"/>
    <dgm:cxn modelId="{52CC12D0-9D48-495C-A918-6E8169BD4B9F}" type="presOf" srcId="{357E92F6-76C2-4444-BF06-61199054F47B}" destId="{0567CB99-36B0-4755-BDB8-88FE01E93EB0}" srcOrd="0" destOrd="0" presId="urn:microsoft.com/office/officeart/2005/8/layout/radial5"/>
    <dgm:cxn modelId="{52EE94D0-4765-42F1-838D-EBC945CDB67F}" type="presOf" srcId="{5E1589C8-1092-468A-826D-CA93584AA994}" destId="{9172A37B-F0DE-4CF1-B0FB-25BD2FE6E69F}" srcOrd="0" destOrd="0" presId="urn:microsoft.com/office/officeart/2005/8/layout/radial5"/>
    <dgm:cxn modelId="{6E9E27E3-55F3-441E-8119-D4D6A69E297E}" type="presOf" srcId="{22FBB79F-6689-4830-9BD3-E67980F0A4AA}" destId="{E37B58F9-343C-4A25-9478-91288D8BA7A6}" srcOrd="1" destOrd="0" presId="urn:microsoft.com/office/officeart/2005/8/layout/radial5"/>
    <dgm:cxn modelId="{A24B67E4-CBC5-40F2-9C43-8A13A2C36D27}" type="presOf" srcId="{C3174507-279F-4F8D-B033-2956A51C038C}" destId="{7C19B07E-A563-4F6C-AB4D-E5C296855537}" srcOrd="0" destOrd="0" presId="urn:microsoft.com/office/officeart/2005/8/layout/radial5"/>
    <dgm:cxn modelId="{725B51F1-01C1-4FD1-B264-3808A61F82E5}" type="presOf" srcId="{9B572279-92DA-4D7B-BBB7-1C0CD1FED5CC}" destId="{61049067-F9B8-4019-83E7-660699DCBFD7}" srcOrd="0" destOrd="0" presId="urn:microsoft.com/office/officeart/2005/8/layout/radial5"/>
    <dgm:cxn modelId="{DD6293FB-277A-4087-B337-E057C915D78F}" type="presOf" srcId="{FF23F404-7DC1-4ACC-A7F8-5DA2BF0E55D2}" destId="{155D2989-72D4-4BDE-8A8F-51F061BAB7E8}" srcOrd="1" destOrd="0" presId="urn:microsoft.com/office/officeart/2005/8/layout/radial5"/>
    <dgm:cxn modelId="{9778CE26-9E2F-491E-9100-C64CB37C339B}" type="presParOf" srcId="{3A6E10E9-5CE4-4855-8614-A86C648BA4A4}" destId="{61049067-F9B8-4019-83E7-660699DCBFD7}" srcOrd="0" destOrd="0" presId="urn:microsoft.com/office/officeart/2005/8/layout/radial5"/>
    <dgm:cxn modelId="{22B02BEB-DB6A-4F1D-A80C-D6F4DED27CAE}" type="presParOf" srcId="{3A6E10E9-5CE4-4855-8614-A86C648BA4A4}" destId="{5443F2B3-9684-4AD0-96A9-9EC65418AAB9}" srcOrd="1" destOrd="0" presId="urn:microsoft.com/office/officeart/2005/8/layout/radial5"/>
    <dgm:cxn modelId="{F5684B29-513C-442E-89FE-22983714E186}" type="presParOf" srcId="{5443F2B3-9684-4AD0-96A9-9EC65418AAB9}" destId="{E37B58F9-343C-4A25-9478-91288D8BA7A6}" srcOrd="0" destOrd="0" presId="urn:microsoft.com/office/officeart/2005/8/layout/radial5"/>
    <dgm:cxn modelId="{52CE058E-161D-4B47-B1CC-5A4E95BD31DD}" type="presParOf" srcId="{3A6E10E9-5CE4-4855-8614-A86C648BA4A4}" destId="{1EF288CF-0948-409A-B026-223B42F36A24}" srcOrd="2" destOrd="0" presId="urn:microsoft.com/office/officeart/2005/8/layout/radial5"/>
    <dgm:cxn modelId="{570C283B-785D-49E2-A8E5-7709034BFEA4}" type="presParOf" srcId="{3A6E10E9-5CE4-4855-8614-A86C648BA4A4}" destId="{9172A37B-F0DE-4CF1-B0FB-25BD2FE6E69F}" srcOrd="3" destOrd="0" presId="urn:microsoft.com/office/officeart/2005/8/layout/radial5"/>
    <dgm:cxn modelId="{6C25BA09-1D52-4130-9817-0AB96A46B881}" type="presParOf" srcId="{9172A37B-F0DE-4CF1-B0FB-25BD2FE6E69F}" destId="{6B1D036B-3992-48A9-973A-6FDFEA528533}" srcOrd="0" destOrd="0" presId="urn:microsoft.com/office/officeart/2005/8/layout/radial5"/>
    <dgm:cxn modelId="{3038C1AB-46D4-49E6-B7C8-B5201CD8F8FB}" type="presParOf" srcId="{3A6E10E9-5CE4-4855-8614-A86C648BA4A4}" destId="{D70ADEC8-1190-4779-B3CC-4E86C8E1C090}" srcOrd="4" destOrd="0" presId="urn:microsoft.com/office/officeart/2005/8/layout/radial5"/>
    <dgm:cxn modelId="{5CA5D48C-58CD-4CC7-9332-55A2154C5AD4}" type="presParOf" srcId="{3A6E10E9-5CE4-4855-8614-A86C648BA4A4}" destId="{0567CB99-36B0-4755-BDB8-88FE01E93EB0}" srcOrd="5" destOrd="0" presId="urn:microsoft.com/office/officeart/2005/8/layout/radial5"/>
    <dgm:cxn modelId="{3BBD8A05-F24D-4615-89A9-A5B5FA252F75}" type="presParOf" srcId="{0567CB99-36B0-4755-BDB8-88FE01E93EB0}" destId="{A4FCA317-14F3-459F-96AB-9870F3AFB910}" srcOrd="0" destOrd="0" presId="urn:microsoft.com/office/officeart/2005/8/layout/radial5"/>
    <dgm:cxn modelId="{FEAD0FE4-3A1C-4B75-9423-2E2AAF4C4B2E}" type="presParOf" srcId="{3A6E10E9-5CE4-4855-8614-A86C648BA4A4}" destId="{174FADFF-1221-4A5C-9E3F-0AC5FCC2E48D}" srcOrd="6" destOrd="0" presId="urn:microsoft.com/office/officeart/2005/8/layout/radial5"/>
    <dgm:cxn modelId="{866A535B-2771-40C3-A38F-6EA17E89D44E}" type="presParOf" srcId="{3A6E10E9-5CE4-4855-8614-A86C648BA4A4}" destId="{B321CB8B-521D-4670-B6B3-6C3FD4ED98EE}" srcOrd="7" destOrd="0" presId="urn:microsoft.com/office/officeart/2005/8/layout/radial5"/>
    <dgm:cxn modelId="{F0F80EAC-D799-4081-B3E4-FD7147AAF130}" type="presParOf" srcId="{B321CB8B-521D-4670-B6B3-6C3FD4ED98EE}" destId="{51DED85D-3EA5-414D-9CEE-8E210FC12616}" srcOrd="0" destOrd="0" presId="urn:microsoft.com/office/officeart/2005/8/layout/radial5"/>
    <dgm:cxn modelId="{B4009F8E-B75A-4882-A323-211A89702E15}" type="presParOf" srcId="{3A6E10E9-5CE4-4855-8614-A86C648BA4A4}" destId="{892DE6E7-4067-42DE-AF92-9D50A7AC60DB}" srcOrd="8" destOrd="0" presId="urn:microsoft.com/office/officeart/2005/8/layout/radial5"/>
    <dgm:cxn modelId="{1777F87C-76D1-4ACE-B3BA-91C00C6161D5}" type="presParOf" srcId="{3A6E10E9-5CE4-4855-8614-A86C648BA4A4}" destId="{261C64CC-8F3B-4E96-8089-2FEF03D6727D}" srcOrd="9" destOrd="0" presId="urn:microsoft.com/office/officeart/2005/8/layout/radial5"/>
    <dgm:cxn modelId="{07116ED7-D862-44A1-80C0-27EFAA5A6C3C}" type="presParOf" srcId="{261C64CC-8F3B-4E96-8089-2FEF03D6727D}" destId="{C339C019-30EF-4616-9A4A-AE2D38E0D786}" srcOrd="0" destOrd="0" presId="urn:microsoft.com/office/officeart/2005/8/layout/radial5"/>
    <dgm:cxn modelId="{FD7EA2F9-6207-4F68-8AD5-0087C3FF876E}" type="presParOf" srcId="{3A6E10E9-5CE4-4855-8614-A86C648BA4A4}" destId="{A8524B11-B849-4015-AA02-DDED81D71448}" srcOrd="10" destOrd="0" presId="urn:microsoft.com/office/officeart/2005/8/layout/radial5"/>
    <dgm:cxn modelId="{997BFBE5-D7D4-475E-8706-F9B80E1337E4}" type="presParOf" srcId="{3A6E10E9-5CE4-4855-8614-A86C648BA4A4}" destId="{146B2413-78D1-404C-9458-153C65A6C7A3}" srcOrd="11" destOrd="0" presId="urn:microsoft.com/office/officeart/2005/8/layout/radial5"/>
    <dgm:cxn modelId="{AB5F4082-F2A3-4BC1-930C-8EA719F4725B}" type="presParOf" srcId="{146B2413-78D1-404C-9458-153C65A6C7A3}" destId="{155D2989-72D4-4BDE-8A8F-51F061BAB7E8}" srcOrd="0" destOrd="0" presId="urn:microsoft.com/office/officeart/2005/8/layout/radial5"/>
    <dgm:cxn modelId="{00A25595-6BE0-4A78-9E99-45EFF5328641}" type="presParOf" srcId="{3A6E10E9-5CE4-4855-8614-A86C648BA4A4}" destId="{7C19B07E-A563-4F6C-AB4D-E5C296855537}" srcOrd="12" destOrd="0" presId="urn:microsoft.com/office/officeart/2005/8/layout/radial5"/>
    <dgm:cxn modelId="{41556826-0633-455E-BA8D-D042DBF4C2E3}" type="presParOf" srcId="{3A6E10E9-5CE4-4855-8614-A86C648BA4A4}" destId="{1AFEAFA5-ED14-4A88-872C-5B3E77F11466}" srcOrd="13" destOrd="0" presId="urn:microsoft.com/office/officeart/2005/8/layout/radial5"/>
    <dgm:cxn modelId="{EB6D69BA-57D7-47E5-A4EC-7ED3B30FD4BB}" type="presParOf" srcId="{1AFEAFA5-ED14-4A88-872C-5B3E77F11466}" destId="{4BFAFF3A-CBB3-41BB-BF94-FE3958499189}" srcOrd="0" destOrd="0" presId="urn:microsoft.com/office/officeart/2005/8/layout/radial5"/>
    <dgm:cxn modelId="{D0704E25-E8A2-4C01-8CE4-BD95ACBD540F}" type="presParOf" srcId="{3A6E10E9-5CE4-4855-8614-A86C648BA4A4}" destId="{5710053C-3593-4EF1-A18F-3FB0EF945142}" srcOrd="14" destOrd="0" presId="urn:microsoft.com/office/officeart/2005/8/layout/radial5"/>
    <dgm:cxn modelId="{23561E38-ADC0-4F8A-A20F-C9DBD5ABFBCB}" type="presParOf" srcId="{3A6E10E9-5CE4-4855-8614-A86C648BA4A4}" destId="{8DF582D2-A24C-4BD4-AF06-69B436A42570}" srcOrd="15" destOrd="0" presId="urn:microsoft.com/office/officeart/2005/8/layout/radial5"/>
    <dgm:cxn modelId="{CB0FF372-B933-4129-A186-4F5AA435EF65}" type="presParOf" srcId="{8DF582D2-A24C-4BD4-AF06-69B436A42570}" destId="{62DB5942-E95D-4CC1-816D-133E7295C3A3}" srcOrd="0" destOrd="0" presId="urn:microsoft.com/office/officeart/2005/8/layout/radial5"/>
    <dgm:cxn modelId="{2D1C1A2C-B051-405E-BC05-41CEF2A295A5}" type="presParOf" srcId="{3A6E10E9-5CE4-4855-8614-A86C648BA4A4}" destId="{E07B65B9-963C-4A33-85E0-C0A5252A714B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0207D5-7DE9-46F9-9A7C-7AE8DB49F796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A7C3C11-E2E3-427C-B95A-025A2126AAF9}">
      <dgm:prSet phldrT="[Text]"/>
      <dgm:spPr/>
      <dgm:t>
        <a:bodyPr/>
        <a:lstStyle/>
        <a:p>
          <a:r>
            <a:rPr lang="en-US" dirty="0"/>
            <a:t>Monitoring faults in Industrial Lines.</a:t>
          </a:r>
          <a:endParaRPr lang="en-IN" dirty="0"/>
        </a:p>
      </dgm:t>
    </dgm:pt>
    <dgm:pt modelId="{0E41371A-9BD4-472F-B95E-7E2CDE942986}" type="parTrans" cxnId="{4F780918-B266-44F5-A65A-55EE712110CF}">
      <dgm:prSet/>
      <dgm:spPr/>
      <dgm:t>
        <a:bodyPr/>
        <a:lstStyle/>
        <a:p>
          <a:endParaRPr lang="en-IN"/>
        </a:p>
      </dgm:t>
    </dgm:pt>
    <dgm:pt modelId="{485F062A-03E1-4CD3-8C18-D3CF890EA875}" type="sibTrans" cxnId="{4F780918-B266-44F5-A65A-55EE712110CF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n-IN"/>
        </a:p>
      </dgm:t>
    </dgm:pt>
    <dgm:pt modelId="{9B9BA954-7771-47BA-B988-634F4D10524F}">
      <dgm:prSet phldrT="[Text]"/>
      <dgm:spPr/>
      <dgm:t>
        <a:bodyPr/>
        <a:lstStyle/>
        <a:p>
          <a:r>
            <a:rPr lang="en-US" dirty="0"/>
            <a:t>Fault detection in communication cables.</a:t>
          </a:r>
          <a:endParaRPr lang="en-IN" dirty="0"/>
        </a:p>
      </dgm:t>
    </dgm:pt>
    <dgm:pt modelId="{87E8C62D-3985-4BAE-A7D8-42198CC506AB}" type="parTrans" cxnId="{30692FDB-A62B-41FE-A437-898F31B16039}">
      <dgm:prSet/>
      <dgm:spPr/>
      <dgm:t>
        <a:bodyPr/>
        <a:lstStyle/>
        <a:p>
          <a:endParaRPr lang="en-IN"/>
        </a:p>
      </dgm:t>
    </dgm:pt>
    <dgm:pt modelId="{FEC8CBAB-231E-4EAD-8F0A-873B4E752719}" type="sibTrans" cxnId="{30692FDB-A62B-41FE-A437-898F31B16039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  <dgm:t>
        <a:bodyPr/>
        <a:lstStyle/>
        <a:p>
          <a:endParaRPr lang="en-IN"/>
        </a:p>
      </dgm:t>
    </dgm:pt>
    <dgm:pt modelId="{23E470BB-0436-427B-AE81-25A49440EBAA}">
      <dgm:prSet phldrT="[Text]"/>
      <dgm:spPr/>
      <dgm:t>
        <a:bodyPr/>
        <a:lstStyle/>
        <a:p>
          <a:r>
            <a:rPr lang="en-US" dirty="0"/>
            <a:t>Fault detection in underground power cables.</a:t>
          </a:r>
          <a:endParaRPr lang="en-IN" dirty="0"/>
        </a:p>
      </dgm:t>
    </dgm:pt>
    <dgm:pt modelId="{BD042EA9-4AA7-4B78-B308-7A35258F5AE0}" type="parTrans" cxnId="{BFBDBF80-C522-4681-AF86-9D7091CEA65E}">
      <dgm:prSet/>
      <dgm:spPr/>
      <dgm:t>
        <a:bodyPr/>
        <a:lstStyle/>
        <a:p>
          <a:endParaRPr lang="en-IN"/>
        </a:p>
      </dgm:t>
    </dgm:pt>
    <dgm:pt modelId="{43DDD1C0-4987-4587-9690-06DB05A5831A}" type="sibTrans" cxnId="{BFBDBF80-C522-4681-AF86-9D7091CEA65E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n-IN"/>
        </a:p>
      </dgm:t>
    </dgm:pt>
    <dgm:pt modelId="{38CAACEE-E6BA-4BE3-BA7E-F3028EE089D6}">
      <dgm:prSet/>
      <dgm:spPr/>
      <dgm:t>
        <a:bodyPr/>
        <a:lstStyle/>
        <a:p>
          <a:r>
            <a:rPr lang="en-US"/>
            <a:t>Monitoring faults in Residential Lines.</a:t>
          </a:r>
          <a:endParaRPr lang="en-US" dirty="0"/>
        </a:p>
      </dgm:t>
    </dgm:pt>
    <dgm:pt modelId="{43415AF6-811A-4C14-AB3D-093D43F3E653}" type="parTrans" cxnId="{AD9FF97C-E9FD-45CE-907D-319AAA5CA828}">
      <dgm:prSet/>
      <dgm:spPr/>
      <dgm:t>
        <a:bodyPr/>
        <a:lstStyle/>
        <a:p>
          <a:endParaRPr lang="en-IN"/>
        </a:p>
      </dgm:t>
    </dgm:pt>
    <dgm:pt modelId="{16CBD706-02A6-48F0-BF5B-B63C71FB66CC}" type="sibTrans" cxnId="{AD9FF97C-E9FD-45CE-907D-319AAA5CA828}">
      <dgm:prSet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IN"/>
        </a:p>
      </dgm:t>
    </dgm:pt>
    <dgm:pt modelId="{C7EA84D2-2800-448D-A5A0-86C07E42EA00}">
      <dgm:prSet/>
      <dgm:spPr/>
      <dgm:t>
        <a:bodyPr/>
        <a:lstStyle/>
        <a:p>
          <a:r>
            <a:rPr lang="en-US"/>
            <a:t>Monitoring faults in Overhead Lines.</a:t>
          </a:r>
          <a:endParaRPr lang="en-US" dirty="0"/>
        </a:p>
      </dgm:t>
    </dgm:pt>
    <dgm:pt modelId="{4E75CE15-D137-4CB8-80D0-1B5EEC55545C}" type="parTrans" cxnId="{04934FF4-3CCF-47C2-9291-C61E7CD32F58}">
      <dgm:prSet/>
      <dgm:spPr/>
      <dgm:t>
        <a:bodyPr/>
        <a:lstStyle/>
        <a:p>
          <a:endParaRPr lang="en-IN"/>
        </a:p>
      </dgm:t>
    </dgm:pt>
    <dgm:pt modelId="{3944BD57-E34D-4119-9AD0-EFCD10EE700B}" type="sibTrans" cxnId="{04934FF4-3CCF-47C2-9291-C61E7CD32F58}">
      <dgm:prSet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n-IN"/>
        </a:p>
      </dgm:t>
    </dgm:pt>
    <dgm:pt modelId="{00E50E5F-2823-4EB8-B7CE-0852B6CFA268}" type="pres">
      <dgm:prSet presAssocID="{F90207D5-7DE9-46F9-9A7C-7AE8DB49F796}" presName="Name0" presStyleCnt="0">
        <dgm:presLayoutVars>
          <dgm:chMax val="21"/>
          <dgm:chPref val="21"/>
        </dgm:presLayoutVars>
      </dgm:prSet>
      <dgm:spPr/>
    </dgm:pt>
    <dgm:pt modelId="{C8802864-AD32-4229-B1CA-23C6A528415E}" type="pres">
      <dgm:prSet presAssocID="{DA7C3C11-E2E3-427C-B95A-025A2126AAF9}" presName="text1" presStyleCnt="0"/>
      <dgm:spPr/>
    </dgm:pt>
    <dgm:pt modelId="{55BDD008-8C64-404B-A8F2-11FCD687F32B}" type="pres">
      <dgm:prSet presAssocID="{DA7C3C11-E2E3-427C-B95A-025A2126AAF9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F4BCC495-8374-4F68-B9A5-0D55A48E9800}" type="pres">
      <dgm:prSet presAssocID="{DA7C3C11-E2E3-427C-B95A-025A2126AAF9}" presName="textaccent1" presStyleCnt="0"/>
      <dgm:spPr/>
    </dgm:pt>
    <dgm:pt modelId="{E4FDC4BC-FF82-4F0D-B2B1-D3564802C7F9}" type="pres">
      <dgm:prSet presAssocID="{DA7C3C11-E2E3-427C-B95A-025A2126AAF9}" presName="accentRepeatNode" presStyleLbl="solidAlignAcc1" presStyleIdx="0" presStyleCnt="10"/>
      <dgm:spPr/>
    </dgm:pt>
    <dgm:pt modelId="{76A3E107-B754-4EE4-BA97-059F173114A4}" type="pres">
      <dgm:prSet presAssocID="{485F062A-03E1-4CD3-8C18-D3CF890EA875}" presName="image1" presStyleCnt="0"/>
      <dgm:spPr/>
    </dgm:pt>
    <dgm:pt modelId="{1B1E9E30-EB38-47FE-B899-32B47BB0B7AB}" type="pres">
      <dgm:prSet presAssocID="{485F062A-03E1-4CD3-8C18-D3CF890EA875}" presName="imageRepeatNode" presStyleLbl="alignAcc1" presStyleIdx="0" presStyleCnt="5" custAng="10800000"/>
      <dgm:spPr/>
    </dgm:pt>
    <dgm:pt modelId="{F4CEE5BC-1E78-46BE-8904-68C703F04344}" type="pres">
      <dgm:prSet presAssocID="{485F062A-03E1-4CD3-8C18-D3CF890EA875}" presName="imageaccent1" presStyleCnt="0"/>
      <dgm:spPr/>
    </dgm:pt>
    <dgm:pt modelId="{24A3B89D-5110-494D-B6E0-A5FAB5C07C8B}" type="pres">
      <dgm:prSet presAssocID="{485F062A-03E1-4CD3-8C18-D3CF890EA875}" presName="accentRepeatNode" presStyleLbl="solidAlignAcc1" presStyleIdx="1" presStyleCnt="10"/>
      <dgm:spPr/>
    </dgm:pt>
    <dgm:pt modelId="{11202EF7-E3E1-4856-AD95-DD6244C12384}" type="pres">
      <dgm:prSet presAssocID="{9B9BA954-7771-47BA-B988-634F4D10524F}" presName="text2" presStyleCnt="0"/>
      <dgm:spPr/>
    </dgm:pt>
    <dgm:pt modelId="{D153360E-DAF7-4012-80A4-AA3030AD440F}" type="pres">
      <dgm:prSet presAssocID="{9B9BA954-7771-47BA-B988-634F4D10524F}" presName="textRepeatNode" presStyleLbl="alignNode1" presStyleIdx="1" presStyleCnt="5" custLinFactNeighborX="-1637" custLinFactNeighborY="-1277">
        <dgm:presLayoutVars>
          <dgm:chMax val="0"/>
          <dgm:chPref val="0"/>
          <dgm:bulletEnabled val="1"/>
        </dgm:presLayoutVars>
      </dgm:prSet>
      <dgm:spPr/>
    </dgm:pt>
    <dgm:pt modelId="{A64EE1FB-DC6B-470D-9B5C-34E76963ADE7}" type="pres">
      <dgm:prSet presAssocID="{9B9BA954-7771-47BA-B988-634F4D10524F}" presName="textaccent2" presStyleCnt="0"/>
      <dgm:spPr/>
    </dgm:pt>
    <dgm:pt modelId="{A4786402-BEE5-4A1A-B287-26F5AAC28B2B}" type="pres">
      <dgm:prSet presAssocID="{9B9BA954-7771-47BA-B988-634F4D10524F}" presName="accentRepeatNode" presStyleLbl="solidAlignAcc1" presStyleIdx="2" presStyleCnt="10"/>
      <dgm:spPr/>
    </dgm:pt>
    <dgm:pt modelId="{52F495DE-1D8E-4752-8660-3A5ED586681B}" type="pres">
      <dgm:prSet presAssocID="{FEC8CBAB-231E-4EAD-8F0A-873B4E752719}" presName="image2" presStyleCnt="0"/>
      <dgm:spPr/>
    </dgm:pt>
    <dgm:pt modelId="{04ACD443-B56A-4929-AC64-2FA46EEA8D49}" type="pres">
      <dgm:prSet presAssocID="{FEC8CBAB-231E-4EAD-8F0A-873B4E752719}" presName="imageRepeatNode" presStyleLbl="alignAcc1" presStyleIdx="1" presStyleCnt="5"/>
      <dgm:spPr/>
    </dgm:pt>
    <dgm:pt modelId="{7B13820D-E7B0-425B-BE26-ACE80FEAB068}" type="pres">
      <dgm:prSet presAssocID="{FEC8CBAB-231E-4EAD-8F0A-873B4E752719}" presName="imageaccent2" presStyleCnt="0"/>
      <dgm:spPr/>
    </dgm:pt>
    <dgm:pt modelId="{819B386D-DE97-446D-AB90-8731F24061FF}" type="pres">
      <dgm:prSet presAssocID="{FEC8CBAB-231E-4EAD-8F0A-873B4E752719}" presName="accentRepeatNode" presStyleLbl="solidAlignAcc1" presStyleIdx="3" presStyleCnt="10"/>
      <dgm:spPr/>
    </dgm:pt>
    <dgm:pt modelId="{AA6756F2-358E-4909-9E05-E4DED23A44D2}" type="pres">
      <dgm:prSet presAssocID="{C7EA84D2-2800-448D-A5A0-86C07E42EA00}" presName="text3" presStyleCnt="0"/>
      <dgm:spPr/>
    </dgm:pt>
    <dgm:pt modelId="{8461207C-B87E-4AF2-9841-76509E11A5B8}" type="pres">
      <dgm:prSet presAssocID="{C7EA84D2-2800-448D-A5A0-86C07E42EA00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08AC0403-6619-45E4-A6BB-0E2B9E0F1A7A}" type="pres">
      <dgm:prSet presAssocID="{C7EA84D2-2800-448D-A5A0-86C07E42EA00}" presName="textaccent3" presStyleCnt="0"/>
      <dgm:spPr/>
    </dgm:pt>
    <dgm:pt modelId="{1DD6637A-9FD6-40D0-9EC4-4883FB49AD15}" type="pres">
      <dgm:prSet presAssocID="{C7EA84D2-2800-448D-A5A0-86C07E42EA00}" presName="accentRepeatNode" presStyleLbl="solidAlignAcc1" presStyleIdx="4" presStyleCnt="10"/>
      <dgm:spPr/>
    </dgm:pt>
    <dgm:pt modelId="{FEDE24BE-1058-4C8F-9897-EB88C7689237}" type="pres">
      <dgm:prSet presAssocID="{3944BD57-E34D-4119-9AD0-EFCD10EE700B}" presName="image3" presStyleCnt="0"/>
      <dgm:spPr/>
    </dgm:pt>
    <dgm:pt modelId="{8239DAD8-2375-4798-A528-8F014C55C4D6}" type="pres">
      <dgm:prSet presAssocID="{3944BD57-E34D-4119-9AD0-EFCD10EE700B}" presName="imageRepeatNode" presStyleLbl="alignAcc1" presStyleIdx="2" presStyleCnt="5"/>
      <dgm:spPr/>
    </dgm:pt>
    <dgm:pt modelId="{2D3F5BE2-2739-4422-92A4-B5AF431FB3D8}" type="pres">
      <dgm:prSet presAssocID="{3944BD57-E34D-4119-9AD0-EFCD10EE700B}" presName="imageaccent3" presStyleCnt="0"/>
      <dgm:spPr/>
    </dgm:pt>
    <dgm:pt modelId="{31191239-081B-48D9-A402-D814DE2266FC}" type="pres">
      <dgm:prSet presAssocID="{3944BD57-E34D-4119-9AD0-EFCD10EE700B}" presName="accentRepeatNode" presStyleLbl="solidAlignAcc1" presStyleIdx="5" presStyleCnt="10"/>
      <dgm:spPr/>
    </dgm:pt>
    <dgm:pt modelId="{4D860253-76C8-4252-A057-253EF9228722}" type="pres">
      <dgm:prSet presAssocID="{38CAACEE-E6BA-4BE3-BA7E-F3028EE089D6}" presName="text4" presStyleCnt="0"/>
      <dgm:spPr/>
    </dgm:pt>
    <dgm:pt modelId="{DA612F78-77A5-4348-AFB6-C56A2E720DCE}" type="pres">
      <dgm:prSet presAssocID="{38CAACEE-E6BA-4BE3-BA7E-F3028EE089D6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05F8106A-7AE0-480E-A5B3-BBA855B8FF4D}" type="pres">
      <dgm:prSet presAssocID="{38CAACEE-E6BA-4BE3-BA7E-F3028EE089D6}" presName="textaccent4" presStyleCnt="0"/>
      <dgm:spPr/>
    </dgm:pt>
    <dgm:pt modelId="{4CCFE95C-4CD7-4A6C-BA4B-F545008AD499}" type="pres">
      <dgm:prSet presAssocID="{38CAACEE-E6BA-4BE3-BA7E-F3028EE089D6}" presName="accentRepeatNode" presStyleLbl="solidAlignAcc1" presStyleIdx="6" presStyleCnt="10"/>
      <dgm:spPr/>
    </dgm:pt>
    <dgm:pt modelId="{4C49FDA1-9545-4CFF-9E74-98C850EE210F}" type="pres">
      <dgm:prSet presAssocID="{16CBD706-02A6-48F0-BF5B-B63C71FB66CC}" presName="image4" presStyleCnt="0"/>
      <dgm:spPr/>
    </dgm:pt>
    <dgm:pt modelId="{64D09FE9-C91E-4F9F-951E-A29A83FECE87}" type="pres">
      <dgm:prSet presAssocID="{16CBD706-02A6-48F0-BF5B-B63C71FB66CC}" presName="imageRepeatNode" presStyleLbl="alignAcc1" presStyleIdx="3" presStyleCnt="5" custLinFactNeighborX="477" custLinFactNeighborY="894"/>
      <dgm:spPr/>
    </dgm:pt>
    <dgm:pt modelId="{E828FE82-A9AF-4640-AD3E-54F1B57C81A1}" type="pres">
      <dgm:prSet presAssocID="{16CBD706-02A6-48F0-BF5B-B63C71FB66CC}" presName="imageaccent4" presStyleCnt="0"/>
      <dgm:spPr/>
    </dgm:pt>
    <dgm:pt modelId="{A355DCBF-6A5C-40D6-872C-9D8214D51AF8}" type="pres">
      <dgm:prSet presAssocID="{16CBD706-02A6-48F0-BF5B-B63C71FB66CC}" presName="accentRepeatNode" presStyleLbl="solidAlignAcc1" presStyleIdx="7" presStyleCnt="10"/>
      <dgm:spPr/>
    </dgm:pt>
    <dgm:pt modelId="{D8AA9AA5-919F-4114-BEA3-CB891EDD8324}" type="pres">
      <dgm:prSet presAssocID="{23E470BB-0436-427B-AE81-25A49440EBAA}" presName="text5" presStyleCnt="0"/>
      <dgm:spPr/>
    </dgm:pt>
    <dgm:pt modelId="{D1BA0BF8-F16E-4031-84DE-5D80CACCD9B3}" type="pres">
      <dgm:prSet presAssocID="{23E470BB-0436-427B-AE81-25A49440EBAA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09455E67-27E2-4179-A0B4-E1105A8FB22A}" type="pres">
      <dgm:prSet presAssocID="{23E470BB-0436-427B-AE81-25A49440EBAA}" presName="textaccent5" presStyleCnt="0"/>
      <dgm:spPr/>
    </dgm:pt>
    <dgm:pt modelId="{9E3FA231-59B9-4FBF-825E-B875672C62BA}" type="pres">
      <dgm:prSet presAssocID="{23E470BB-0436-427B-AE81-25A49440EBAA}" presName="accentRepeatNode" presStyleLbl="solidAlignAcc1" presStyleIdx="8" presStyleCnt="10"/>
      <dgm:spPr/>
    </dgm:pt>
    <dgm:pt modelId="{14FCB9BB-C073-498C-BF16-E31BE0FEB2F3}" type="pres">
      <dgm:prSet presAssocID="{43DDD1C0-4987-4587-9690-06DB05A5831A}" presName="image5" presStyleCnt="0"/>
      <dgm:spPr/>
    </dgm:pt>
    <dgm:pt modelId="{1537EC8C-96DF-48C7-8C98-41A83301E783}" type="pres">
      <dgm:prSet presAssocID="{43DDD1C0-4987-4587-9690-06DB05A5831A}" presName="imageRepeatNode" presStyleLbl="alignAcc1" presStyleIdx="4" presStyleCnt="5"/>
      <dgm:spPr/>
    </dgm:pt>
    <dgm:pt modelId="{78FA5549-CF3B-4AB7-866E-C26C2780842E}" type="pres">
      <dgm:prSet presAssocID="{43DDD1C0-4987-4587-9690-06DB05A5831A}" presName="imageaccent5" presStyleCnt="0"/>
      <dgm:spPr/>
    </dgm:pt>
    <dgm:pt modelId="{8C6F50EA-ABEB-4D21-BA37-FA2CBDF9910F}" type="pres">
      <dgm:prSet presAssocID="{43DDD1C0-4987-4587-9690-06DB05A5831A}" presName="accentRepeatNode" presStyleLbl="solidAlignAcc1" presStyleIdx="9" presStyleCnt="10"/>
      <dgm:spPr/>
    </dgm:pt>
  </dgm:ptLst>
  <dgm:cxnLst>
    <dgm:cxn modelId="{115CAF03-A85F-4139-BC34-4DD046A6E711}" type="presOf" srcId="{F90207D5-7DE9-46F9-9A7C-7AE8DB49F796}" destId="{00E50E5F-2823-4EB8-B7CE-0852B6CFA268}" srcOrd="0" destOrd="0" presId="urn:microsoft.com/office/officeart/2008/layout/HexagonCluster"/>
    <dgm:cxn modelId="{4F780918-B266-44F5-A65A-55EE712110CF}" srcId="{F90207D5-7DE9-46F9-9A7C-7AE8DB49F796}" destId="{DA7C3C11-E2E3-427C-B95A-025A2126AAF9}" srcOrd="0" destOrd="0" parTransId="{0E41371A-9BD4-472F-B95E-7E2CDE942986}" sibTransId="{485F062A-03E1-4CD3-8C18-D3CF890EA875}"/>
    <dgm:cxn modelId="{6253F719-C73B-487B-8533-B7D09478EFEF}" type="presOf" srcId="{3944BD57-E34D-4119-9AD0-EFCD10EE700B}" destId="{8239DAD8-2375-4798-A528-8F014C55C4D6}" srcOrd="0" destOrd="0" presId="urn:microsoft.com/office/officeart/2008/layout/HexagonCluster"/>
    <dgm:cxn modelId="{E931971C-D5FF-4A7D-9DEE-49455C5E3B08}" type="presOf" srcId="{485F062A-03E1-4CD3-8C18-D3CF890EA875}" destId="{1B1E9E30-EB38-47FE-B899-32B47BB0B7AB}" srcOrd="0" destOrd="0" presId="urn:microsoft.com/office/officeart/2008/layout/HexagonCluster"/>
    <dgm:cxn modelId="{73968E51-CB21-40F0-BC1D-E765293B4A12}" type="presOf" srcId="{38CAACEE-E6BA-4BE3-BA7E-F3028EE089D6}" destId="{DA612F78-77A5-4348-AFB6-C56A2E720DCE}" srcOrd="0" destOrd="0" presId="urn:microsoft.com/office/officeart/2008/layout/HexagonCluster"/>
    <dgm:cxn modelId="{4C46B251-C6D8-430D-867C-E7126B8C7E83}" type="presOf" srcId="{9B9BA954-7771-47BA-B988-634F4D10524F}" destId="{D153360E-DAF7-4012-80A4-AA3030AD440F}" srcOrd="0" destOrd="0" presId="urn:microsoft.com/office/officeart/2008/layout/HexagonCluster"/>
    <dgm:cxn modelId="{AD9FF97C-E9FD-45CE-907D-319AAA5CA828}" srcId="{F90207D5-7DE9-46F9-9A7C-7AE8DB49F796}" destId="{38CAACEE-E6BA-4BE3-BA7E-F3028EE089D6}" srcOrd="3" destOrd="0" parTransId="{43415AF6-811A-4C14-AB3D-093D43F3E653}" sibTransId="{16CBD706-02A6-48F0-BF5B-B63C71FB66CC}"/>
    <dgm:cxn modelId="{E190277F-BB63-424B-9C12-C7C8FF9080FC}" type="presOf" srcId="{43DDD1C0-4987-4587-9690-06DB05A5831A}" destId="{1537EC8C-96DF-48C7-8C98-41A83301E783}" srcOrd="0" destOrd="0" presId="urn:microsoft.com/office/officeart/2008/layout/HexagonCluster"/>
    <dgm:cxn modelId="{BFBDBF80-C522-4681-AF86-9D7091CEA65E}" srcId="{F90207D5-7DE9-46F9-9A7C-7AE8DB49F796}" destId="{23E470BB-0436-427B-AE81-25A49440EBAA}" srcOrd="4" destOrd="0" parTransId="{BD042EA9-4AA7-4B78-B308-7A35258F5AE0}" sibTransId="{43DDD1C0-4987-4587-9690-06DB05A5831A}"/>
    <dgm:cxn modelId="{6550569F-C0D0-4EA1-9C25-A9935E66A579}" type="presOf" srcId="{DA7C3C11-E2E3-427C-B95A-025A2126AAF9}" destId="{55BDD008-8C64-404B-A8F2-11FCD687F32B}" srcOrd="0" destOrd="0" presId="urn:microsoft.com/office/officeart/2008/layout/HexagonCluster"/>
    <dgm:cxn modelId="{96ACF9AC-D3D5-421C-B3CB-1B4514239460}" type="presOf" srcId="{23E470BB-0436-427B-AE81-25A49440EBAA}" destId="{D1BA0BF8-F16E-4031-84DE-5D80CACCD9B3}" srcOrd="0" destOrd="0" presId="urn:microsoft.com/office/officeart/2008/layout/HexagonCluster"/>
    <dgm:cxn modelId="{18D054D9-B289-4DDD-95BA-7BF32CD54A51}" type="presOf" srcId="{C7EA84D2-2800-448D-A5A0-86C07E42EA00}" destId="{8461207C-B87E-4AF2-9841-76509E11A5B8}" srcOrd="0" destOrd="0" presId="urn:microsoft.com/office/officeart/2008/layout/HexagonCluster"/>
    <dgm:cxn modelId="{30692FDB-A62B-41FE-A437-898F31B16039}" srcId="{F90207D5-7DE9-46F9-9A7C-7AE8DB49F796}" destId="{9B9BA954-7771-47BA-B988-634F4D10524F}" srcOrd="1" destOrd="0" parTransId="{87E8C62D-3985-4BAE-A7D8-42198CC506AB}" sibTransId="{FEC8CBAB-231E-4EAD-8F0A-873B4E752719}"/>
    <dgm:cxn modelId="{0F2159DC-38E0-4865-B6D8-5630A40DBB14}" type="presOf" srcId="{FEC8CBAB-231E-4EAD-8F0A-873B4E752719}" destId="{04ACD443-B56A-4929-AC64-2FA46EEA8D49}" srcOrd="0" destOrd="0" presId="urn:microsoft.com/office/officeart/2008/layout/HexagonCluster"/>
    <dgm:cxn modelId="{6DA34DE3-E823-47A6-BA18-93BDCD5C57C0}" type="presOf" srcId="{16CBD706-02A6-48F0-BF5B-B63C71FB66CC}" destId="{64D09FE9-C91E-4F9F-951E-A29A83FECE87}" srcOrd="0" destOrd="0" presId="urn:microsoft.com/office/officeart/2008/layout/HexagonCluster"/>
    <dgm:cxn modelId="{04934FF4-3CCF-47C2-9291-C61E7CD32F58}" srcId="{F90207D5-7DE9-46F9-9A7C-7AE8DB49F796}" destId="{C7EA84D2-2800-448D-A5A0-86C07E42EA00}" srcOrd="2" destOrd="0" parTransId="{4E75CE15-D137-4CB8-80D0-1B5EEC55545C}" sibTransId="{3944BD57-E34D-4119-9AD0-EFCD10EE700B}"/>
    <dgm:cxn modelId="{4F4CDD2B-B6E9-446E-B608-B760270E099E}" type="presParOf" srcId="{00E50E5F-2823-4EB8-B7CE-0852B6CFA268}" destId="{C8802864-AD32-4229-B1CA-23C6A528415E}" srcOrd="0" destOrd="0" presId="urn:microsoft.com/office/officeart/2008/layout/HexagonCluster"/>
    <dgm:cxn modelId="{AF652322-FD3D-4F5B-90CC-C019F11F2933}" type="presParOf" srcId="{C8802864-AD32-4229-B1CA-23C6A528415E}" destId="{55BDD008-8C64-404B-A8F2-11FCD687F32B}" srcOrd="0" destOrd="0" presId="urn:microsoft.com/office/officeart/2008/layout/HexagonCluster"/>
    <dgm:cxn modelId="{05E87CB3-59FE-44FB-B1B3-6A20F64594FC}" type="presParOf" srcId="{00E50E5F-2823-4EB8-B7CE-0852B6CFA268}" destId="{F4BCC495-8374-4F68-B9A5-0D55A48E9800}" srcOrd="1" destOrd="0" presId="urn:microsoft.com/office/officeart/2008/layout/HexagonCluster"/>
    <dgm:cxn modelId="{873C2ECD-1BB6-483B-9A12-395243B0557A}" type="presParOf" srcId="{F4BCC495-8374-4F68-B9A5-0D55A48E9800}" destId="{E4FDC4BC-FF82-4F0D-B2B1-D3564802C7F9}" srcOrd="0" destOrd="0" presId="urn:microsoft.com/office/officeart/2008/layout/HexagonCluster"/>
    <dgm:cxn modelId="{6FFDAA04-1D27-4B11-B1A0-4B4E8ED3E351}" type="presParOf" srcId="{00E50E5F-2823-4EB8-B7CE-0852B6CFA268}" destId="{76A3E107-B754-4EE4-BA97-059F173114A4}" srcOrd="2" destOrd="0" presId="urn:microsoft.com/office/officeart/2008/layout/HexagonCluster"/>
    <dgm:cxn modelId="{C7B3E669-AB6E-459E-A741-2504877307AC}" type="presParOf" srcId="{76A3E107-B754-4EE4-BA97-059F173114A4}" destId="{1B1E9E30-EB38-47FE-B899-32B47BB0B7AB}" srcOrd="0" destOrd="0" presId="urn:microsoft.com/office/officeart/2008/layout/HexagonCluster"/>
    <dgm:cxn modelId="{A5B5D006-21F5-403A-85EC-F7B35EF795CC}" type="presParOf" srcId="{00E50E5F-2823-4EB8-B7CE-0852B6CFA268}" destId="{F4CEE5BC-1E78-46BE-8904-68C703F04344}" srcOrd="3" destOrd="0" presId="urn:microsoft.com/office/officeart/2008/layout/HexagonCluster"/>
    <dgm:cxn modelId="{6265F776-620F-4083-B918-457B22659B39}" type="presParOf" srcId="{F4CEE5BC-1E78-46BE-8904-68C703F04344}" destId="{24A3B89D-5110-494D-B6E0-A5FAB5C07C8B}" srcOrd="0" destOrd="0" presId="urn:microsoft.com/office/officeart/2008/layout/HexagonCluster"/>
    <dgm:cxn modelId="{7E81BC78-7B51-4B9D-BBAA-19B58B0D31A4}" type="presParOf" srcId="{00E50E5F-2823-4EB8-B7CE-0852B6CFA268}" destId="{11202EF7-E3E1-4856-AD95-DD6244C12384}" srcOrd="4" destOrd="0" presId="urn:microsoft.com/office/officeart/2008/layout/HexagonCluster"/>
    <dgm:cxn modelId="{97269F7B-A3E6-4236-AF93-5EB64AA32000}" type="presParOf" srcId="{11202EF7-E3E1-4856-AD95-DD6244C12384}" destId="{D153360E-DAF7-4012-80A4-AA3030AD440F}" srcOrd="0" destOrd="0" presId="urn:microsoft.com/office/officeart/2008/layout/HexagonCluster"/>
    <dgm:cxn modelId="{8528D058-4B77-4468-9AE4-10294D011859}" type="presParOf" srcId="{00E50E5F-2823-4EB8-B7CE-0852B6CFA268}" destId="{A64EE1FB-DC6B-470D-9B5C-34E76963ADE7}" srcOrd="5" destOrd="0" presId="urn:microsoft.com/office/officeart/2008/layout/HexagonCluster"/>
    <dgm:cxn modelId="{CA572992-23BE-4B7B-9639-61E748D92351}" type="presParOf" srcId="{A64EE1FB-DC6B-470D-9B5C-34E76963ADE7}" destId="{A4786402-BEE5-4A1A-B287-26F5AAC28B2B}" srcOrd="0" destOrd="0" presId="urn:microsoft.com/office/officeart/2008/layout/HexagonCluster"/>
    <dgm:cxn modelId="{6908D7AD-7C47-4E94-A80C-04528905D455}" type="presParOf" srcId="{00E50E5F-2823-4EB8-B7CE-0852B6CFA268}" destId="{52F495DE-1D8E-4752-8660-3A5ED586681B}" srcOrd="6" destOrd="0" presId="urn:microsoft.com/office/officeart/2008/layout/HexagonCluster"/>
    <dgm:cxn modelId="{58447A22-A298-45AC-9DEB-97CAB1D3F6C1}" type="presParOf" srcId="{52F495DE-1D8E-4752-8660-3A5ED586681B}" destId="{04ACD443-B56A-4929-AC64-2FA46EEA8D49}" srcOrd="0" destOrd="0" presId="urn:microsoft.com/office/officeart/2008/layout/HexagonCluster"/>
    <dgm:cxn modelId="{5F52EA32-76B6-4032-83D2-581113B2C10E}" type="presParOf" srcId="{00E50E5F-2823-4EB8-B7CE-0852B6CFA268}" destId="{7B13820D-E7B0-425B-BE26-ACE80FEAB068}" srcOrd="7" destOrd="0" presId="urn:microsoft.com/office/officeart/2008/layout/HexagonCluster"/>
    <dgm:cxn modelId="{E9919D80-50D2-4DCB-873E-8F1316E95C78}" type="presParOf" srcId="{7B13820D-E7B0-425B-BE26-ACE80FEAB068}" destId="{819B386D-DE97-446D-AB90-8731F24061FF}" srcOrd="0" destOrd="0" presId="urn:microsoft.com/office/officeart/2008/layout/HexagonCluster"/>
    <dgm:cxn modelId="{D71C1C4C-4CA9-4ABD-8F8E-883D46B8D6B4}" type="presParOf" srcId="{00E50E5F-2823-4EB8-B7CE-0852B6CFA268}" destId="{AA6756F2-358E-4909-9E05-E4DED23A44D2}" srcOrd="8" destOrd="0" presId="urn:microsoft.com/office/officeart/2008/layout/HexagonCluster"/>
    <dgm:cxn modelId="{4FFB40E9-A17C-488F-8DDF-71D4DA754C30}" type="presParOf" srcId="{AA6756F2-358E-4909-9E05-E4DED23A44D2}" destId="{8461207C-B87E-4AF2-9841-76509E11A5B8}" srcOrd="0" destOrd="0" presId="urn:microsoft.com/office/officeart/2008/layout/HexagonCluster"/>
    <dgm:cxn modelId="{8C88FC9D-F735-4477-9B4E-03ACD5464440}" type="presParOf" srcId="{00E50E5F-2823-4EB8-B7CE-0852B6CFA268}" destId="{08AC0403-6619-45E4-A6BB-0E2B9E0F1A7A}" srcOrd="9" destOrd="0" presId="urn:microsoft.com/office/officeart/2008/layout/HexagonCluster"/>
    <dgm:cxn modelId="{E57D91A7-D6C5-4AFA-A367-4F958DC5CE73}" type="presParOf" srcId="{08AC0403-6619-45E4-A6BB-0E2B9E0F1A7A}" destId="{1DD6637A-9FD6-40D0-9EC4-4883FB49AD15}" srcOrd="0" destOrd="0" presId="urn:microsoft.com/office/officeart/2008/layout/HexagonCluster"/>
    <dgm:cxn modelId="{2B9604DA-60B0-4F4B-AA2F-D00E12ADC6D8}" type="presParOf" srcId="{00E50E5F-2823-4EB8-B7CE-0852B6CFA268}" destId="{FEDE24BE-1058-4C8F-9897-EB88C7689237}" srcOrd="10" destOrd="0" presId="urn:microsoft.com/office/officeart/2008/layout/HexagonCluster"/>
    <dgm:cxn modelId="{8F89BDF7-9A58-4BDC-B7AD-7A8C484BD423}" type="presParOf" srcId="{FEDE24BE-1058-4C8F-9897-EB88C7689237}" destId="{8239DAD8-2375-4798-A528-8F014C55C4D6}" srcOrd="0" destOrd="0" presId="urn:microsoft.com/office/officeart/2008/layout/HexagonCluster"/>
    <dgm:cxn modelId="{54E79272-5159-4C60-A348-752F41947046}" type="presParOf" srcId="{00E50E5F-2823-4EB8-B7CE-0852B6CFA268}" destId="{2D3F5BE2-2739-4422-92A4-B5AF431FB3D8}" srcOrd="11" destOrd="0" presId="urn:microsoft.com/office/officeart/2008/layout/HexagonCluster"/>
    <dgm:cxn modelId="{3914B77A-11DF-4247-BF0F-75527C69AAE3}" type="presParOf" srcId="{2D3F5BE2-2739-4422-92A4-B5AF431FB3D8}" destId="{31191239-081B-48D9-A402-D814DE2266FC}" srcOrd="0" destOrd="0" presId="urn:microsoft.com/office/officeart/2008/layout/HexagonCluster"/>
    <dgm:cxn modelId="{55F048A7-07D2-4DA6-B479-BB9FC82A225C}" type="presParOf" srcId="{00E50E5F-2823-4EB8-B7CE-0852B6CFA268}" destId="{4D860253-76C8-4252-A057-253EF9228722}" srcOrd="12" destOrd="0" presId="urn:microsoft.com/office/officeart/2008/layout/HexagonCluster"/>
    <dgm:cxn modelId="{59571671-EE4C-495C-8B03-B139E0F53177}" type="presParOf" srcId="{4D860253-76C8-4252-A057-253EF9228722}" destId="{DA612F78-77A5-4348-AFB6-C56A2E720DCE}" srcOrd="0" destOrd="0" presId="urn:microsoft.com/office/officeart/2008/layout/HexagonCluster"/>
    <dgm:cxn modelId="{B2445086-B106-481A-A04A-24885325B088}" type="presParOf" srcId="{00E50E5F-2823-4EB8-B7CE-0852B6CFA268}" destId="{05F8106A-7AE0-480E-A5B3-BBA855B8FF4D}" srcOrd="13" destOrd="0" presId="urn:microsoft.com/office/officeart/2008/layout/HexagonCluster"/>
    <dgm:cxn modelId="{6EE5A267-B430-4B2D-BA69-B1C98E102D0C}" type="presParOf" srcId="{05F8106A-7AE0-480E-A5B3-BBA855B8FF4D}" destId="{4CCFE95C-4CD7-4A6C-BA4B-F545008AD499}" srcOrd="0" destOrd="0" presId="urn:microsoft.com/office/officeart/2008/layout/HexagonCluster"/>
    <dgm:cxn modelId="{A577BE3D-7CCF-491D-9440-213A66BB4EFE}" type="presParOf" srcId="{00E50E5F-2823-4EB8-B7CE-0852B6CFA268}" destId="{4C49FDA1-9545-4CFF-9E74-98C850EE210F}" srcOrd="14" destOrd="0" presId="urn:microsoft.com/office/officeart/2008/layout/HexagonCluster"/>
    <dgm:cxn modelId="{559F6C54-71B7-4C3F-A45C-9214506DDA4A}" type="presParOf" srcId="{4C49FDA1-9545-4CFF-9E74-98C850EE210F}" destId="{64D09FE9-C91E-4F9F-951E-A29A83FECE87}" srcOrd="0" destOrd="0" presId="urn:microsoft.com/office/officeart/2008/layout/HexagonCluster"/>
    <dgm:cxn modelId="{2E9CB39C-DD41-4BDD-AD5D-DDEEA04A9AFB}" type="presParOf" srcId="{00E50E5F-2823-4EB8-B7CE-0852B6CFA268}" destId="{E828FE82-A9AF-4640-AD3E-54F1B57C81A1}" srcOrd="15" destOrd="0" presId="urn:microsoft.com/office/officeart/2008/layout/HexagonCluster"/>
    <dgm:cxn modelId="{AAD0ED20-DA94-40FE-89A1-7E7425EA946B}" type="presParOf" srcId="{E828FE82-A9AF-4640-AD3E-54F1B57C81A1}" destId="{A355DCBF-6A5C-40D6-872C-9D8214D51AF8}" srcOrd="0" destOrd="0" presId="urn:microsoft.com/office/officeart/2008/layout/HexagonCluster"/>
    <dgm:cxn modelId="{51429EAA-CAA3-439D-8598-3AFC742EBD9B}" type="presParOf" srcId="{00E50E5F-2823-4EB8-B7CE-0852B6CFA268}" destId="{D8AA9AA5-919F-4114-BEA3-CB891EDD8324}" srcOrd="16" destOrd="0" presId="urn:microsoft.com/office/officeart/2008/layout/HexagonCluster"/>
    <dgm:cxn modelId="{879F91D6-A8D8-42C0-A376-76E01828D37C}" type="presParOf" srcId="{D8AA9AA5-919F-4114-BEA3-CB891EDD8324}" destId="{D1BA0BF8-F16E-4031-84DE-5D80CACCD9B3}" srcOrd="0" destOrd="0" presId="urn:microsoft.com/office/officeart/2008/layout/HexagonCluster"/>
    <dgm:cxn modelId="{ED253470-CF3F-4497-817F-80BE2B51221C}" type="presParOf" srcId="{00E50E5F-2823-4EB8-B7CE-0852B6CFA268}" destId="{09455E67-27E2-4179-A0B4-E1105A8FB22A}" srcOrd="17" destOrd="0" presId="urn:microsoft.com/office/officeart/2008/layout/HexagonCluster"/>
    <dgm:cxn modelId="{02921AAD-AEC3-4EFC-8A2A-77789295E821}" type="presParOf" srcId="{09455E67-27E2-4179-A0B4-E1105A8FB22A}" destId="{9E3FA231-59B9-4FBF-825E-B875672C62BA}" srcOrd="0" destOrd="0" presId="urn:microsoft.com/office/officeart/2008/layout/HexagonCluster"/>
    <dgm:cxn modelId="{75A43BC1-06AF-46EC-9328-341F94650F1F}" type="presParOf" srcId="{00E50E5F-2823-4EB8-B7CE-0852B6CFA268}" destId="{14FCB9BB-C073-498C-BF16-E31BE0FEB2F3}" srcOrd="18" destOrd="0" presId="urn:microsoft.com/office/officeart/2008/layout/HexagonCluster"/>
    <dgm:cxn modelId="{1E9AFE5E-2EA3-4A2A-8DAA-8AC2CE6AB7FF}" type="presParOf" srcId="{14FCB9BB-C073-498C-BF16-E31BE0FEB2F3}" destId="{1537EC8C-96DF-48C7-8C98-41A83301E783}" srcOrd="0" destOrd="0" presId="urn:microsoft.com/office/officeart/2008/layout/HexagonCluster"/>
    <dgm:cxn modelId="{AA3BE819-13C8-4989-8E0F-84D7FB0B2D18}" type="presParOf" srcId="{00E50E5F-2823-4EB8-B7CE-0852B6CFA268}" destId="{78FA5549-CF3B-4AB7-866E-C26C2780842E}" srcOrd="19" destOrd="0" presId="urn:microsoft.com/office/officeart/2008/layout/HexagonCluster"/>
    <dgm:cxn modelId="{7022AE76-5F1A-4411-A2FC-ADAC6FA6FDA9}" type="presParOf" srcId="{78FA5549-CF3B-4AB7-866E-C26C2780842E}" destId="{8C6F50EA-ABEB-4D21-BA37-FA2CBDF9910F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49067-F9B8-4019-83E7-660699DCBFD7}">
      <dsp:nvSpPr>
        <dsp:cNvPr id="0" name=""/>
        <dsp:cNvSpPr/>
      </dsp:nvSpPr>
      <dsp:spPr>
        <a:xfrm>
          <a:off x="2652718" y="2096299"/>
          <a:ext cx="1400163" cy="140016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Advantages</a:t>
          </a:r>
          <a:endParaRPr lang="en-IN" sz="1400" b="1" kern="1200" dirty="0"/>
        </a:p>
      </dsp:txBody>
      <dsp:txXfrm>
        <a:off x="2857767" y="2301348"/>
        <a:ext cx="990065" cy="990065"/>
      </dsp:txXfrm>
    </dsp:sp>
    <dsp:sp modelId="{5443F2B3-9684-4AD0-96A9-9EC65418AAB9}">
      <dsp:nvSpPr>
        <dsp:cNvPr id="0" name=""/>
        <dsp:cNvSpPr/>
      </dsp:nvSpPr>
      <dsp:spPr>
        <a:xfrm rot="16200000">
          <a:off x="3137040" y="1463390"/>
          <a:ext cx="431519" cy="4760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3201768" y="1623329"/>
        <a:ext cx="302063" cy="285633"/>
      </dsp:txXfrm>
    </dsp:sp>
    <dsp:sp modelId="{1EF288CF-0948-409A-B026-223B42F36A24}">
      <dsp:nvSpPr>
        <dsp:cNvPr id="0" name=""/>
        <dsp:cNvSpPr/>
      </dsp:nvSpPr>
      <dsp:spPr>
        <a:xfrm>
          <a:off x="2722726" y="21963"/>
          <a:ext cx="1260147" cy="126014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Accuracy</a:t>
          </a:r>
          <a:endParaRPr lang="en-IN" sz="1600" b="1" kern="1200" dirty="0"/>
        </a:p>
      </dsp:txBody>
      <dsp:txXfrm>
        <a:off x="2907270" y="206507"/>
        <a:ext cx="891059" cy="891059"/>
      </dsp:txXfrm>
    </dsp:sp>
    <dsp:sp modelId="{9172A37B-F0DE-4CF1-B0FB-25BD2FE6E69F}">
      <dsp:nvSpPr>
        <dsp:cNvPr id="0" name=""/>
        <dsp:cNvSpPr/>
      </dsp:nvSpPr>
      <dsp:spPr>
        <a:xfrm rot="18900000">
          <a:off x="3911295" y="1784097"/>
          <a:ext cx="431519" cy="4760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419125"/>
            <a:satOff val="5687"/>
            <a:lumOff val="12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3930253" y="1925078"/>
        <a:ext cx="302063" cy="285633"/>
      </dsp:txXfrm>
    </dsp:sp>
    <dsp:sp modelId="{D70ADEC8-1190-4779-B3CC-4E86C8E1C090}">
      <dsp:nvSpPr>
        <dsp:cNvPr id="0" name=""/>
        <dsp:cNvSpPr/>
      </dsp:nvSpPr>
      <dsp:spPr>
        <a:xfrm>
          <a:off x="4239006" y="650027"/>
          <a:ext cx="1260147" cy="1260147"/>
        </a:xfrm>
        <a:prstGeom prst="ellipse">
          <a:avLst/>
        </a:prstGeom>
        <a:solidFill>
          <a:schemeClr val="accent5">
            <a:hueOff val="-1419125"/>
            <a:satOff val="5687"/>
            <a:lumOff val="12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Efficient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Reliability</a:t>
          </a:r>
        </a:p>
      </dsp:txBody>
      <dsp:txXfrm>
        <a:off x="4423550" y="834571"/>
        <a:ext cx="891059" cy="891059"/>
      </dsp:txXfrm>
    </dsp:sp>
    <dsp:sp modelId="{0567CB99-36B0-4755-BDB8-88FE01E93EB0}">
      <dsp:nvSpPr>
        <dsp:cNvPr id="0" name=""/>
        <dsp:cNvSpPr/>
      </dsp:nvSpPr>
      <dsp:spPr>
        <a:xfrm rot="21599001">
          <a:off x="4243098" y="2558027"/>
          <a:ext cx="458250" cy="4760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838251"/>
            <a:satOff val="11375"/>
            <a:lumOff val="24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4243098" y="2653258"/>
        <a:ext cx="320775" cy="285633"/>
      </dsp:txXfrm>
    </dsp:sp>
    <dsp:sp modelId="{174FADFF-1221-4A5C-9E3F-0AC5FCC2E48D}">
      <dsp:nvSpPr>
        <dsp:cNvPr id="0" name=""/>
        <dsp:cNvSpPr/>
      </dsp:nvSpPr>
      <dsp:spPr>
        <a:xfrm>
          <a:off x="4917505" y="2165669"/>
          <a:ext cx="1260147" cy="1260147"/>
        </a:xfrm>
        <a:prstGeom prst="ellipse">
          <a:avLst/>
        </a:prstGeom>
        <a:solidFill>
          <a:schemeClr val="accent5">
            <a:hueOff val="-2838251"/>
            <a:satOff val="11375"/>
            <a:lumOff val="24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Wide Range of Distances</a:t>
          </a:r>
          <a:endParaRPr lang="en-IN" sz="1400" b="1" kern="1200" dirty="0"/>
        </a:p>
      </dsp:txBody>
      <dsp:txXfrm>
        <a:off x="5102049" y="2350213"/>
        <a:ext cx="891059" cy="891059"/>
      </dsp:txXfrm>
    </dsp:sp>
    <dsp:sp modelId="{B321CB8B-521D-4670-B6B3-6C3FD4ED98EE}">
      <dsp:nvSpPr>
        <dsp:cNvPr id="0" name=""/>
        <dsp:cNvSpPr/>
      </dsp:nvSpPr>
      <dsp:spPr>
        <a:xfrm rot="2698434">
          <a:off x="3909255" y="3321752"/>
          <a:ext cx="415279" cy="4760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257376"/>
            <a:satOff val="17062"/>
            <a:lumOff val="36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3927480" y="3372936"/>
        <a:ext cx="290695" cy="285633"/>
      </dsp:txXfrm>
    </dsp:sp>
    <dsp:sp modelId="{892DE6E7-4067-42DE-AF92-9D50A7AC60DB}">
      <dsp:nvSpPr>
        <dsp:cNvPr id="0" name=""/>
        <dsp:cNvSpPr/>
      </dsp:nvSpPr>
      <dsp:spPr>
        <a:xfrm>
          <a:off x="4218019" y="3660238"/>
          <a:ext cx="1260147" cy="1260147"/>
        </a:xfrm>
        <a:prstGeom prst="ellipse">
          <a:avLst/>
        </a:prstGeom>
        <a:solidFill>
          <a:schemeClr val="accent5">
            <a:hueOff val="-4257376"/>
            <a:satOff val="17062"/>
            <a:lumOff val="36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Low Maintenance</a:t>
          </a:r>
          <a:endParaRPr lang="en-IN" sz="1400" b="1" kern="1200" dirty="0"/>
        </a:p>
      </dsp:txBody>
      <dsp:txXfrm>
        <a:off x="4402563" y="3844782"/>
        <a:ext cx="891059" cy="891059"/>
      </dsp:txXfrm>
    </dsp:sp>
    <dsp:sp modelId="{261C64CC-8F3B-4E96-8089-2FEF03D6727D}">
      <dsp:nvSpPr>
        <dsp:cNvPr id="0" name=""/>
        <dsp:cNvSpPr/>
      </dsp:nvSpPr>
      <dsp:spPr>
        <a:xfrm rot="5370435">
          <a:off x="3143296" y="3659151"/>
          <a:ext cx="437941" cy="4760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676501"/>
            <a:satOff val="22749"/>
            <a:lumOff val="49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3208422" y="3688673"/>
        <a:ext cx="306559" cy="285633"/>
      </dsp:txXfrm>
    </dsp:sp>
    <dsp:sp modelId="{A8524B11-B849-4015-AA02-DDED81D71448}">
      <dsp:nvSpPr>
        <dsp:cNvPr id="0" name=""/>
        <dsp:cNvSpPr/>
      </dsp:nvSpPr>
      <dsp:spPr>
        <a:xfrm>
          <a:off x="2741272" y="4322686"/>
          <a:ext cx="1260147" cy="1260147"/>
        </a:xfrm>
        <a:prstGeom prst="ellipse">
          <a:avLst/>
        </a:prstGeom>
        <a:solidFill>
          <a:schemeClr val="accent5">
            <a:hueOff val="-5676501"/>
            <a:satOff val="22749"/>
            <a:lumOff val="49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Cost Effective</a:t>
          </a:r>
          <a:endParaRPr lang="en-IN" sz="1600" b="1" kern="1200" dirty="0"/>
        </a:p>
      </dsp:txBody>
      <dsp:txXfrm>
        <a:off x="2925816" y="4507230"/>
        <a:ext cx="891059" cy="891059"/>
      </dsp:txXfrm>
    </dsp:sp>
    <dsp:sp modelId="{146B2413-78D1-404C-9458-153C65A6C7A3}">
      <dsp:nvSpPr>
        <dsp:cNvPr id="0" name=""/>
        <dsp:cNvSpPr/>
      </dsp:nvSpPr>
      <dsp:spPr>
        <a:xfrm rot="8100000">
          <a:off x="2362784" y="3332609"/>
          <a:ext cx="431519" cy="4760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095626"/>
            <a:satOff val="28436"/>
            <a:lumOff val="61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 rot="10800000">
        <a:off x="2473282" y="3382050"/>
        <a:ext cx="302063" cy="285633"/>
      </dsp:txXfrm>
    </dsp:sp>
    <dsp:sp modelId="{7C19B07E-A563-4F6C-AB4D-E5C296855537}">
      <dsp:nvSpPr>
        <dsp:cNvPr id="0" name=""/>
        <dsp:cNvSpPr/>
      </dsp:nvSpPr>
      <dsp:spPr>
        <a:xfrm>
          <a:off x="1206446" y="3682587"/>
          <a:ext cx="1260147" cy="1260147"/>
        </a:xfrm>
        <a:prstGeom prst="ellipse">
          <a:avLst/>
        </a:prstGeom>
        <a:solidFill>
          <a:schemeClr val="accent5">
            <a:hueOff val="-7095626"/>
            <a:satOff val="28436"/>
            <a:lumOff val="61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Improved Public Safety</a:t>
          </a:r>
          <a:endParaRPr lang="en-IN" sz="1000" b="1" kern="1200" dirty="0"/>
        </a:p>
      </dsp:txBody>
      <dsp:txXfrm>
        <a:off x="1390990" y="3867131"/>
        <a:ext cx="891059" cy="891059"/>
      </dsp:txXfrm>
    </dsp:sp>
    <dsp:sp modelId="{1AFEAFA5-ED14-4A88-872C-5B3E77F11466}">
      <dsp:nvSpPr>
        <dsp:cNvPr id="0" name=""/>
        <dsp:cNvSpPr/>
      </dsp:nvSpPr>
      <dsp:spPr>
        <a:xfrm rot="10800000">
          <a:off x="2042076" y="2558353"/>
          <a:ext cx="431519" cy="4760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8514751"/>
            <a:satOff val="34124"/>
            <a:lumOff val="73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 rot="10800000">
        <a:off x="2171532" y="2653564"/>
        <a:ext cx="302063" cy="285633"/>
      </dsp:txXfrm>
    </dsp:sp>
    <dsp:sp modelId="{5710053C-3593-4EF1-A18F-3FB0EF945142}">
      <dsp:nvSpPr>
        <dsp:cNvPr id="0" name=""/>
        <dsp:cNvSpPr/>
      </dsp:nvSpPr>
      <dsp:spPr>
        <a:xfrm>
          <a:off x="578382" y="2166307"/>
          <a:ext cx="1260147" cy="1260147"/>
        </a:xfrm>
        <a:prstGeom prst="ellipse">
          <a:avLst/>
        </a:prstGeom>
        <a:solidFill>
          <a:schemeClr val="accent5">
            <a:hueOff val="-8514751"/>
            <a:satOff val="34124"/>
            <a:lumOff val="73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Handy</a:t>
          </a:r>
          <a:endParaRPr lang="en-IN" sz="1600" b="1" kern="1200" dirty="0"/>
        </a:p>
      </dsp:txBody>
      <dsp:txXfrm>
        <a:off x="762926" y="2350851"/>
        <a:ext cx="891059" cy="891059"/>
      </dsp:txXfrm>
    </dsp:sp>
    <dsp:sp modelId="{8DF582D2-A24C-4BD4-AF06-69B436A42570}">
      <dsp:nvSpPr>
        <dsp:cNvPr id="0" name=""/>
        <dsp:cNvSpPr/>
      </dsp:nvSpPr>
      <dsp:spPr>
        <a:xfrm rot="13500000">
          <a:off x="2362784" y="1784097"/>
          <a:ext cx="431519" cy="4760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 rot="10800000">
        <a:off x="2473282" y="1925078"/>
        <a:ext cx="302063" cy="285633"/>
      </dsp:txXfrm>
    </dsp:sp>
    <dsp:sp modelId="{E07B65B9-963C-4A33-85E0-C0A5252A714B}">
      <dsp:nvSpPr>
        <dsp:cNvPr id="0" name=""/>
        <dsp:cNvSpPr/>
      </dsp:nvSpPr>
      <dsp:spPr>
        <a:xfrm>
          <a:off x="1206446" y="650027"/>
          <a:ext cx="1260147" cy="1260147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Human Friendly</a:t>
          </a:r>
          <a:endParaRPr lang="en-IN" sz="1400" b="1" kern="1200" dirty="0"/>
        </a:p>
      </dsp:txBody>
      <dsp:txXfrm>
        <a:off x="1390990" y="834571"/>
        <a:ext cx="891059" cy="8910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DD008-8C64-404B-A8F2-11FCD687F32B}">
      <dsp:nvSpPr>
        <dsp:cNvPr id="0" name=""/>
        <dsp:cNvSpPr/>
      </dsp:nvSpPr>
      <dsp:spPr>
        <a:xfrm>
          <a:off x="1174889" y="2889636"/>
          <a:ext cx="1365275" cy="117212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Monitoring faults in Industrial Lines.</a:t>
          </a:r>
          <a:endParaRPr lang="en-IN" sz="1100" kern="1200" dirty="0"/>
        </a:p>
      </dsp:txBody>
      <dsp:txXfrm>
        <a:off x="1386339" y="3071172"/>
        <a:ext cx="942375" cy="809057"/>
      </dsp:txXfrm>
    </dsp:sp>
    <dsp:sp modelId="{E4FDC4BC-FF82-4F0D-B2B1-D3564802C7F9}">
      <dsp:nvSpPr>
        <dsp:cNvPr id="0" name=""/>
        <dsp:cNvSpPr/>
      </dsp:nvSpPr>
      <dsp:spPr>
        <a:xfrm>
          <a:off x="1207465" y="3413772"/>
          <a:ext cx="159258" cy="13727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1E9E30-EB38-47FE-B899-32B47BB0B7AB}">
      <dsp:nvSpPr>
        <dsp:cNvPr id="0" name=""/>
        <dsp:cNvSpPr/>
      </dsp:nvSpPr>
      <dsp:spPr>
        <a:xfrm rot="10800000">
          <a:off x="0" y="2241642"/>
          <a:ext cx="1365275" cy="117212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3B89D-5110-494D-B6E0-A5FAB5C07C8B}">
      <dsp:nvSpPr>
        <dsp:cNvPr id="0" name=""/>
        <dsp:cNvSpPr/>
      </dsp:nvSpPr>
      <dsp:spPr>
        <a:xfrm>
          <a:off x="935278" y="3258091"/>
          <a:ext cx="159258" cy="13727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3360E-DAF7-4012-80A4-AA3030AD440F}">
      <dsp:nvSpPr>
        <dsp:cNvPr id="0" name=""/>
        <dsp:cNvSpPr/>
      </dsp:nvSpPr>
      <dsp:spPr>
        <a:xfrm>
          <a:off x="2327429" y="2222930"/>
          <a:ext cx="1365275" cy="117212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Fault detection in communication cables.</a:t>
          </a:r>
          <a:endParaRPr lang="en-IN" sz="1100" kern="1200" dirty="0"/>
        </a:p>
      </dsp:txBody>
      <dsp:txXfrm>
        <a:off x="2538879" y="2404466"/>
        <a:ext cx="942375" cy="809057"/>
      </dsp:txXfrm>
    </dsp:sp>
    <dsp:sp modelId="{A4786402-BEE5-4A1A-B287-26F5AAC28B2B}">
      <dsp:nvSpPr>
        <dsp:cNvPr id="0" name=""/>
        <dsp:cNvSpPr/>
      </dsp:nvSpPr>
      <dsp:spPr>
        <a:xfrm>
          <a:off x="3289401" y="3251851"/>
          <a:ext cx="159258" cy="13727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CD443-B56A-4929-AC64-2FA46EEA8D49}">
      <dsp:nvSpPr>
        <dsp:cNvPr id="0" name=""/>
        <dsp:cNvSpPr/>
      </dsp:nvSpPr>
      <dsp:spPr>
        <a:xfrm>
          <a:off x="3523945" y="2887140"/>
          <a:ext cx="1365275" cy="117212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B386D-DE97-446D-AB90-8731F24061FF}">
      <dsp:nvSpPr>
        <dsp:cNvPr id="0" name=""/>
        <dsp:cNvSpPr/>
      </dsp:nvSpPr>
      <dsp:spPr>
        <a:xfrm>
          <a:off x="3557244" y="3408780"/>
          <a:ext cx="159258" cy="13727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1207C-B87E-4AF2-9841-76509E11A5B8}">
      <dsp:nvSpPr>
        <dsp:cNvPr id="0" name=""/>
        <dsp:cNvSpPr/>
      </dsp:nvSpPr>
      <dsp:spPr>
        <a:xfrm>
          <a:off x="1174889" y="1593648"/>
          <a:ext cx="1365275" cy="117212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Monitoring faults in Overhead Lines.</a:t>
          </a:r>
          <a:endParaRPr lang="en-US" sz="1100" kern="1200" dirty="0"/>
        </a:p>
      </dsp:txBody>
      <dsp:txXfrm>
        <a:off x="1386339" y="1775184"/>
        <a:ext cx="942375" cy="809057"/>
      </dsp:txXfrm>
    </dsp:sp>
    <dsp:sp modelId="{1DD6637A-9FD6-40D0-9EC4-4883FB49AD15}">
      <dsp:nvSpPr>
        <dsp:cNvPr id="0" name=""/>
        <dsp:cNvSpPr/>
      </dsp:nvSpPr>
      <dsp:spPr>
        <a:xfrm>
          <a:off x="2110168" y="1615799"/>
          <a:ext cx="159258" cy="13727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39DAD8-2375-4798-A528-8F014C55C4D6}">
      <dsp:nvSpPr>
        <dsp:cNvPr id="0" name=""/>
        <dsp:cNvSpPr/>
      </dsp:nvSpPr>
      <dsp:spPr>
        <a:xfrm>
          <a:off x="2349779" y="941910"/>
          <a:ext cx="1365275" cy="117212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91239-081B-48D9-A402-D814DE2266FC}">
      <dsp:nvSpPr>
        <dsp:cNvPr id="0" name=""/>
        <dsp:cNvSpPr/>
      </dsp:nvSpPr>
      <dsp:spPr>
        <a:xfrm>
          <a:off x="2388146" y="1461366"/>
          <a:ext cx="159258" cy="13727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12F78-77A5-4348-AFB6-C56A2E720DCE}">
      <dsp:nvSpPr>
        <dsp:cNvPr id="0" name=""/>
        <dsp:cNvSpPr/>
      </dsp:nvSpPr>
      <dsp:spPr>
        <a:xfrm>
          <a:off x="3523945" y="1591152"/>
          <a:ext cx="1365275" cy="117212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Monitoring faults in Residential Lines.</a:t>
          </a:r>
          <a:endParaRPr lang="en-US" sz="1100" kern="1200" dirty="0"/>
        </a:p>
      </dsp:txBody>
      <dsp:txXfrm>
        <a:off x="3735395" y="1772688"/>
        <a:ext cx="942375" cy="809057"/>
      </dsp:txXfrm>
    </dsp:sp>
    <dsp:sp modelId="{4CCFE95C-4CD7-4A6C-BA4B-F545008AD499}">
      <dsp:nvSpPr>
        <dsp:cNvPr id="0" name=""/>
        <dsp:cNvSpPr/>
      </dsp:nvSpPr>
      <dsp:spPr>
        <a:xfrm>
          <a:off x="4705350" y="2110608"/>
          <a:ext cx="159258" cy="13727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09FE9-C91E-4F9F-951E-A29A83FECE87}">
      <dsp:nvSpPr>
        <dsp:cNvPr id="0" name=""/>
        <dsp:cNvSpPr/>
      </dsp:nvSpPr>
      <dsp:spPr>
        <a:xfrm>
          <a:off x="4705347" y="2260545"/>
          <a:ext cx="1365275" cy="117212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55DCBF-6A5C-40D6-872C-9D8214D51AF8}">
      <dsp:nvSpPr>
        <dsp:cNvPr id="0" name=""/>
        <dsp:cNvSpPr/>
      </dsp:nvSpPr>
      <dsp:spPr>
        <a:xfrm>
          <a:off x="4965230" y="2271281"/>
          <a:ext cx="159258" cy="13727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A0BF8-F16E-4031-84DE-5D80CACCD9B3}">
      <dsp:nvSpPr>
        <dsp:cNvPr id="0" name=""/>
        <dsp:cNvSpPr/>
      </dsp:nvSpPr>
      <dsp:spPr>
        <a:xfrm>
          <a:off x="4698834" y="954390"/>
          <a:ext cx="1365275" cy="117212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Fault detection in underground power cables.</a:t>
          </a:r>
          <a:endParaRPr lang="en-IN" sz="1100" kern="1200" dirty="0"/>
        </a:p>
      </dsp:txBody>
      <dsp:txXfrm>
        <a:off x="4910284" y="1135926"/>
        <a:ext cx="942375" cy="809057"/>
      </dsp:txXfrm>
    </dsp:sp>
    <dsp:sp modelId="{9E3FA231-59B9-4FBF-825E-B875672C62BA}">
      <dsp:nvSpPr>
        <dsp:cNvPr id="0" name=""/>
        <dsp:cNvSpPr/>
      </dsp:nvSpPr>
      <dsp:spPr>
        <a:xfrm>
          <a:off x="5880239" y="1479773"/>
          <a:ext cx="159258" cy="13727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37EC8C-96DF-48C7-8C98-41A83301E783}">
      <dsp:nvSpPr>
        <dsp:cNvPr id="0" name=""/>
        <dsp:cNvSpPr/>
      </dsp:nvSpPr>
      <dsp:spPr>
        <a:xfrm>
          <a:off x="5873724" y="1608311"/>
          <a:ext cx="1365275" cy="117212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F50EA-ABEB-4D21-BA37-FA2CBDF9910F}">
      <dsp:nvSpPr>
        <dsp:cNvPr id="0" name=""/>
        <dsp:cNvSpPr/>
      </dsp:nvSpPr>
      <dsp:spPr>
        <a:xfrm>
          <a:off x="6145911" y="1634518"/>
          <a:ext cx="159258" cy="13727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58950-DC01-4BC6-8986-DFB8C1B2D48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9096E-8326-40B4-BAEE-07B31D999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9096E-8326-40B4-BAEE-07B31D999E0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326FB-839D-43CC-898A-A9129DCE76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0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4FD0-19C3-4486-BDCA-44377AB628BC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967A-C598-4D64-956A-A4C3E0F0E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4FD0-19C3-4486-BDCA-44377AB628BC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967A-C598-4D64-956A-A4C3E0F0E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4FD0-19C3-4486-BDCA-44377AB628BC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967A-C598-4D64-956A-A4C3E0F0E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4FD0-19C3-4486-BDCA-44377AB628BC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967A-C598-4D64-956A-A4C3E0F0E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4FD0-19C3-4486-BDCA-44377AB628BC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967A-C598-4D64-956A-A4C3E0F0E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4FD0-19C3-4486-BDCA-44377AB628BC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967A-C598-4D64-956A-A4C3E0F0E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4FD0-19C3-4486-BDCA-44377AB628BC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967A-C598-4D64-956A-A4C3E0F0E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4FD0-19C3-4486-BDCA-44377AB628BC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967A-C598-4D64-956A-A4C3E0F0E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4FD0-19C3-4486-BDCA-44377AB628BC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967A-C598-4D64-956A-A4C3E0F0E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4FD0-19C3-4486-BDCA-44377AB628BC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967A-C598-4D64-956A-A4C3E0F0E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4FD0-19C3-4486-BDCA-44377AB628BC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967A-C598-4D64-956A-A4C3E0F0E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C4FD0-19C3-4486-BDCA-44377AB628BC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4967A-C598-4D64-956A-A4C3E0F0E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581400"/>
            <a:ext cx="7772400" cy="43433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lgerian" pitchFamily="82" charset="0"/>
              </a:rPr>
              <a:t>JAWAHARLAL DARDA INSTITUTE OF ENGINEERING AND</a:t>
            </a:r>
            <a:br>
              <a:rPr lang="en-US" sz="2800" dirty="0">
                <a:latin typeface="Algerian" pitchFamily="82" charset="0"/>
              </a:rPr>
            </a:br>
            <a:r>
              <a:rPr lang="en-US" sz="2800" dirty="0">
                <a:latin typeface="Algerian" pitchFamily="82" charset="0"/>
              </a:rPr>
              <a:t> TECHNOLOGY,YAVATMAL </a:t>
            </a:r>
            <a:br>
              <a:rPr lang="en-US" sz="2800" dirty="0">
                <a:latin typeface="Algerian" pitchFamily="82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"/>
            <a:ext cx="8305800" cy="6705600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PROJECT INTERNAL SUBMISSION </a:t>
            </a:r>
          </a:p>
          <a:p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PRESENTATION</a:t>
            </a:r>
            <a:r>
              <a:rPr lang="en-U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</a:t>
            </a:r>
          </a:p>
          <a:p>
            <a:endParaRPr lang="en-US" sz="35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“ARDUINO BASED UNDERGROUND CABLE FAULT  LOCATOR”</a:t>
            </a:r>
          </a:p>
          <a:p>
            <a:pPr algn="l"/>
            <a:r>
              <a:rPr lang="en-US" sz="3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</a:t>
            </a:r>
            <a:r>
              <a:rPr lang="en-US" sz="1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</a:t>
            </a:r>
            <a:r>
              <a:rPr lang="en-US" sz="2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Ms. Arpita Waikar                          Ms. Prachi Kapuskar</a:t>
            </a:r>
          </a:p>
          <a:p>
            <a:pPr algn="l">
              <a:lnSpc>
                <a:spcPct val="170000"/>
              </a:lnSpc>
            </a:pPr>
            <a:r>
              <a:rPr lang="en-US" sz="2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Ms. Payal Aware                             Mr. Himanshu Chawardol </a:t>
            </a:r>
          </a:p>
          <a:p>
            <a:pPr algn="l">
              <a:lnSpc>
                <a:spcPct val="170000"/>
              </a:lnSpc>
            </a:pPr>
            <a:r>
              <a:rPr lang="en-US" sz="2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Mr. Swapnil Thakre                        Mr. Sajan Mude</a:t>
            </a:r>
          </a:p>
          <a:p>
            <a:pPr algn="l">
              <a:lnSpc>
                <a:spcPct val="170000"/>
              </a:lnSpc>
            </a:pPr>
            <a:r>
              <a:rPr lang="en-US" sz="1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              Under Guidance Of </a:t>
            </a:r>
          </a:p>
          <a:p>
            <a:pPr algn="l">
              <a:lnSpc>
                <a:spcPct val="110000"/>
              </a:lnSpc>
            </a:pPr>
            <a:r>
              <a:rPr lang="en-US" sz="19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                  Dr. P.M. Pandit</a:t>
            </a:r>
          </a:p>
          <a:p>
            <a:pPr algn="l">
              <a:lnSpc>
                <a:spcPct val="110000"/>
              </a:lnSpc>
            </a:pPr>
            <a:r>
              <a:rPr lang="en-US" sz="19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                 (Project  Guide) </a:t>
            </a:r>
          </a:p>
          <a:p>
            <a:pPr algn="l">
              <a:lnSpc>
                <a:spcPct val="110000"/>
              </a:lnSpc>
            </a:pPr>
            <a:r>
              <a:rPr lang="en-US" sz="19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</a:t>
            </a:r>
          </a:p>
          <a:p>
            <a:pPr algn="l">
              <a:lnSpc>
                <a:spcPct val="110000"/>
              </a:lnSpc>
            </a:pPr>
            <a:r>
              <a:rPr lang="en-US" sz="19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</a:t>
            </a:r>
          </a:p>
          <a:p>
            <a:pPr algn="l">
              <a:lnSpc>
                <a:spcPct val="110000"/>
              </a:lnSpc>
            </a:pPr>
            <a:r>
              <a:rPr lang="en-US" sz="19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                  DEARTMENT OF ELECTRICAL ENGINEERING</a:t>
            </a:r>
            <a:endParaRPr lang="en-US" sz="1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170000"/>
              </a:lnSpc>
            </a:pPr>
            <a:endParaRPr lang="en-US" sz="1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170000"/>
              </a:lnSpc>
            </a:pPr>
            <a:endParaRPr lang="en-US" sz="1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9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</a:t>
            </a:r>
            <a:r>
              <a:rPr lang="en-US" sz="19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Session 2020-2021          </a:t>
            </a:r>
          </a:p>
        </p:txBody>
      </p:sp>
      <p:pic>
        <p:nvPicPr>
          <p:cNvPr id="4" name="Picture 3" descr="jdeitsymbo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105400"/>
            <a:ext cx="143974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RESULT</a:t>
            </a:r>
            <a:br>
              <a:rPr lang="en-US" sz="3200" dirty="0"/>
            </a:br>
            <a:r>
              <a:rPr lang="en-US" sz="2200" dirty="0"/>
              <a:t>Result of the project is classified on the basis of 2 main conditions</a:t>
            </a:r>
            <a:r>
              <a:rPr lang="en-US" sz="32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400" dirty="0"/>
              <a:t>Single fault on single line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/>
              <a:t>Multiple faults on single line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C:\Users\hp\Documents\Final yr project\final result diag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43200"/>
            <a:ext cx="6553200" cy="388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778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arabicParenR"/>
            </a:pPr>
            <a:r>
              <a:rPr lang="en-US" sz="3200" dirty="0"/>
              <a:t>Single fault on single line: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16986991"/>
              </p:ext>
            </p:extLst>
          </p:nvPr>
        </p:nvGraphicFramePr>
        <p:xfrm>
          <a:off x="76200" y="1524000"/>
          <a:ext cx="4267200" cy="449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2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548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86" marR="6618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0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Sr. no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86" marR="661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 switches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86" marR="661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Status at 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86" marR="661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Status at 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86" marR="661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Status at 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86" marR="6618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0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86" marR="661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</a:t>
                      </a:r>
                      <a:r>
                        <a:rPr lang="en-US" sz="1200" baseline="-250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</a:t>
                      </a:r>
                      <a:r>
                        <a:rPr lang="en-US" sz="1200" baseline="-25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</a:t>
                      </a:r>
                      <a:r>
                        <a:rPr lang="en-US" sz="1200" baseline="-250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86" marR="661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 km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86" marR="661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 km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86" marR="661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 km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86" marR="6618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0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86" marR="661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</a:t>
                      </a:r>
                      <a:r>
                        <a:rPr lang="en-US" sz="1200" baseline="-25000">
                          <a:effectLst/>
                        </a:rPr>
                        <a:t>4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</a:t>
                      </a:r>
                      <a:r>
                        <a:rPr lang="en-US" sz="1200" baseline="-25000">
                          <a:effectLst/>
                        </a:rPr>
                        <a:t>5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</a:t>
                      </a:r>
                      <a:r>
                        <a:rPr lang="en-US" sz="1200" baseline="-250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86" marR="661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 km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86" marR="661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 km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86" marR="661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 km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86" marR="6618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70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86" marR="661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</a:t>
                      </a:r>
                      <a:r>
                        <a:rPr lang="en-US" sz="1200" baseline="-25000">
                          <a:effectLst/>
                        </a:rPr>
                        <a:t>7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</a:t>
                      </a:r>
                      <a:r>
                        <a:rPr lang="en-US" sz="1200" baseline="-25000">
                          <a:effectLst/>
                        </a:rPr>
                        <a:t>8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</a:t>
                      </a:r>
                      <a:r>
                        <a:rPr lang="en-US" sz="1200" baseline="-250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86" marR="661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 km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86" marR="661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 km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86" marR="661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 km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86" marR="6618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70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86" marR="661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</a:t>
                      </a:r>
                      <a:r>
                        <a:rPr lang="en-US" sz="1200" baseline="-25000">
                          <a:effectLst/>
                        </a:rPr>
                        <a:t>10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</a:t>
                      </a:r>
                      <a:r>
                        <a:rPr lang="en-US" sz="1200" baseline="-25000">
                          <a:effectLst/>
                        </a:rPr>
                        <a:t>11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</a:t>
                      </a:r>
                      <a:r>
                        <a:rPr lang="en-US" sz="1200" baseline="-250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86" marR="661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 km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86" marR="661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 km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86" marR="6618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 km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86" marR="6618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Content Placeholder 5" descr="C:\Users\hp\Documents\Final yr project\final result diag.JPG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05000"/>
            <a:ext cx="45720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3600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2) Multiple faults on single line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457200" y="1865217"/>
          <a:ext cx="4038600" cy="39466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3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Step no.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5847" marR="658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 switches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5847" marR="658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Status at 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5847" marR="658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Status at 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5847" marR="658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Status at 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5847" marR="6584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5847" marR="658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</a:t>
                      </a:r>
                      <a:r>
                        <a:rPr lang="en-US" sz="1200" baseline="-25000">
                          <a:effectLst/>
                        </a:rPr>
                        <a:t>1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</a:t>
                      </a:r>
                      <a:r>
                        <a:rPr lang="en-US" sz="1200" baseline="-25000">
                          <a:effectLst/>
                        </a:rPr>
                        <a:t>4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</a:t>
                      </a:r>
                      <a:r>
                        <a:rPr lang="en-US" sz="1200" baseline="-25000">
                          <a:effectLst/>
                        </a:rPr>
                        <a:t>7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</a:t>
                      </a:r>
                      <a:r>
                        <a:rPr lang="en-US" sz="1200" baseline="-25000">
                          <a:effectLst/>
                        </a:rPr>
                        <a:t>6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-250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-25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5847" marR="658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 km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5847" marR="658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N.F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5847" marR="658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 km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5847" marR="6584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5847" marR="658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</a:t>
                      </a:r>
                      <a:r>
                        <a:rPr lang="en-US" sz="1200" baseline="-25000">
                          <a:effectLst/>
                        </a:rPr>
                        <a:t>4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</a:t>
                      </a:r>
                      <a:r>
                        <a:rPr lang="en-US" sz="1200" baseline="-25000">
                          <a:effectLst/>
                        </a:rPr>
                        <a:t>7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-250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-25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5847" marR="658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 km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5847" marR="658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N.F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5847" marR="658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N.F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5847" marR="6584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5847" marR="658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</a:t>
                      </a:r>
                      <a:r>
                        <a:rPr lang="en-US" sz="1200" baseline="-250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5847" marR="658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 km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5847" marR="658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N.F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5847" marR="658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N.F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5847" marR="6584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Content Placeholder 4" descr="C:\Users\hp\Documents\Final yr project\final result diag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3600"/>
            <a:ext cx="44196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730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ADVANTAGES: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86C7D1A-126C-4CFF-A837-20BE9D9D5D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3197982"/>
              </p:ext>
            </p:extLst>
          </p:nvPr>
        </p:nvGraphicFramePr>
        <p:xfrm>
          <a:off x="1905000" y="838200"/>
          <a:ext cx="6705600" cy="5592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4A04718-4AD8-4B2D-9FED-DC035E4634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0"/>
            <a:ext cx="22098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955F539-31C7-4C09-AFA8-C3598CD65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385339"/>
              </p:ext>
            </p:extLst>
          </p:nvPr>
        </p:nvGraphicFramePr>
        <p:xfrm>
          <a:off x="952500" y="1417638"/>
          <a:ext cx="7239000" cy="5003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4400" dirty="0"/>
              <a:t> This system provides the data of fault location at the designed distances , this data is quite exact and particular to the fault occurrence.</a:t>
            </a:r>
            <a:r>
              <a:rPr lang="en-US" sz="4400" dirty="0"/>
              <a:t> </a:t>
            </a:r>
            <a:r>
              <a:rPr lang="en-IN" sz="4400" dirty="0"/>
              <a:t>Implementation of proposed method will prove more advantageous over the conventional methods , As all these conventional methods requires the whole cable to be dig out in order to locate the fault point and carry out the maintenance work.</a:t>
            </a:r>
          </a:p>
          <a:p>
            <a:pPr>
              <a:buNone/>
            </a:pPr>
            <a:br>
              <a:rPr lang="en-IN" dirty="0"/>
            </a:br>
            <a:r>
              <a:rPr lang="en-IN" dirty="0"/>
              <a:t> 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pic>
        <p:nvPicPr>
          <p:cNvPr id="6146" name="Picture 2" descr="C:\Users\LENOVO\Downloads\16210733277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85344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LENOVO\Downloads\16210733277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71463"/>
            <a:ext cx="8686800" cy="6315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096DD9-6CFA-4B65-8F64-ADBE3E192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2027"/>
            <a:ext cx="8991600" cy="671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84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2743200"/>
          </a:xfrm>
        </p:spPr>
        <p:txBody>
          <a:bodyPr/>
          <a:lstStyle/>
          <a:p>
            <a:r>
              <a:rPr lang="en-US" b="1" i="1" dirty="0">
                <a:latin typeface="Algerian" pitchFamily="82" charset="0"/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23EBB-1D34-4522-86E5-367D7CD50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74037" y="374037"/>
            <a:ext cx="2971800" cy="2223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466563-AB64-4EF5-B6DF-279C42CB94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8315"/>
            <a:ext cx="3276600" cy="24518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117325-E472-4A9D-AFAF-B47E60CE04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98" y="4398315"/>
            <a:ext cx="3276602" cy="24518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7312A1-5FF3-4C16-ABFC-5394E06787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867398" y="7882"/>
            <a:ext cx="3276602" cy="24518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SURVEY</a:t>
            </a:r>
          </a:p>
          <a:p>
            <a:r>
              <a:rPr lang="en-US" dirty="0"/>
              <a:t>BLOCK DIAGRAM</a:t>
            </a:r>
          </a:p>
          <a:p>
            <a:r>
              <a:rPr lang="en-US" dirty="0"/>
              <a:t>BASIC COMPONENTS</a:t>
            </a:r>
          </a:p>
          <a:p>
            <a:r>
              <a:rPr lang="en-US" dirty="0"/>
              <a:t>CIRCUIT DIAGRAM</a:t>
            </a:r>
          </a:p>
          <a:p>
            <a:r>
              <a:rPr lang="en-US" dirty="0"/>
              <a:t>WORKING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62D16-C7AF-4C7C-97F1-DEB0188798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8" r="18117"/>
          <a:stretch/>
        </p:blipFill>
        <p:spPr>
          <a:xfrm>
            <a:off x="8001000" y="5619242"/>
            <a:ext cx="1143000" cy="12387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Problem Formulation</a:t>
            </a:r>
          </a:p>
          <a:p>
            <a:r>
              <a:rPr lang="en-US" sz="2400" dirty="0"/>
              <a:t>Difficult to find out exact location</a:t>
            </a:r>
          </a:p>
          <a:p>
            <a:r>
              <a:rPr lang="en-US" sz="2400" dirty="0"/>
              <a:t>Difficult to dig out cable</a:t>
            </a:r>
          </a:p>
          <a:p>
            <a:r>
              <a:rPr lang="en-US" sz="2400" dirty="0"/>
              <a:t>Time consuming existing methods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Objective Of Project</a:t>
            </a:r>
          </a:p>
          <a:p>
            <a:r>
              <a:rPr lang="en-US" sz="2400" dirty="0"/>
              <a:t>Determine The Fault Location.</a:t>
            </a:r>
          </a:p>
          <a:p>
            <a:r>
              <a:rPr lang="en-US" sz="2400" dirty="0"/>
              <a:t>Save Time Required for Locating Faults.</a:t>
            </a:r>
          </a:p>
          <a:p>
            <a:r>
              <a:rPr lang="en-US" sz="2400" dirty="0"/>
              <a:t>Save  Efforts and Labour cost.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655D5-2C50-4CC9-AAD0-E6D536A30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40" y="0"/>
            <a:ext cx="2004060" cy="20116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/>
              <a:t>LITERATURE SURVEY</a:t>
            </a:r>
          </a:p>
        </p:txBody>
      </p:sp>
      <p:pic>
        <p:nvPicPr>
          <p:cNvPr id="1027" name="Picture 3" descr="C:\Users\LENOVO\Downloads\1621072399962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9600" y="762000"/>
            <a:ext cx="80010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NOVO\Downloads\162107239995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44000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/>
              <a:t>BLOCK DIAGRAM OF PROPOSED SYSTEM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391399" cy="5116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92964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Main Components Used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8623"/>
            <a:ext cx="8229600" cy="4525963"/>
          </a:xfrm>
        </p:spPr>
        <p:txBody>
          <a:bodyPr/>
          <a:lstStyle/>
          <a:p>
            <a:r>
              <a:rPr lang="en-US" dirty="0"/>
              <a:t>Arduino</a:t>
            </a:r>
          </a:p>
          <a:p>
            <a:r>
              <a:rPr lang="en-US" dirty="0"/>
              <a:t>Relay Modules</a:t>
            </a:r>
          </a:p>
          <a:p>
            <a:r>
              <a:rPr lang="en-US" dirty="0"/>
              <a:t>SMPS</a:t>
            </a:r>
          </a:p>
          <a:p>
            <a:r>
              <a:rPr lang="en-US" dirty="0"/>
              <a:t>LCD display</a:t>
            </a:r>
          </a:p>
          <a:p>
            <a:r>
              <a:rPr lang="en-US" dirty="0"/>
              <a:t>Switches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88C146-2A53-46F4-8557-0203D38419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7"/>
          <a:stretch/>
        </p:blipFill>
        <p:spPr>
          <a:xfrm>
            <a:off x="6705600" y="2751105"/>
            <a:ext cx="2438400" cy="1600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0425EB-0955-4D3D-802B-DA7B6439C0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419600"/>
            <a:ext cx="2438400" cy="24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26814F-652D-4FA8-98A5-AE3694CC7F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1"/>
            <a:ext cx="2946400" cy="2209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CCF1E1-6E9C-46F3-B677-6EE0807DCE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1" y="563595"/>
            <a:ext cx="2438400" cy="1828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996387-3DF8-4558-8793-A49DBB9122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648200"/>
            <a:ext cx="29083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Circuit Diagram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/>
        </p:blipFill>
        <p:spPr>
          <a:xfrm>
            <a:off x="685800" y="1524000"/>
            <a:ext cx="7772400" cy="487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b="1" dirty="0"/>
              <a:t>Working principle :</a:t>
            </a:r>
            <a:r>
              <a:rPr lang="en-US" dirty="0"/>
              <a:t>Ohm’s law (</a:t>
            </a:r>
            <a:r>
              <a:rPr lang="en-US" dirty="0" err="1"/>
              <a:t>i</a:t>
            </a:r>
            <a:r>
              <a:rPr lang="en-US" dirty="0"/>
              <a:t>. e V=IR or R=V/I)</a:t>
            </a:r>
          </a:p>
          <a:p>
            <a:pPr lvl="0"/>
            <a:r>
              <a:rPr lang="en-US" b="1" dirty="0"/>
              <a:t>Main role :</a:t>
            </a:r>
            <a:r>
              <a:rPr lang="en-US" dirty="0"/>
              <a:t> sensor wire (connected to arduino at one end &amp; fault points at another end)</a:t>
            </a:r>
          </a:p>
          <a:p>
            <a:pPr lvl="0"/>
            <a:r>
              <a:rPr lang="en-US" b="1" dirty="0"/>
              <a:t>Sensor wire:</a:t>
            </a:r>
            <a:r>
              <a:rPr lang="en-US" dirty="0"/>
              <a:t> it is a simple cable divided into fixed no. of parts, each part having equal value of resistance.</a:t>
            </a:r>
          </a:p>
          <a:p>
            <a:pPr lvl="0"/>
            <a:r>
              <a:rPr lang="en-US" dirty="0"/>
              <a:t>Fault current passes through desired different parts of sensor cable depending upon the distance of fault. </a:t>
            </a:r>
          </a:p>
          <a:p>
            <a:pPr lvl="0"/>
            <a:r>
              <a:rPr lang="en-US" dirty="0"/>
              <a:t>Flow of fault currents at different distances introduces different values of voltage drops across the sensor cable.</a:t>
            </a:r>
          </a:p>
          <a:p>
            <a:pPr lvl="0"/>
            <a:r>
              <a:rPr lang="en-US" dirty="0"/>
              <a:t>Applying ohm’s law, exact resistance value is obtained from the voltage drops.</a:t>
            </a:r>
          </a:p>
          <a:p>
            <a:pPr lvl="0"/>
            <a:r>
              <a:rPr lang="en-US" dirty="0"/>
              <a:t>Calculated resistance values are entered directly into the program.</a:t>
            </a:r>
          </a:p>
          <a:p>
            <a:pPr lvl="0"/>
            <a:r>
              <a:rPr lang="en-US" dirty="0"/>
              <a:t>Depending upon different resistance values, different fault distances are displayed.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612</Words>
  <Application>Microsoft Office PowerPoint</Application>
  <PresentationFormat>On-screen Show (4:3)</PresentationFormat>
  <Paragraphs>199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Algerian</vt:lpstr>
      <vt:lpstr>Arial</vt:lpstr>
      <vt:lpstr>Calibri</vt:lpstr>
      <vt:lpstr>Wingdings</vt:lpstr>
      <vt:lpstr>Office Theme</vt:lpstr>
      <vt:lpstr>JAWAHARLAL DARDA INSTITUTE OF ENGINEERING AND  TECHNOLOGY,YAVATMAL  </vt:lpstr>
      <vt:lpstr>CONTENTS</vt:lpstr>
      <vt:lpstr>INTRODUCTION</vt:lpstr>
      <vt:lpstr>LITERATURE SURVEY</vt:lpstr>
      <vt:lpstr>PowerPoint Presentation</vt:lpstr>
      <vt:lpstr>BLOCK DIAGRAM OF PROPOSED SYSTEM</vt:lpstr>
      <vt:lpstr>Main Components Used : </vt:lpstr>
      <vt:lpstr>Circuit Diagram</vt:lpstr>
      <vt:lpstr>WORKING</vt:lpstr>
      <vt:lpstr>RESULT Result of the project is classified on the basis of 2 main conditions:</vt:lpstr>
      <vt:lpstr>Single fault on single line:</vt:lpstr>
      <vt:lpstr>2) Multiple faults on single line</vt:lpstr>
      <vt:lpstr>ADVANTAGES:</vt:lpstr>
      <vt:lpstr>APPLICATIONS</vt:lpstr>
      <vt:lpstr>CONCLUSION</vt:lpstr>
      <vt:lpstr>REFERENCES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JAWAHARLAL DARDA INSTITUTE OF ENGINEERING AND  TECHNOLOGY,YAVATMAL</dc:title>
  <dc:creator>LENOVO</dc:creator>
  <cp:lastModifiedBy>Himanshu Chawardol</cp:lastModifiedBy>
  <cp:revision>42</cp:revision>
  <dcterms:created xsi:type="dcterms:W3CDTF">2021-05-15T07:08:58Z</dcterms:created>
  <dcterms:modified xsi:type="dcterms:W3CDTF">2021-05-16T14:36:49Z</dcterms:modified>
</cp:coreProperties>
</file>