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5" r:id="rId1"/>
    <p:sldMasterId id="21474839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72" r:id="rId10"/>
    <p:sldId id="273" r:id="rId11"/>
    <p:sldId id="274" r:id="rId12"/>
    <p:sldId id="262" r:id="rId13"/>
    <p:sldId id="275" r:id="rId14"/>
    <p:sldId id="270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2F251-D82A-4C60-9F50-873FFF64931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9E3A6-03B8-4C5A-BAFF-17D78522040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Project</a:t>
          </a:r>
        </a:p>
      </dgm:t>
    </dgm:pt>
    <dgm:pt modelId="{18F8E206-3290-40CB-AFF5-7A8A079F0872}" type="parTrans" cxnId="{A9DF017E-BD30-47EC-9F6D-7F66A2706A34}">
      <dgm:prSet/>
      <dgm:spPr/>
      <dgm:t>
        <a:bodyPr/>
        <a:lstStyle/>
        <a:p>
          <a:endParaRPr lang="en-US"/>
        </a:p>
      </dgm:t>
    </dgm:pt>
    <dgm:pt modelId="{A6F8FF2C-39F6-4F8D-8C93-562B3915AD3E}" type="sibTrans" cxnId="{A9DF017E-BD30-47EC-9F6D-7F66A2706A34}">
      <dgm:prSet/>
      <dgm:spPr/>
      <dgm:t>
        <a:bodyPr/>
        <a:lstStyle/>
        <a:p>
          <a:endParaRPr lang="en-US"/>
        </a:p>
      </dgm:t>
    </dgm:pt>
    <dgm:pt modelId="{961A313C-6CF0-45CD-A4B6-15A3A11C67E1}">
      <dgm:prSet phldrT="[Text]" custT="1"/>
      <dgm:spPr>
        <a:solidFill>
          <a:srgbClr val="00B0F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4000" dirty="0">
              <a:solidFill>
                <a:schemeClr val="tx1"/>
              </a:solidFill>
            </a:rPr>
            <a:t>MS1</a:t>
          </a:r>
        </a:p>
      </dgm:t>
    </dgm:pt>
    <dgm:pt modelId="{14C68B24-ED20-4DF8-A988-7BE702158B72}" type="parTrans" cxnId="{9E81D130-964F-4A6E-A27C-1869F4EA569B}">
      <dgm:prSet/>
      <dgm:spPr/>
      <dgm:t>
        <a:bodyPr/>
        <a:lstStyle/>
        <a:p>
          <a:endParaRPr lang="en-US" dirty="0"/>
        </a:p>
      </dgm:t>
    </dgm:pt>
    <dgm:pt modelId="{2F3F9894-A439-4A4E-B481-BCFBCA9D72BE}" type="sibTrans" cxnId="{9E81D130-964F-4A6E-A27C-1869F4EA569B}">
      <dgm:prSet/>
      <dgm:spPr/>
      <dgm:t>
        <a:bodyPr/>
        <a:lstStyle/>
        <a:p>
          <a:endParaRPr lang="en-US"/>
        </a:p>
      </dgm:t>
    </dgm:pt>
    <dgm:pt modelId="{C713CCE5-4A96-48BF-B1F3-950F50F8A38A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4000" dirty="0">
              <a:solidFill>
                <a:schemeClr val="tx1"/>
              </a:solidFill>
            </a:rPr>
            <a:t>Bonus</a:t>
          </a:r>
        </a:p>
      </dgm:t>
    </dgm:pt>
    <dgm:pt modelId="{BCCBA2BB-0004-46B1-938F-118280655121}" type="parTrans" cxnId="{77597C7C-093A-43D9-8478-60B003843455}">
      <dgm:prSet/>
      <dgm:spPr/>
      <dgm:t>
        <a:bodyPr/>
        <a:lstStyle/>
        <a:p>
          <a:endParaRPr lang="en-US" dirty="0"/>
        </a:p>
      </dgm:t>
    </dgm:pt>
    <dgm:pt modelId="{11FF1629-6027-4861-A629-5D8C6F10E2E5}" type="sibTrans" cxnId="{77597C7C-093A-43D9-8478-60B003843455}">
      <dgm:prSet/>
      <dgm:spPr/>
      <dgm:t>
        <a:bodyPr/>
        <a:lstStyle/>
        <a:p>
          <a:endParaRPr lang="en-US"/>
        </a:p>
      </dgm:t>
    </dgm:pt>
    <dgm:pt modelId="{8FE8DDE8-17E7-40E8-85EA-24EA27EE66CC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4000" dirty="0">
              <a:solidFill>
                <a:schemeClr val="tx1"/>
              </a:solidFill>
            </a:rPr>
            <a:t>MS2</a:t>
          </a:r>
        </a:p>
      </dgm:t>
    </dgm:pt>
    <dgm:pt modelId="{E0C0DADD-74D8-4773-9052-DB281C7B0725}" type="parTrans" cxnId="{FB6353D8-B5BB-4448-A26A-405B87271BD1}">
      <dgm:prSet/>
      <dgm:spPr/>
      <dgm:t>
        <a:bodyPr/>
        <a:lstStyle/>
        <a:p>
          <a:endParaRPr lang="en-US" dirty="0"/>
        </a:p>
      </dgm:t>
    </dgm:pt>
    <dgm:pt modelId="{F80D1F5C-24EF-4634-8B12-EB4D4B2C13A8}" type="sibTrans" cxnId="{FB6353D8-B5BB-4448-A26A-405B87271BD1}">
      <dgm:prSet/>
      <dgm:spPr/>
      <dgm:t>
        <a:bodyPr/>
        <a:lstStyle/>
        <a:p>
          <a:endParaRPr lang="en-US"/>
        </a:p>
      </dgm:t>
    </dgm:pt>
    <dgm:pt modelId="{B5F9B868-71B4-4D42-9DE7-C94F69283D5D}" type="pres">
      <dgm:prSet presAssocID="{15F2F251-D82A-4C60-9F50-873FFF64931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9D7EDD-73AE-4784-AD33-42E3E05CFB6D}" type="pres">
      <dgm:prSet presAssocID="{C899E3A6-03B8-4C5A-BAFF-17D785220405}" presName="root1" presStyleCnt="0"/>
      <dgm:spPr/>
    </dgm:pt>
    <dgm:pt modelId="{D2ABC3FE-BD17-49F2-B473-FE12985F82B4}" type="pres">
      <dgm:prSet presAssocID="{C899E3A6-03B8-4C5A-BAFF-17D785220405}" presName="LevelOneTextNode" presStyleLbl="node0" presStyleIdx="0" presStyleCnt="1" custAng="5400000" custLinFactX="60787" custLinFactNeighborX="100000" custLinFactNeighborY="-37533">
        <dgm:presLayoutVars>
          <dgm:chPref val="3"/>
        </dgm:presLayoutVars>
      </dgm:prSet>
      <dgm:spPr/>
    </dgm:pt>
    <dgm:pt modelId="{9D73DF9E-EB80-43C1-A080-623378B04B27}" type="pres">
      <dgm:prSet presAssocID="{C899E3A6-03B8-4C5A-BAFF-17D785220405}" presName="level2hierChild" presStyleCnt="0"/>
      <dgm:spPr/>
    </dgm:pt>
    <dgm:pt modelId="{CDB1E284-3C96-447A-8B6E-04D98FB7C0D9}" type="pres">
      <dgm:prSet presAssocID="{14C68B24-ED20-4DF8-A988-7BE702158B72}" presName="conn2-1" presStyleLbl="parChTrans1D2" presStyleIdx="0" presStyleCnt="3"/>
      <dgm:spPr/>
    </dgm:pt>
    <dgm:pt modelId="{A974F64A-8E81-4C74-A81A-EF6C0C59E184}" type="pres">
      <dgm:prSet presAssocID="{14C68B24-ED20-4DF8-A988-7BE702158B72}" presName="connTx" presStyleLbl="parChTrans1D2" presStyleIdx="0" presStyleCnt="3"/>
      <dgm:spPr/>
    </dgm:pt>
    <dgm:pt modelId="{9A81F478-DAB1-4B2E-968B-4E581E913471}" type="pres">
      <dgm:prSet presAssocID="{961A313C-6CF0-45CD-A4B6-15A3A11C67E1}" presName="root2" presStyleCnt="0"/>
      <dgm:spPr/>
    </dgm:pt>
    <dgm:pt modelId="{C36071F8-6174-424D-8473-B535785E4D53}" type="pres">
      <dgm:prSet presAssocID="{961A313C-6CF0-45CD-A4B6-15A3A11C67E1}" presName="LevelTwoTextNode" presStyleLbl="node2" presStyleIdx="0" presStyleCnt="3" custScaleX="62080" custLinFactNeighborX="-72247" custLinFactNeighborY="85753">
        <dgm:presLayoutVars>
          <dgm:chPref val="3"/>
        </dgm:presLayoutVars>
      </dgm:prSet>
      <dgm:spPr/>
    </dgm:pt>
    <dgm:pt modelId="{95D56890-3461-4BDE-838C-58098C87D262}" type="pres">
      <dgm:prSet presAssocID="{961A313C-6CF0-45CD-A4B6-15A3A11C67E1}" presName="level3hierChild" presStyleCnt="0"/>
      <dgm:spPr/>
    </dgm:pt>
    <dgm:pt modelId="{40EBE780-66C0-4997-B0D8-E50D0B154361}" type="pres">
      <dgm:prSet presAssocID="{BCCBA2BB-0004-46B1-938F-118280655121}" presName="conn2-1" presStyleLbl="parChTrans1D2" presStyleIdx="1" presStyleCnt="3"/>
      <dgm:spPr/>
    </dgm:pt>
    <dgm:pt modelId="{412D1632-D299-4727-BF2F-37E6FE9BCA40}" type="pres">
      <dgm:prSet presAssocID="{BCCBA2BB-0004-46B1-938F-118280655121}" presName="connTx" presStyleLbl="parChTrans1D2" presStyleIdx="1" presStyleCnt="3"/>
      <dgm:spPr/>
    </dgm:pt>
    <dgm:pt modelId="{5798D5A2-BBF7-45FF-83BD-2EA9D37F05FB}" type="pres">
      <dgm:prSet presAssocID="{C713CCE5-4A96-48BF-B1F3-950F50F8A38A}" presName="root2" presStyleCnt="0"/>
      <dgm:spPr/>
    </dgm:pt>
    <dgm:pt modelId="{B0AF0A76-9747-4607-BFF4-89F88EE1B4FB}" type="pres">
      <dgm:prSet presAssocID="{C713CCE5-4A96-48BF-B1F3-950F50F8A38A}" presName="LevelTwoTextNode" presStyleLbl="node2" presStyleIdx="1" presStyleCnt="3" custScaleX="78913" custLinFactNeighborX="45519" custLinFactNeighborY="-60486">
        <dgm:presLayoutVars>
          <dgm:chPref val="3"/>
        </dgm:presLayoutVars>
      </dgm:prSet>
      <dgm:spPr/>
    </dgm:pt>
    <dgm:pt modelId="{607FA44C-6070-496E-BC9F-B8D192095FAF}" type="pres">
      <dgm:prSet presAssocID="{C713CCE5-4A96-48BF-B1F3-950F50F8A38A}" presName="level3hierChild" presStyleCnt="0"/>
      <dgm:spPr/>
    </dgm:pt>
    <dgm:pt modelId="{0015DCD1-0ECC-49D1-B0AB-4204294ED87A}" type="pres">
      <dgm:prSet presAssocID="{E0C0DADD-74D8-4773-9052-DB281C7B0725}" presName="conn2-1" presStyleLbl="parChTrans1D2" presStyleIdx="2" presStyleCnt="3"/>
      <dgm:spPr/>
    </dgm:pt>
    <dgm:pt modelId="{0A36466D-EAEB-4B66-A08A-97C108CA3C4A}" type="pres">
      <dgm:prSet presAssocID="{E0C0DADD-74D8-4773-9052-DB281C7B0725}" presName="connTx" presStyleLbl="parChTrans1D2" presStyleIdx="2" presStyleCnt="3"/>
      <dgm:spPr/>
    </dgm:pt>
    <dgm:pt modelId="{3F214CDC-3C96-4FDF-ACCC-CDC915F4E73D}" type="pres">
      <dgm:prSet presAssocID="{8FE8DDE8-17E7-40E8-85EA-24EA27EE66CC}" presName="root2" presStyleCnt="0"/>
      <dgm:spPr/>
    </dgm:pt>
    <dgm:pt modelId="{530F26C7-1FF5-4FC5-BD2B-A8333F4B3DCC}" type="pres">
      <dgm:prSet presAssocID="{8FE8DDE8-17E7-40E8-85EA-24EA27EE66CC}" presName="LevelTwoTextNode" presStyleLbl="node2" presStyleIdx="2" presStyleCnt="3" custScaleX="72608" custLinFactNeighborX="2568" custLinFactNeighborY="-31392">
        <dgm:presLayoutVars>
          <dgm:chPref val="3"/>
        </dgm:presLayoutVars>
      </dgm:prSet>
      <dgm:spPr/>
    </dgm:pt>
    <dgm:pt modelId="{41344F5C-7192-48A0-9CC8-1E9CCC126D71}" type="pres">
      <dgm:prSet presAssocID="{8FE8DDE8-17E7-40E8-85EA-24EA27EE66CC}" presName="level3hierChild" presStyleCnt="0"/>
      <dgm:spPr/>
    </dgm:pt>
  </dgm:ptLst>
  <dgm:cxnLst>
    <dgm:cxn modelId="{EA562403-A032-4B7E-8D6B-5465F4D8B656}" type="presOf" srcId="{C713CCE5-4A96-48BF-B1F3-950F50F8A38A}" destId="{B0AF0A76-9747-4607-BFF4-89F88EE1B4FB}" srcOrd="0" destOrd="0" presId="urn:microsoft.com/office/officeart/2008/layout/HorizontalMultiLevelHierarchy"/>
    <dgm:cxn modelId="{9E81D130-964F-4A6E-A27C-1869F4EA569B}" srcId="{C899E3A6-03B8-4C5A-BAFF-17D785220405}" destId="{961A313C-6CF0-45CD-A4B6-15A3A11C67E1}" srcOrd="0" destOrd="0" parTransId="{14C68B24-ED20-4DF8-A988-7BE702158B72}" sibTransId="{2F3F9894-A439-4A4E-B481-BCFBCA9D72BE}"/>
    <dgm:cxn modelId="{B77EDC64-123B-475F-A4D3-A72FB5E21723}" type="presOf" srcId="{E0C0DADD-74D8-4773-9052-DB281C7B0725}" destId="{0015DCD1-0ECC-49D1-B0AB-4204294ED87A}" srcOrd="0" destOrd="0" presId="urn:microsoft.com/office/officeart/2008/layout/HorizontalMultiLevelHierarchy"/>
    <dgm:cxn modelId="{A7566756-85EE-496F-9B17-EAEAB0B4E892}" type="presOf" srcId="{E0C0DADD-74D8-4773-9052-DB281C7B0725}" destId="{0A36466D-EAEB-4B66-A08A-97C108CA3C4A}" srcOrd="1" destOrd="0" presId="urn:microsoft.com/office/officeart/2008/layout/HorizontalMultiLevelHierarchy"/>
    <dgm:cxn modelId="{A4EF235A-EBD1-4C04-8D34-167399445C22}" type="presOf" srcId="{15F2F251-D82A-4C60-9F50-873FFF649310}" destId="{B5F9B868-71B4-4D42-9DE7-C94F69283D5D}" srcOrd="0" destOrd="0" presId="urn:microsoft.com/office/officeart/2008/layout/HorizontalMultiLevelHierarchy"/>
    <dgm:cxn modelId="{77597C7C-093A-43D9-8478-60B003843455}" srcId="{C899E3A6-03B8-4C5A-BAFF-17D785220405}" destId="{C713CCE5-4A96-48BF-B1F3-950F50F8A38A}" srcOrd="1" destOrd="0" parTransId="{BCCBA2BB-0004-46B1-938F-118280655121}" sibTransId="{11FF1629-6027-4861-A629-5D8C6F10E2E5}"/>
    <dgm:cxn modelId="{A9DF017E-BD30-47EC-9F6D-7F66A2706A34}" srcId="{15F2F251-D82A-4C60-9F50-873FFF649310}" destId="{C899E3A6-03B8-4C5A-BAFF-17D785220405}" srcOrd="0" destOrd="0" parTransId="{18F8E206-3290-40CB-AFF5-7A8A079F0872}" sibTransId="{A6F8FF2C-39F6-4F8D-8C93-562B3915AD3E}"/>
    <dgm:cxn modelId="{8A3B529D-3ECA-406E-9E09-4BAED8ABFB59}" type="presOf" srcId="{8FE8DDE8-17E7-40E8-85EA-24EA27EE66CC}" destId="{530F26C7-1FF5-4FC5-BD2B-A8333F4B3DCC}" srcOrd="0" destOrd="0" presId="urn:microsoft.com/office/officeart/2008/layout/HorizontalMultiLevelHierarchy"/>
    <dgm:cxn modelId="{7FB38FAA-E3D6-451B-91FB-5D6256A9F9B5}" type="presOf" srcId="{961A313C-6CF0-45CD-A4B6-15A3A11C67E1}" destId="{C36071F8-6174-424D-8473-B535785E4D53}" srcOrd="0" destOrd="0" presId="urn:microsoft.com/office/officeart/2008/layout/HorizontalMultiLevelHierarchy"/>
    <dgm:cxn modelId="{6E5454BC-6D4A-4CB9-B59D-F4D572942B3C}" type="presOf" srcId="{14C68B24-ED20-4DF8-A988-7BE702158B72}" destId="{A974F64A-8E81-4C74-A81A-EF6C0C59E184}" srcOrd="1" destOrd="0" presId="urn:microsoft.com/office/officeart/2008/layout/HorizontalMultiLevelHierarchy"/>
    <dgm:cxn modelId="{99AABED0-379A-4877-BEE2-BFA75D530082}" type="presOf" srcId="{14C68B24-ED20-4DF8-A988-7BE702158B72}" destId="{CDB1E284-3C96-447A-8B6E-04D98FB7C0D9}" srcOrd="0" destOrd="0" presId="urn:microsoft.com/office/officeart/2008/layout/HorizontalMultiLevelHierarchy"/>
    <dgm:cxn modelId="{FB6353D8-B5BB-4448-A26A-405B87271BD1}" srcId="{C899E3A6-03B8-4C5A-BAFF-17D785220405}" destId="{8FE8DDE8-17E7-40E8-85EA-24EA27EE66CC}" srcOrd="2" destOrd="0" parTransId="{E0C0DADD-74D8-4773-9052-DB281C7B0725}" sibTransId="{F80D1F5C-24EF-4634-8B12-EB4D4B2C13A8}"/>
    <dgm:cxn modelId="{AD09A4E4-1E13-4509-8152-08BFF456FF6D}" type="presOf" srcId="{BCCBA2BB-0004-46B1-938F-118280655121}" destId="{412D1632-D299-4727-BF2F-37E6FE9BCA40}" srcOrd="1" destOrd="0" presId="urn:microsoft.com/office/officeart/2008/layout/HorizontalMultiLevelHierarchy"/>
    <dgm:cxn modelId="{7B0693ED-E4D5-4915-9596-351AD1B638A9}" type="presOf" srcId="{C899E3A6-03B8-4C5A-BAFF-17D785220405}" destId="{D2ABC3FE-BD17-49F2-B473-FE12985F82B4}" srcOrd="0" destOrd="0" presId="urn:microsoft.com/office/officeart/2008/layout/HorizontalMultiLevelHierarchy"/>
    <dgm:cxn modelId="{6C9F7DF7-3DAA-4D4B-8E46-E2CFFBB572CC}" type="presOf" srcId="{BCCBA2BB-0004-46B1-938F-118280655121}" destId="{40EBE780-66C0-4997-B0D8-E50D0B154361}" srcOrd="0" destOrd="0" presId="urn:microsoft.com/office/officeart/2008/layout/HorizontalMultiLevelHierarchy"/>
    <dgm:cxn modelId="{C471EB71-F9EA-487D-88CF-C3A89D3F3D31}" type="presParOf" srcId="{B5F9B868-71B4-4D42-9DE7-C94F69283D5D}" destId="{859D7EDD-73AE-4784-AD33-42E3E05CFB6D}" srcOrd="0" destOrd="0" presId="urn:microsoft.com/office/officeart/2008/layout/HorizontalMultiLevelHierarchy"/>
    <dgm:cxn modelId="{40E14A32-3D68-4788-A4FA-3AC25A85AFA9}" type="presParOf" srcId="{859D7EDD-73AE-4784-AD33-42E3E05CFB6D}" destId="{D2ABC3FE-BD17-49F2-B473-FE12985F82B4}" srcOrd="0" destOrd="0" presId="urn:microsoft.com/office/officeart/2008/layout/HorizontalMultiLevelHierarchy"/>
    <dgm:cxn modelId="{CDCDD681-CAA3-4701-8370-FCC5FBF50F19}" type="presParOf" srcId="{859D7EDD-73AE-4784-AD33-42E3E05CFB6D}" destId="{9D73DF9E-EB80-43C1-A080-623378B04B27}" srcOrd="1" destOrd="0" presId="urn:microsoft.com/office/officeart/2008/layout/HorizontalMultiLevelHierarchy"/>
    <dgm:cxn modelId="{5DFF6B45-161B-41DB-866C-4BA20A4AEBD6}" type="presParOf" srcId="{9D73DF9E-EB80-43C1-A080-623378B04B27}" destId="{CDB1E284-3C96-447A-8B6E-04D98FB7C0D9}" srcOrd="0" destOrd="0" presId="urn:microsoft.com/office/officeart/2008/layout/HorizontalMultiLevelHierarchy"/>
    <dgm:cxn modelId="{90606D4A-9F8D-4150-BEE9-7721FC8CB8A4}" type="presParOf" srcId="{CDB1E284-3C96-447A-8B6E-04D98FB7C0D9}" destId="{A974F64A-8E81-4C74-A81A-EF6C0C59E184}" srcOrd="0" destOrd="0" presId="urn:microsoft.com/office/officeart/2008/layout/HorizontalMultiLevelHierarchy"/>
    <dgm:cxn modelId="{E9AD3DF6-702A-430C-B5DA-57AF2E49D04C}" type="presParOf" srcId="{9D73DF9E-EB80-43C1-A080-623378B04B27}" destId="{9A81F478-DAB1-4B2E-968B-4E581E913471}" srcOrd="1" destOrd="0" presId="urn:microsoft.com/office/officeart/2008/layout/HorizontalMultiLevelHierarchy"/>
    <dgm:cxn modelId="{232F1870-9081-4652-9C2D-38B885CAA4DA}" type="presParOf" srcId="{9A81F478-DAB1-4B2E-968B-4E581E913471}" destId="{C36071F8-6174-424D-8473-B535785E4D53}" srcOrd="0" destOrd="0" presId="urn:microsoft.com/office/officeart/2008/layout/HorizontalMultiLevelHierarchy"/>
    <dgm:cxn modelId="{95220E8E-7EBE-47E8-B20E-C39E4712717F}" type="presParOf" srcId="{9A81F478-DAB1-4B2E-968B-4E581E913471}" destId="{95D56890-3461-4BDE-838C-58098C87D262}" srcOrd="1" destOrd="0" presId="urn:microsoft.com/office/officeart/2008/layout/HorizontalMultiLevelHierarchy"/>
    <dgm:cxn modelId="{E5052545-E188-4FAE-9281-D18349EEEE9B}" type="presParOf" srcId="{9D73DF9E-EB80-43C1-A080-623378B04B27}" destId="{40EBE780-66C0-4997-B0D8-E50D0B154361}" srcOrd="2" destOrd="0" presId="urn:microsoft.com/office/officeart/2008/layout/HorizontalMultiLevelHierarchy"/>
    <dgm:cxn modelId="{84A0EB72-A8A7-4E99-9E4E-EC68A5300B1E}" type="presParOf" srcId="{40EBE780-66C0-4997-B0D8-E50D0B154361}" destId="{412D1632-D299-4727-BF2F-37E6FE9BCA40}" srcOrd="0" destOrd="0" presId="urn:microsoft.com/office/officeart/2008/layout/HorizontalMultiLevelHierarchy"/>
    <dgm:cxn modelId="{47099A91-C16E-4946-8587-ED5F236FD281}" type="presParOf" srcId="{9D73DF9E-EB80-43C1-A080-623378B04B27}" destId="{5798D5A2-BBF7-45FF-83BD-2EA9D37F05FB}" srcOrd="3" destOrd="0" presId="urn:microsoft.com/office/officeart/2008/layout/HorizontalMultiLevelHierarchy"/>
    <dgm:cxn modelId="{BA92D382-FAED-4FC5-9272-AC6741E853B4}" type="presParOf" srcId="{5798D5A2-BBF7-45FF-83BD-2EA9D37F05FB}" destId="{B0AF0A76-9747-4607-BFF4-89F88EE1B4FB}" srcOrd="0" destOrd="0" presId="urn:microsoft.com/office/officeart/2008/layout/HorizontalMultiLevelHierarchy"/>
    <dgm:cxn modelId="{4B64480F-DDAB-4B57-A643-F628607CC0E5}" type="presParOf" srcId="{5798D5A2-BBF7-45FF-83BD-2EA9D37F05FB}" destId="{607FA44C-6070-496E-BC9F-B8D192095FAF}" srcOrd="1" destOrd="0" presId="urn:microsoft.com/office/officeart/2008/layout/HorizontalMultiLevelHierarchy"/>
    <dgm:cxn modelId="{0E4B5825-FBB5-43BA-B2C3-590C0139C396}" type="presParOf" srcId="{9D73DF9E-EB80-43C1-A080-623378B04B27}" destId="{0015DCD1-0ECC-49D1-B0AB-4204294ED87A}" srcOrd="4" destOrd="0" presId="urn:microsoft.com/office/officeart/2008/layout/HorizontalMultiLevelHierarchy"/>
    <dgm:cxn modelId="{BCD0BFC1-07A8-49B8-B531-B17DD8EFA59E}" type="presParOf" srcId="{0015DCD1-0ECC-49D1-B0AB-4204294ED87A}" destId="{0A36466D-EAEB-4B66-A08A-97C108CA3C4A}" srcOrd="0" destOrd="0" presId="urn:microsoft.com/office/officeart/2008/layout/HorizontalMultiLevelHierarchy"/>
    <dgm:cxn modelId="{FAB98098-D2C8-49DE-BC8F-5E2ED559583C}" type="presParOf" srcId="{9D73DF9E-EB80-43C1-A080-623378B04B27}" destId="{3F214CDC-3C96-4FDF-ACCC-CDC915F4E73D}" srcOrd="5" destOrd="0" presId="urn:microsoft.com/office/officeart/2008/layout/HorizontalMultiLevelHierarchy"/>
    <dgm:cxn modelId="{CEED64A0-7BAA-4011-A9CF-80B07122932D}" type="presParOf" srcId="{3F214CDC-3C96-4FDF-ACCC-CDC915F4E73D}" destId="{530F26C7-1FF5-4FC5-BD2B-A8333F4B3DCC}" srcOrd="0" destOrd="0" presId="urn:microsoft.com/office/officeart/2008/layout/HorizontalMultiLevelHierarchy"/>
    <dgm:cxn modelId="{64175C72-5958-4FC1-BFFD-5B8360A49D16}" type="presParOf" srcId="{3F214CDC-3C96-4FDF-ACCC-CDC915F4E73D}" destId="{41344F5C-7192-48A0-9CC8-1E9CCC126D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5DCD1-0ECC-49D1-B0AB-4204294ED87A}">
      <dsp:nvSpPr>
        <dsp:cNvPr id="0" name=""/>
        <dsp:cNvSpPr/>
      </dsp:nvSpPr>
      <dsp:spPr>
        <a:xfrm>
          <a:off x="3670772" y="675545"/>
          <a:ext cx="893275" cy="2997526"/>
        </a:xfrm>
        <a:custGeom>
          <a:avLst/>
          <a:gdLst/>
          <a:ahLst/>
          <a:cxnLst/>
          <a:rect l="0" t="0" r="0" b="0"/>
          <a:pathLst>
            <a:path>
              <a:moveTo>
                <a:pt x="893275" y="0"/>
              </a:moveTo>
              <a:lnTo>
                <a:pt x="0" y="29975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039214" y="2096113"/>
        <a:ext cx="156389" cy="156389"/>
      </dsp:txXfrm>
    </dsp:sp>
    <dsp:sp modelId="{40EBE780-66C0-4997-B0D8-E50D0B154361}">
      <dsp:nvSpPr>
        <dsp:cNvPr id="0" name=""/>
        <dsp:cNvSpPr/>
      </dsp:nvSpPr>
      <dsp:spPr>
        <a:xfrm>
          <a:off x="4564047" y="675545"/>
          <a:ext cx="557142" cy="141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571" y="0"/>
              </a:lnTo>
              <a:lnTo>
                <a:pt x="278571" y="1411056"/>
              </a:lnTo>
              <a:lnTo>
                <a:pt x="557142" y="14110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804692" y="1343146"/>
        <a:ext cx="75853" cy="75853"/>
      </dsp:txXfrm>
    </dsp:sp>
    <dsp:sp modelId="{CDB1E284-3C96-447A-8B6E-04D98FB7C0D9}">
      <dsp:nvSpPr>
        <dsp:cNvPr id="0" name=""/>
        <dsp:cNvSpPr/>
      </dsp:nvSpPr>
      <dsp:spPr>
        <a:xfrm>
          <a:off x="1144334" y="675545"/>
          <a:ext cx="3419713" cy="1629722"/>
        </a:xfrm>
        <a:custGeom>
          <a:avLst/>
          <a:gdLst/>
          <a:ahLst/>
          <a:cxnLst/>
          <a:rect l="0" t="0" r="0" b="0"/>
          <a:pathLst>
            <a:path>
              <a:moveTo>
                <a:pt x="3419713" y="0"/>
              </a:moveTo>
              <a:lnTo>
                <a:pt x="0" y="16297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759486" y="1395701"/>
        <a:ext cx="189409" cy="189409"/>
      </dsp:txXfrm>
    </dsp:sp>
    <dsp:sp modelId="{D2ABC3FE-BD17-49F2-B473-FE12985F82B4}">
      <dsp:nvSpPr>
        <dsp:cNvPr id="0" name=""/>
        <dsp:cNvSpPr/>
      </dsp:nvSpPr>
      <dsp:spPr>
        <a:xfrm>
          <a:off x="1339940" y="160771"/>
          <a:ext cx="5418667" cy="102954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Project</a:t>
          </a:r>
        </a:p>
      </dsp:txBody>
      <dsp:txXfrm>
        <a:off x="1339940" y="160771"/>
        <a:ext cx="5418667" cy="1029546"/>
      </dsp:txXfrm>
    </dsp:sp>
    <dsp:sp modelId="{C36071F8-6174-424D-8473-B535785E4D53}">
      <dsp:nvSpPr>
        <dsp:cNvPr id="0" name=""/>
        <dsp:cNvSpPr/>
      </dsp:nvSpPr>
      <dsp:spPr>
        <a:xfrm>
          <a:off x="1144334" y="1790493"/>
          <a:ext cx="2096387" cy="1029546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1"/>
              </a:solidFill>
            </a:rPr>
            <a:t>MS1</a:t>
          </a:r>
        </a:p>
      </dsp:txBody>
      <dsp:txXfrm>
        <a:off x="1144334" y="1790493"/>
        <a:ext cx="2096387" cy="1029546"/>
      </dsp:txXfrm>
    </dsp:sp>
    <dsp:sp modelId="{B0AF0A76-9747-4607-BFF4-89F88EE1B4FB}">
      <dsp:nvSpPr>
        <dsp:cNvPr id="0" name=""/>
        <dsp:cNvSpPr/>
      </dsp:nvSpPr>
      <dsp:spPr>
        <a:xfrm>
          <a:off x="5121190" y="1571828"/>
          <a:ext cx="2664823" cy="1029546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1"/>
              </a:solidFill>
            </a:rPr>
            <a:t>Bonus</a:t>
          </a:r>
        </a:p>
      </dsp:txBody>
      <dsp:txXfrm>
        <a:off x="5121190" y="1571828"/>
        <a:ext cx="2664823" cy="1029546"/>
      </dsp:txXfrm>
    </dsp:sp>
    <dsp:sp modelId="{530F26C7-1FF5-4FC5-BD2B-A8333F4B3DCC}">
      <dsp:nvSpPr>
        <dsp:cNvPr id="0" name=""/>
        <dsp:cNvSpPr/>
      </dsp:nvSpPr>
      <dsp:spPr>
        <a:xfrm>
          <a:off x="3670772" y="3158298"/>
          <a:ext cx="2451909" cy="1029546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1"/>
              </a:solidFill>
            </a:rPr>
            <a:t>MS2</a:t>
          </a:r>
        </a:p>
      </dsp:txBody>
      <dsp:txXfrm>
        <a:off x="3670772" y="3158298"/>
        <a:ext cx="2451909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8C08-7656-47C6-A5EC-8A96BB5C1A5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1CC03-9E52-4DFC-ACAF-F3ECA7670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17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E2BA5-0ECE-4434-A502-B8EFEC6962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CFE9-4228-4EE0-928B-07213E103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CFE9-4228-4EE0-928B-07213E103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2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25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61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60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0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68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14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66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0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7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61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230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901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0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91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93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colorcodes.com/" TargetMode="External"/><Relationship Id="rId3" Type="http://schemas.openxmlformats.org/officeDocument/2006/relationships/hyperlink" Target="https://www.verywellfit.com/set-pedometer-better-accuracy-3432895" TargetMode="External"/><Relationship Id="rId7" Type="http://schemas.openxmlformats.org/officeDocument/2006/relationships/hyperlink" Target="http://buttonoptimizer.com/" TargetMode="External"/><Relationship Id="rId2" Type="http://schemas.openxmlformats.org/officeDocument/2006/relationships/hyperlink" Target="https://www.google.com/amp/s/www.womanandhome.com/amp/health-and-wellbeing/calories-burned-walking-206766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youtube.com/playlist?list=PLCC34OHNcOtoC6GglhF3ncJ5rLwQrLGnV" TargetMode="External"/><Relationship Id="rId5" Type="http://schemas.openxmlformats.org/officeDocument/2006/relationships/hyperlink" Target="https://www.programiz.com/python-programming/datetime/strftime" TargetMode="External"/><Relationship Id="rId4" Type="http://schemas.openxmlformats.org/officeDocument/2006/relationships/hyperlink" Target="https://www.livestrong.com/article/34973-calculate-treadmill-calori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80" y="125831"/>
            <a:ext cx="8001000" cy="297180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TreadMILL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GP 106 PROJECT</a:t>
            </a:r>
          </a:p>
          <a:p>
            <a:r>
              <a:rPr lang="en-US" dirty="0">
                <a:solidFill>
                  <a:schemeClr val="tx1"/>
                </a:solidFill>
              </a:rPr>
              <a:t>2021</a:t>
            </a:r>
          </a:p>
          <a:p>
            <a:r>
              <a:rPr lang="en-US" dirty="0">
                <a:solidFill>
                  <a:schemeClr val="tx1"/>
                </a:solidFill>
              </a:rPr>
              <a:t>GROUP 128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16" y="0"/>
            <a:ext cx="6875084" cy="49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0" y="0"/>
            <a:ext cx="5391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793" y="528144"/>
            <a:ext cx="519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MILESTONE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786" y="1805152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System is converted in to a real time program.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System inputs are same with milestone 1 except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Output parameters are same with milestone 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Outputs are displayed in python IDLE.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91" y="260131"/>
            <a:ext cx="3846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FLOW CHART </a:t>
            </a:r>
            <a:r>
              <a:rPr lang="en-US" dirty="0"/>
              <a:t>MILESTONE2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35" y="0"/>
            <a:ext cx="2789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42" y="551794"/>
            <a:ext cx="722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DIFFICULTIES AND SOLUTIONS OF MS2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097" y="1679028"/>
            <a:ext cx="878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DIFFICULTY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both previous and current calculated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041" y="2782614"/>
            <a:ext cx="8710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 library was imported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was run using command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current parameters were displayed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65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139" y="536027"/>
            <a:ext cx="581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BONUS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897" y="1623848"/>
            <a:ext cx="8182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GUI is designed to display outputs.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Opportunities for user,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change the treadmill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see updated walking steps and burning calories.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calendar gives the usage of treadmill for a considerable day.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966" y="536028"/>
            <a:ext cx="662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0125A-ECDE-4EF3-B902-486ABA51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04536"/>
            <a:ext cx="112204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669" y="465083"/>
            <a:ext cx="546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DATA CALENDAR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92" y="520528"/>
            <a:ext cx="4793395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559" y="370490"/>
            <a:ext cx="3783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559" y="955265"/>
            <a:ext cx="877351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Links for equations </a:t>
            </a:r>
          </a:p>
          <a:p>
            <a:r>
              <a:rPr lang="en-US" dirty="0">
                <a:hlinkClick r:id="rId2"/>
              </a:rPr>
              <a:t>https://www.google.com/amp/s/www.womanandhome.com/amp/health-and-wellbeing/calories-burned-walking-206766/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https://www.verywellfit.com/set-pedometer-better-accuracy-3432895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https://www.livestrong.com/article/34973-calculate-treadmill-calories/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Link how project was designed using real time method</a:t>
            </a:r>
          </a:p>
          <a:p>
            <a:r>
              <a:rPr lang="en-US" dirty="0">
                <a:hlinkClick r:id="rId5"/>
              </a:rPr>
              <a:t>https://www.programiz.com/python-programming/datetime/strftime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How we learnt on tkinter for designing a GUI</a:t>
            </a:r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https://youtube.com/playlist?list=PLCC34OHNcOtoC6GglhF3ncJ5rLwQrLGnV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Links how the buttons in GUI was added</a:t>
            </a:r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http://buttonoptimizer.com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Reference for color codes </a:t>
            </a:r>
          </a:p>
          <a:p>
            <a:r>
              <a:rPr lang="en-US" dirty="0">
                <a:hlinkClick r:id="rId8"/>
              </a:rPr>
              <a:t>https://htmlcolorcodes.com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269" y="307428"/>
            <a:ext cx="5872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PROBLEMS WE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903" y="1639614"/>
            <a:ext cx="8718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Creating a GUI was failed in so many times.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was difficult to run infinite loops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Default buttons in GUI was not </a:t>
            </a:r>
            <a:r>
              <a:rPr lang="en-US" dirty="0" err="1"/>
              <a:t>userfriendly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Many functions were used to increase and decrease the speed of Treadmill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731" y="567558"/>
            <a:ext cx="545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HOW WE OVERCOME THEM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731" y="1765738"/>
            <a:ext cx="851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Found web sites which were included proper methods to create a GUI.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Function in functions were run in the program with a delay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Top Treadmill icon was designed using illustrator</a:t>
            </a:r>
          </a:p>
        </p:txBody>
      </p:sp>
    </p:spTree>
    <p:extLst>
      <p:ext uri="{BB962C8B-B14F-4D97-AF65-F5344CB8AC3E}">
        <p14:creationId xmlns:p14="http://schemas.microsoft.com/office/powerpoint/2010/main" val="34293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GROUP MEMEBERS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86" y="1318010"/>
            <a:ext cx="8596668" cy="1645907"/>
          </a:xfrm>
        </p:spPr>
        <p:txBody>
          <a:bodyPr/>
          <a:lstStyle/>
          <a:p>
            <a:r>
              <a:rPr lang="en-US" dirty="0"/>
              <a:t>W.K.H.M. WEERASINGHA   - E/18/383 </a:t>
            </a:r>
          </a:p>
          <a:p>
            <a:r>
              <a:rPr lang="en-US" dirty="0"/>
              <a:t>G.M.R.R. WEERASINGHE    - E/18/384 </a:t>
            </a:r>
          </a:p>
          <a:p>
            <a:r>
              <a:rPr lang="en-US" dirty="0"/>
              <a:t>I.D. WEERASINGHE            - E/18/385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6917" y="4453759"/>
            <a:ext cx="491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 OF ENGINEERING</a:t>
            </a:r>
          </a:p>
          <a:p>
            <a:r>
              <a:rPr lang="en-US" dirty="0"/>
              <a:t>UNIVERSITY OF PERADENIYA</a:t>
            </a:r>
          </a:p>
        </p:txBody>
      </p:sp>
    </p:spTree>
    <p:extLst>
      <p:ext uri="{BB962C8B-B14F-4D97-AF65-F5344CB8AC3E}">
        <p14:creationId xmlns:p14="http://schemas.microsoft.com/office/powerpoint/2010/main" val="12179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448" y="1379483"/>
            <a:ext cx="6731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277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545" y="425669"/>
            <a:ext cx="539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45" y="1237591"/>
            <a:ext cx="7922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Exercise is an essential fact for a human life style.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Treadmill is an one of the best exercise machine which is very famous among people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Parameters which are related to health of a human are calculated and displayed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Project is implemented by 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324" y="465083"/>
            <a:ext cx="543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OUR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448" y="1450428"/>
            <a:ext cx="6613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 basic operate system for a treadmill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Improve current system until a real time treadmill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Design an UI for inputs and get outputs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Identify hidden talents in team members</a:t>
            </a:r>
          </a:p>
        </p:txBody>
      </p:sp>
    </p:spTree>
    <p:extLst>
      <p:ext uri="{BB962C8B-B14F-4D97-AF65-F5344CB8AC3E}">
        <p14:creationId xmlns:p14="http://schemas.microsoft.com/office/powerpoint/2010/main" val="35046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676" y="488731"/>
            <a:ext cx="505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USED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76" y="1655379"/>
            <a:ext cx="7133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Date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tkcalendar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tkinter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6737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83" y="504497"/>
            <a:ext cx="592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PROJECT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5520505"/>
              </p:ext>
            </p:extLst>
          </p:nvPr>
        </p:nvGraphicFramePr>
        <p:xfrm>
          <a:off x="967828" y="16734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3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152" y="496614"/>
            <a:ext cx="666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MILESTONE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021" y="1710559"/>
            <a:ext cx="8741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 the calculations are under a selected time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System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Motor rpm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Shaft 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  of the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of the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Parameters is calculated for a basic system,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Burnt calories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Walked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Treadmill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433552"/>
            <a:ext cx="39807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FLOW CHART </a:t>
            </a:r>
            <a:r>
              <a:rPr lang="en-US" sz="2000" dirty="0"/>
              <a:t>MILESTONE1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29" y="-47297"/>
            <a:ext cx="487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22" y="0"/>
            <a:ext cx="4709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487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582</TotalTime>
  <Words>496</Words>
  <Application>Microsoft Office PowerPoint</Application>
  <PresentationFormat>Widescreen</PresentationFormat>
  <Paragraphs>138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</vt:lpstr>
      <vt:lpstr>Wingdings 3</vt:lpstr>
      <vt:lpstr>Slice</vt:lpstr>
      <vt:lpstr>Facet</vt:lpstr>
      <vt:lpstr>TreadMILL DASHBOARD</vt:lpstr>
      <vt:lpstr>GROUP MEMEBERS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W.K.H.M. WEERASINGHA</cp:lastModifiedBy>
  <cp:revision>42</cp:revision>
  <dcterms:created xsi:type="dcterms:W3CDTF">2021-03-22T05:01:01Z</dcterms:created>
  <dcterms:modified xsi:type="dcterms:W3CDTF">2023-11-13T18:33:01Z</dcterms:modified>
</cp:coreProperties>
</file>