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5C614-0A45-FF93-C9EB-12872C833637}" v="405" dt="2025-04-23T12:55:22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shaili Donavalli" userId="S::hd3q@mtmail.mtsu.edu::36226e1f-0b58-440a-8e63-f8cc0f9d8ada" providerId="AD" clId="Web-{38A5C614-0A45-FF93-C9EB-12872C833637}"/>
    <pc:docChg chg="addSld modSld">
      <pc:chgData name="Himashaili Donavalli" userId="S::hd3q@mtmail.mtsu.edu::36226e1f-0b58-440a-8e63-f8cc0f9d8ada" providerId="AD" clId="Web-{38A5C614-0A45-FF93-C9EB-12872C833637}" dt="2025-04-23T12:55:22.730" v="409" actId="14100"/>
      <pc:docMkLst>
        <pc:docMk/>
      </pc:docMkLst>
      <pc:sldChg chg="addSp delSp modSp mod setBg">
        <pc:chgData name="Himashaili Donavalli" userId="S::hd3q@mtmail.mtsu.edu::36226e1f-0b58-440a-8e63-f8cc0f9d8ada" providerId="AD" clId="Web-{38A5C614-0A45-FF93-C9EB-12872C833637}" dt="2025-04-23T11:57:29.453" v="72" actId="14100"/>
        <pc:sldMkLst>
          <pc:docMk/>
          <pc:sldMk cId="4169968407" sldId="256"/>
        </pc:sldMkLst>
        <pc:spChg chg="mod ord">
          <ac:chgData name="Himashaili Donavalli" userId="S::hd3q@mtmail.mtsu.edu::36226e1f-0b58-440a-8e63-f8cc0f9d8ada" providerId="AD" clId="Web-{38A5C614-0A45-FF93-C9EB-12872C833637}" dt="2025-04-23T11:57:19.593" v="71" actId="14100"/>
          <ac:spMkLst>
            <pc:docMk/>
            <pc:sldMk cId="4169968407" sldId="256"/>
            <ac:spMk id="2" creationId="{08AFBEC2-F465-382C-8E61-4F51138444B0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1:53:50.180" v="39"/>
          <ac:spMkLst>
            <pc:docMk/>
            <pc:sldMk cId="4169968407" sldId="256"/>
            <ac:spMk id="8" creationId="{0671A8AE-40A1-4631-A6B8-581AFF065482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1:53:50.180" v="39"/>
          <ac:spMkLst>
            <pc:docMk/>
            <pc:sldMk cId="4169968407" sldId="256"/>
            <ac:spMk id="10" creationId="{AB58EF07-17C2-48CF-ABB0-EEF1F17CB8F0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1:53:50.180" v="39"/>
          <ac:spMkLst>
            <pc:docMk/>
            <pc:sldMk cId="4169968407" sldId="256"/>
            <ac:spMk id="12" creationId="{AF2F604E-43BE-4DC3-B983-E071523364F8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1:53:50.180" v="39"/>
          <ac:spMkLst>
            <pc:docMk/>
            <pc:sldMk cId="4169968407" sldId="256"/>
            <ac:spMk id="14" creationId="{08C9B587-E65E-4B52-B37C-ABEBB6E87928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1:53:50.180" v="39"/>
          <ac:spMkLst>
            <pc:docMk/>
            <pc:sldMk cId="4169968407" sldId="256"/>
            <ac:spMk id="19" creationId="{0671A8AE-40A1-4631-A6B8-581AFF065482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1:53:50.180" v="39"/>
          <ac:spMkLst>
            <pc:docMk/>
            <pc:sldMk cId="4169968407" sldId="256"/>
            <ac:spMk id="21" creationId="{AB58EF07-17C2-48CF-ABB0-EEF1F17CB8F0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1:53:50.180" v="39"/>
          <ac:spMkLst>
            <pc:docMk/>
            <pc:sldMk cId="4169968407" sldId="256"/>
            <ac:spMk id="23" creationId="{AF2F604E-43BE-4DC3-B983-E071523364F8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1:53:50.180" v="39"/>
          <ac:spMkLst>
            <pc:docMk/>
            <pc:sldMk cId="4169968407" sldId="256"/>
            <ac:spMk id="25" creationId="{08C9B587-E65E-4B52-B37C-ABEBB6E87928}"/>
          </ac:spMkLst>
        </pc:spChg>
        <pc:picChg chg="add del mod modCrop">
          <ac:chgData name="Himashaili Donavalli" userId="S::hd3q@mtmail.mtsu.edu::36226e1f-0b58-440a-8e63-f8cc0f9d8ada" providerId="AD" clId="Web-{38A5C614-0A45-FF93-C9EB-12872C833637}" dt="2025-04-23T11:53:40.133" v="37"/>
          <ac:picMkLst>
            <pc:docMk/>
            <pc:sldMk cId="4169968407" sldId="256"/>
            <ac:picMk id="3" creationId="{12C953B3-5F03-F409-9556-DADFD5A98DD7}"/>
          </ac:picMkLst>
        </pc:picChg>
        <pc:picChg chg="add mod modCrop">
          <ac:chgData name="Himashaili Donavalli" userId="S::hd3q@mtmail.mtsu.edu::36226e1f-0b58-440a-8e63-f8cc0f9d8ada" providerId="AD" clId="Web-{38A5C614-0A45-FF93-C9EB-12872C833637}" dt="2025-04-23T11:57:29.453" v="72" actId="14100"/>
          <ac:picMkLst>
            <pc:docMk/>
            <pc:sldMk cId="4169968407" sldId="256"/>
            <ac:picMk id="4" creationId="{9FEB7D98-6287-3724-9EDE-F45815162677}"/>
          </ac:picMkLst>
        </pc:picChg>
      </pc:sldChg>
      <pc:sldChg chg="addSp delSp modSp mod setBg">
        <pc:chgData name="Himashaili Donavalli" userId="S::hd3q@mtmail.mtsu.edu::36226e1f-0b58-440a-8e63-f8cc0f9d8ada" providerId="AD" clId="Web-{38A5C614-0A45-FF93-C9EB-12872C833637}" dt="2025-04-23T12:05:05.141" v="100" actId="14100"/>
        <pc:sldMkLst>
          <pc:docMk/>
          <pc:sldMk cId="4156151555" sldId="257"/>
        </pc:sldMkLst>
        <pc:spChg chg="mod">
          <ac:chgData name="Himashaili Donavalli" userId="S::hd3q@mtmail.mtsu.edu::36226e1f-0b58-440a-8e63-f8cc0f9d8ada" providerId="AD" clId="Web-{38A5C614-0A45-FF93-C9EB-12872C833637}" dt="2025-04-23T12:05:05.141" v="100" actId="14100"/>
          <ac:spMkLst>
            <pc:docMk/>
            <pc:sldMk cId="4156151555" sldId="257"/>
            <ac:spMk id="2" creationId="{D210ACD9-BDF1-33B2-9312-F4A00D9DAAF0}"/>
          </ac:spMkLst>
        </pc:spChg>
        <pc:spChg chg="mod">
          <ac:chgData name="Himashaili Donavalli" userId="S::hd3q@mtmail.mtsu.edu::36226e1f-0b58-440a-8e63-f8cc0f9d8ada" providerId="AD" clId="Web-{38A5C614-0A45-FF93-C9EB-12872C833637}" dt="2025-04-23T12:04:44.374" v="97" actId="14100"/>
          <ac:spMkLst>
            <pc:docMk/>
            <pc:sldMk cId="4156151555" sldId="257"/>
            <ac:spMk id="3" creationId="{D0F7760E-B6CE-7950-3E0A-64E67E8C6848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03:13.356" v="81"/>
          <ac:spMkLst>
            <pc:docMk/>
            <pc:sldMk cId="4156151555" sldId="257"/>
            <ac:spMk id="9" creationId="{F13C74B1-5B17-4795-BED0-7140497B445A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03:13.356" v="81"/>
          <ac:spMkLst>
            <pc:docMk/>
            <pc:sldMk cId="4156151555" sldId="257"/>
            <ac:spMk id="11" creationId="{D4974D33-8DC5-464E-8C6D-BE58F0669C17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03:13.371" v="82"/>
          <ac:spMkLst>
            <pc:docMk/>
            <pc:sldMk cId="4156151555" sldId="257"/>
            <ac:spMk id="13" creationId="{A7B99495-F43F-4D80-A44F-2CB4764EB90B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03:13.371" v="82"/>
          <ac:spMkLst>
            <pc:docMk/>
            <pc:sldMk cId="4156151555" sldId="257"/>
            <ac:spMk id="14" creationId="{4F7EBAE4-9945-4473-9E34-B2C66EA0F03D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03:13.371" v="82"/>
          <ac:spMkLst>
            <pc:docMk/>
            <pc:sldMk cId="4156151555" sldId="257"/>
            <ac:spMk id="15" creationId="{70BEB1E7-2F88-40BC-B73D-42E5B6F80BFC}"/>
          </ac:spMkLst>
        </pc:spChg>
        <pc:picChg chg="add mod">
          <ac:chgData name="Himashaili Donavalli" userId="S::hd3q@mtmail.mtsu.edu::36226e1f-0b58-440a-8e63-f8cc0f9d8ada" providerId="AD" clId="Web-{38A5C614-0A45-FF93-C9EB-12872C833637}" dt="2025-04-23T12:04:56.109" v="99" actId="14100"/>
          <ac:picMkLst>
            <pc:docMk/>
            <pc:sldMk cId="4156151555" sldId="257"/>
            <ac:picMk id="4" creationId="{C9F238AF-EAF0-C5E2-5B83-1D4F2E1F7CE0}"/>
          </ac:picMkLst>
        </pc:picChg>
      </pc:sldChg>
      <pc:sldChg chg="addSp delSp modSp mod setBg">
        <pc:chgData name="Himashaili Donavalli" userId="S::hd3q@mtmail.mtsu.edu::36226e1f-0b58-440a-8e63-f8cc0f9d8ada" providerId="AD" clId="Web-{38A5C614-0A45-FF93-C9EB-12872C833637}" dt="2025-04-23T12:21:21.831" v="155" actId="14100"/>
        <pc:sldMkLst>
          <pc:docMk/>
          <pc:sldMk cId="1974123583" sldId="258"/>
        </pc:sldMkLst>
        <pc:spChg chg="mod">
          <ac:chgData name="Himashaili Donavalli" userId="S::hd3q@mtmail.mtsu.edu::36226e1f-0b58-440a-8e63-f8cc0f9d8ada" providerId="AD" clId="Web-{38A5C614-0A45-FF93-C9EB-12872C833637}" dt="2025-04-23T12:21:09.190" v="153" actId="20577"/>
          <ac:spMkLst>
            <pc:docMk/>
            <pc:sldMk cId="1974123583" sldId="258"/>
            <ac:spMk id="2" creationId="{57ED1471-57B4-B60B-CBA0-A10729117B60}"/>
          </ac:spMkLst>
        </pc:spChg>
        <pc:spChg chg="del mod">
          <ac:chgData name="Himashaili Donavalli" userId="S::hd3q@mtmail.mtsu.edu::36226e1f-0b58-440a-8e63-f8cc0f9d8ada" providerId="AD" clId="Web-{38A5C614-0A45-FF93-C9EB-12872C833637}" dt="2025-04-23T12:18:00.777" v="130"/>
          <ac:spMkLst>
            <pc:docMk/>
            <pc:sldMk cId="1974123583" sldId="258"/>
            <ac:spMk id="4" creationId="{A3158976-88D8-12D4-062D-DC58D4DD6EC8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18:38.497" v="133"/>
          <ac:spMkLst>
            <pc:docMk/>
            <pc:sldMk cId="1974123583" sldId="258"/>
            <ac:spMk id="10" creationId="{BACC6370-2D7E-4714-9D71-7542949D7D5D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18:38.497" v="133"/>
          <ac:spMkLst>
            <pc:docMk/>
            <pc:sldMk cId="1974123583" sldId="258"/>
            <ac:spMk id="12" creationId="{F68B3F68-107C-434F-AA38-110D5EA91B85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18:38.497" v="133"/>
          <ac:spMkLst>
            <pc:docMk/>
            <pc:sldMk cId="1974123583" sldId="258"/>
            <ac:spMk id="14" creationId="{AAD0DBB9-1A4B-4391-81D4-CB19F9AB918A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18:38.497" v="133"/>
          <ac:spMkLst>
            <pc:docMk/>
            <pc:sldMk cId="1974123583" sldId="258"/>
            <ac:spMk id="16" creationId="{063BBA22-50EA-4C4D-BE05-F1CE4E63AA56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18:38.497" v="133"/>
          <ac:spMkLst>
            <pc:docMk/>
            <pc:sldMk cId="1974123583" sldId="258"/>
            <ac:spMk id="21" creationId="{955A2079-FA98-4876-80F0-72364A7D2EA4}"/>
          </ac:spMkLst>
        </pc:spChg>
        <pc:graphicFrameChg chg="add mod modGraphic">
          <ac:chgData name="Himashaili Donavalli" userId="S::hd3q@mtmail.mtsu.edu::36226e1f-0b58-440a-8e63-f8cc0f9d8ada" providerId="AD" clId="Web-{38A5C614-0A45-FF93-C9EB-12872C833637}" dt="2025-04-23T12:21:21.831" v="155" actId="14100"/>
          <ac:graphicFrameMkLst>
            <pc:docMk/>
            <pc:sldMk cId="1974123583" sldId="258"/>
            <ac:graphicFrameMk id="6" creationId="{60D07C19-424A-B05E-61D8-75C0A2FCF7AD}"/>
          </ac:graphicFrameMkLst>
        </pc:graphicFrameChg>
      </pc:sldChg>
      <pc:sldChg chg="addSp delSp modSp mod setBg">
        <pc:chgData name="Himashaili Donavalli" userId="S::hd3q@mtmail.mtsu.edu::36226e1f-0b58-440a-8e63-f8cc0f9d8ada" providerId="AD" clId="Web-{38A5C614-0A45-FF93-C9EB-12872C833637}" dt="2025-04-23T12:45:31.163" v="328" actId="14100"/>
        <pc:sldMkLst>
          <pc:docMk/>
          <pc:sldMk cId="1096818783" sldId="259"/>
        </pc:sldMkLst>
        <pc:spChg chg="mod">
          <ac:chgData name="Himashaili Donavalli" userId="S::hd3q@mtmail.mtsu.edu::36226e1f-0b58-440a-8e63-f8cc0f9d8ada" providerId="AD" clId="Web-{38A5C614-0A45-FF93-C9EB-12872C833637}" dt="2025-04-23T12:26:46.264" v="178"/>
          <ac:spMkLst>
            <pc:docMk/>
            <pc:sldMk cId="1096818783" sldId="259"/>
            <ac:spMk id="2" creationId="{E72DB446-6EF3-41C8-57EE-6D2369B057B8}"/>
          </ac:spMkLst>
        </pc:spChg>
        <pc:spChg chg="add del mod">
          <ac:chgData name="Himashaili Donavalli" userId="S::hd3q@mtmail.mtsu.edu::36226e1f-0b58-440a-8e63-f8cc0f9d8ada" providerId="AD" clId="Web-{38A5C614-0A45-FF93-C9EB-12872C833637}" dt="2025-04-23T12:45:31.163" v="328" actId="14100"/>
          <ac:spMkLst>
            <pc:docMk/>
            <pc:sldMk cId="1096818783" sldId="259"/>
            <ac:spMk id="3" creationId="{59E68C53-F975-5562-04BE-641CD084AE24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26:46.264" v="178"/>
          <ac:spMkLst>
            <pc:docMk/>
            <pc:sldMk cId="1096818783" sldId="259"/>
            <ac:spMk id="8" creationId="{389575E1-3389-451A-A5F7-27854C25C599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26:46.264" v="178"/>
          <ac:spMkLst>
            <pc:docMk/>
            <pc:sldMk cId="1096818783" sldId="259"/>
            <ac:spMk id="10" creationId="{A53CCC5C-D88E-40FB-B30B-23DCDBD01D37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26:46.264" v="178"/>
          <ac:spMkLst>
            <pc:docMk/>
            <pc:sldMk cId="1096818783" sldId="259"/>
            <ac:spMk id="12" creationId="{081E4A58-353D-44AE-B2FC-2A74E2E400F7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26:46.264" v="178"/>
          <ac:spMkLst>
            <pc:docMk/>
            <pc:sldMk cId="1096818783" sldId="259"/>
            <ac:spMk id="19" creationId="{1A9F7B4E-B03D-4F64-BE33-00D074458D45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26:46.264" v="178"/>
          <ac:spMkLst>
            <pc:docMk/>
            <pc:sldMk cId="1096818783" sldId="259"/>
            <ac:spMk id="21" creationId="{7E2BE7F7-CA89-4002-ACCE-A478AEA24F5E}"/>
          </ac:spMkLst>
        </pc:spChg>
        <pc:graphicFrameChg chg="add del mod modGraphic">
          <ac:chgData name="Himashaili Donavalli" userId="S::hd3q@mtmail.mtsu.edu::36226e1f-0b58-440a-8e63-f8cc0f9d8ada" providerId="AD" clId="Web-{38A5C614-0A45-FF93-C9EB-12872C833637}" dt="2025-04-23T12:26:48.108" v="179"/>
          <ac:graphicFrameMkLst>
            <pc:docMk/>
            <pc:sldMk cId="1096818783" sldId="259"/>
            <ac:graphicFrameMk id="14" creationId="{B505829B-4C02-3FE2-B7E4-58D6D33D1F72}"/>
          </ac:graphicFrameMkLst>
        </pc:graphicFrameChg>
      </pc:sldChg>
      <pc:sldChg chg="addSp delSp modSp mod setBg">
        <pc:chgData name="Himashaili Donavalli" userId="S::hd3q@mtmail.mtsu.edu::36226e1f-0b58-440a-8e63-f8cc0f9d8ada" providerId="AD" clId="Web-{38A5C614-0A45-FF93-C9EB-12872C833637}" dt="2025-04-23T12:44:22.473" v="311" actId="20577"/>
        <pc:sldMkLst>
          <pc:docMk/>
          <pc:sldMk cId="285439383" sldId="260"/>
        </pc:sldMkLst>
        <pc:spChg chg="mod">
          <ac:chgData name="Himashaili Donavalli" userId="S::hd3q@mtmail.mtsu.edu::36226e1f-0b58-440a-8e63-f8cc0f9d8ada" providerId="AD" clId="Web-{38A5C614-0A45-FF93-C9EB-12872C833637}" dt="2025-04-23T12:43:59.331" v="304" actId="14100"/>
          <ac:spMkLst>
            <pc:docMk/>
            <pc:sldMk cId="285439383" sldId="260"/>
            <ac:spMk id="2" creationId="{35410A83-2DC6-17D7-0C13-6DA9785D690D}"/>
          </ac:spMkLst>
        </pc:spChg>
        <pc:spChg chg="add del mod">
          <ac:chgData name="Himashaili Donavalli" userId="S::hd3q@mtmail.mtsu.edu::36226e1f-0b58-440a-8e63-f8cc0f9d8ada" providerId="AD" clId="Web-{38A5C614-0A45-FF93-C9EB-12872C833637}" dt="2025-04-23T12:44:22.473" v="311" actId="20577"/>
          <ac:spMkLst>
            <pc:docMk/>
            <pc:sldMk cId="285439383" sldId="260"/>
            <ac:spMk id="4" creationId="{8A463211-7046-8084-174F-3D9CC2CA4285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35:17.641" v="191"/>
          <ac:spMkLst>
            <pc:docMk/>
            <pc:sldMk cId="285439383" sldId="260"/>
            <ac:spMk id="6" creationId="{907EF6B7-1338-4443-8C46-6A318D952DFD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35:17.641" v="191"/>
          <ac:spMkLst>
            <pc:docMk/>
            <pc:sldMk cId="285439383" sldId="260"/>
            <ac:spMk id="7" creationId="{DAAE4CDD-124C-4DCF-9584-B6033B545DD5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35:17.641" v="191"/>
          <ac:spMkLst>
            <pc:docMk/>
            <pc:sldMk cId="285439383" sldId="260"/>
            <ac:spMk id="8" creationId="{081E4A58-353D-44AE-B2FC-2A74E2E400F7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33:06.418" v="186"/>
          <ac:spMkLst>
            <pc:docMk/>
            <pc:sldMk cId="285439383" sldId="260"/>
            <ac:spMk id="9" creationId="{907EF6B7-1338-4443-8C46-6A318D952DFD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2:08.999" v="275"/>
          <ac:spMkLst>
            <pc:docMk/>
            <pc:sldMk cId="285439383" sldId="260"/>
            <ac:spMk id="10" creationId="{389575E1-3389-451A-A5F7-27854C25C599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33:06.418" v="186"/>
          <ac:spMkLst>
            <pc:docMk/>
            <pc:sldMk cId="285439383" sldId="260"/>
            <ac:spMk id="11" creationId="{DAAE4CDD-124C-4DCF-9584-B6033B545DD5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2:08.999" v="275"/>
          <ac:spMkLst>
            <pc:docMk/>
            <pc:sldMk cId="285439383" sldId="260"/>
            <ac:spMk id="12" creationId="{A53CCC5C-D88E-40FB-B30B-23DCDBD01D37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33:06.418" v="186"/>
          <ac:spMkLst>
            <pc:docMk/>
            <pc:sldMk cId="285439383" sldId="260"/>
            <ac:spMk id="13" creationId="{081E4A58-353D-44AE-B2FC-2A74E2E400F7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2:08.999" v="275"/>
          <ac:spMkLst>
            <pc:docMk/>
            <pc:sldMk cId="285439383" sldId="260"/>
            <ac:spMk id="14" creationId="{081E4A58-353D-44AE-B2FC-2A74E2E400F7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2:08.999" v="275"/>
          <ac:spMkLst>
            <pc:docMk/>
            <pc:sldMk cId="285439383" sldId="260"/>
            <ac:spMk id="16" creationId="{C2554CA6-288E-4202-BC52-2E5A8F0C0AED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2:08.999" v="275"/>
          <ac:spMkLst>
            <pc:docMk/>
            <pc:sldMk cId="285439383" sldId="260"/>
            <ac:spMk id="17" creationId="{B10BB131-AC8E-4A8E-A5D1-36260F720C3B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2:08.999" v="275"/>
          <ac:spMkLst>
            <pc:docMk/>
            <pc:sldMk cId="285439383" sldId="260"/>
            <ac:spMk id="18" creationId="{5B7778FC-632E-4DCA-A7CB-0D7731CCF970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0:25.324" v="254"/>
          <ac:spMkLst>
            <pc:docMk/>
            <pc:sldMk cId="285439383" sldId="260"/>
            <ac:spMk id="19" creationId="{907EF6B7-1338-4443-8C46-6A318D952DFD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0:25.324" v="254"/>
          <ac:spMkLst>
            <pc:docMk/>
            <pc:sldMk cId="285439383" sldId="260"/>
            <ac:spMk id="21" creationId="{DAAE4CDD-124C-4DCF-9584-B6033B545DD5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0:25.324" v="254"/>
          <ac:spMkLst>
            <pc:docMk/>
            <pc:sldMk cId="285439383" sldId="260"/>
            <ac:spMk id="23" creationId="{081E4A58-353D-44AE-B2FC-2A74E2E400F7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42:08.999" v="275"/>
          <ac:spMkLst>
            <pc:docMk/>
            <pc:sldMk cId="285439383" sldId="260"/>
            <ac:spMk id="25" creationId="{FA23A907-97FB-4A8F-880A-DD77401C4296}"/>
          </ac:spMkLst>
        </pc:spChg>
        <pc:graphicFrameChg chg="add del">
          <ac:chgData name="Himashaili Donavalli" userId="S::hd3q@mtmail.mtsu.edu::36226e1f-0b58-440a-8e63-f8cc0f9d8ada" providerId="AD" clId="Web-{38A5C614-0A45-FF93-C9EB-12872C833637}" dt="2025-04-23T12:33:03.574" v="185"/>
          <ac:graphicFrameMkLst>
            <pc:docMk/>
            <pc:sldMk cId="285439383" sldId="260"/>
            <ac:graphicFrameMk id="15" creationId="{00D7A527-9F30-1B52-951E-5212B09EDC2A}"/>
          </ac:graphicFrameMkLst>
        </pc:graphicFrameChg>
      </pc:sldChg>
      <pc:sldChg chg="addSp modSp mod setBg">
        <pc:chgData name="Himashaili Donavalli" userId="S::hd3q@mtmail.mtsu.edu::36226e1f-0b58-440a-8e63-f8cc0f9d8ada" providerId="AD" clId="Web-{38A5C614-0A45-FF93-C9EB-12872C833637}" dt="2025-04-23T12:47:14.072" v="339" actId="14100"/>
        <pc:sldMkLst>
          <pc:docMk/>
          <pc:sldMk cId="3801606852" sldId="261"/>
        </pc:sldMkLst>
        <pc:spChg chg="mod">
          <ac:chgData name="Himashaili Donavalli" userId="S::hd3q@mtmail.mtsu.edu::36226e1f-0b58-440a-8e63-f8cc0f9d8ada" providerId="AD" clId="Web-{38A5C614-0A45-FF93-C9EB-12872C833637}" dt="2025-04-23T12:46:28.196" v="330"/>
          <ac:spMkLst>
            <pc:docMk/>
            <pc:sldMk cId="3801606852" sldId="261"/>
            <ac:spMk id="2" creationId="{66C78CA8-62AA-546F-8E49-FBBFD8A98DA2}"/>
          </ac:spMkLst>
        </pc:spChg>
        <pc:spChg chg="mod">
          <ac:chgData name="Himashaili Donavalli" userId="S::hd3q@mtmail.mtsu.edu::36226e1f-0b58-440a-8e63-f8cc0f9d8ada" providerId="AD" clId="Web-{38A5C614-0A45-FF93-C9EB-12872C833637}" dt="2025-04-23T12:47:14.072" v="339" actId="14100"/>
          <ac:spMkLst>
            <pc:docMk/>
            <pc:sldMk cId="3801606852" sldId="261"/>
            <ac:spMk id="4" creationId="{80C059C3-42B1-349A-A9EC-BC43CE03FF5F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46:28.196" v="330"/>
          <ac:spMkLst>
            <pc:docMk/>
            <pc:sldMk cId="3801606852" sldId="261"/>
            <ac:spMk id="9" creationId="{C2554CA6-288E-4202-BC52-2E5A8F0C0AED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46:28.196" v="330"/>
          <ac:spMkLst>
            <pc:docMk/>
            <pc:sldMk cId="3801606852" sldId="261"/>
            <ac:spMk id="11" creationId="{B10BB131-AC8E-4A8E-A5D1-36260F720C3B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46:28.196" v="330"/>
          <ac:spMkLst>
            <pc:docMk/>
            <pc:sldMk cId="3801606852" sldId="261"/>
            <ac:spMk id="13" creationId="{5B7778FC-632E-4DCA-A7CB-0D7731CCF970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46:28.196" v="330"/>
          <ac:spMkLst>
            <pc:docMk/>
            <pc:sldMk cId="3801606852" sldId="261"/>
            <ac:spMk id="15" creationId="{FA23A907-97FB-4A8F-880A-DD77401C4296}"/>
          </ac:spMkLst>
        </pc:spChg>
      </pc:sldChg>
      <pc:sldChg chg="addSp delSp modSp mod setBg">
        <pc:chgData name="Himashaili Donavalli" userId="S::hd3q@mtmail.mtsu.edu::36226e1f-0b58-440a-8e63-f8cc0f9d8ada" providerId="AD" clId="Web-{38A5C614-0A45-FF93-C9EB-12872C833637}" dt="2025-04-23T12:55:22.730" v="409" actId="14100"/>
        <pc:sldMkLst>
          <pc:docMk/>
          <pc:sldMk cId="1456107599" sldId="262"/>
        </pc:sldMkLst>
        <pc:spChg chg="mod">
          <ac:chgData name="Himashaili Donavalli" userId="S::hd3q@mtmail.mtsu.edu::36226e1f-0b58-440a-8e63-f8cc0f9d8ada" providerId="AD" clId="Web-{38A5C614-0A45-FF93-C9EB-12872C833637}" dt="2025-04-23T12:55:22.730" v="409" actId="14100"/>
          <ac:spMkLst>
            <pc:docMk/>
            <pc:sldMk cId="1456107599" sldId="262"/>
            <ac:spMk id="2" creationId="{9230CA0D-5741-27DA-76CA-B70F46D354E5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54:26.181" v="400"/>
          <ac:spMkLst>
            <pc:docMk/>
            <pc:sldMk cId="1456107599" sldId="262"/>
            <ac:spMk id="7" creationId="{FFD48BC7-DC40-47DE-87EE-9F4B6ECB9ABB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54:26.181" v="400"/>
          <ac:spMkLst>
            <pc:docMk/>
            <pc:sldMk cId="1456107599" sldId="262"/>
            <ac:spMk id="9" creationId="{E502BBC7-2C76-46F3-BC24-5985BC13DB88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54:26.181" v="400"/>
          <ac:spMkLst>
            <pc:docMk/>
            <pc:sldMk cId="1456107599" sldId="262"/>
            <ac:spMk id="11" creationId="{C7F28D52-2A5F-4D23-81AE-7CB8B591C7AF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54:26.181" v="400"/>
          <ac:spMkLst>
            <pc:docMk/>
            <pc:sldMk cId="1456107599" sldId="262"/>
            <ac:spMk id="13" creationId="{3629484E-3792-4B3D-89AD-7C8A1ED0E0D4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54:26.181" v="400"/>
          <ac:spMkLst>
            <pc:docMk/>
            <pc:sldMk cId="1456107599" sldId="262"/>
            <ac:spMk id="18" creationId="{943CAA20-3569-4189-9E48-239A229A86CA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54:26.181" v="400"/>
          <ac:spMkLst>
            <pc:docMk/>
            <pc:sldMk cId="1456107599" sldId="262"/>
            <ac:spMk id="20" creationId="{DA542B6D-E775-4832-91DC-2D20F857813A}"/>
          </ac:spMkLst>
        </pc:spChg>
      </pc:sldChg>
      <pc:sldChg chg="addSp delSp modSp new mod setBg">
        <pc:chgData name="Himashaili Donavalli" userId="S::hd3q@mtmail.mtsu.edu::36226e1f-0b58-440a-8e63-f8cc0f9d8ada" providerId="AD" clId="Web-{38A5C614-0A45-FF93-C9EB-12872C833637}" dt="2025-04-23T12:45:43.491" v="329" actId="14100"/>
        <pc:sldMkLst>
          <pc:docMk/>
          <pc:sldMk cId="396324238" sldId="263"/>
        </pc:sldMkLst>
        <pc:spChg chg="mod">
          <ac:chgData name="Himashaili Donavalli" userId="S::hd3q@mtmail.mtsu.edu::36226e1f-0b58-440a-8e63-f8cc0f9d8ada" providerId="AD" clId="Web-{38A5C614-0A45-FF93-C9EB-12872C833637}" dt="2025-04-23T12:39:49.073" v="252"/>
          <ac:spMkLst>
            <pc:docMk/>
            <pc:sldMk cId="396324238" sldId="263"/>
            <ac:spMk id="2" creationId="{699BE662-DEDB-BE0E-2D91-2795295FDBA3}"/>
          </ac:spMkLst>
        </pc:spChg>
        <pc:spChg chg="mod">
          <ac:chgData name="Himashaili Donavalli" userId="S::hd3q@mtmail.mtsu.edu::36226e1f-0b58-440a-8e63-f8cc0f9d8ada" providerId="AD" clId="Web-{38A5C614-0A45-FF93-C9EB-12872C833637}" dt="2025-04-23T12:45:43.491" v="329" actId="14100"/>
          <ac:spMkLst>
            <pc:docMk/>
            <pc:sldMk cId="396324238" sldId="263"/>
            <ac:spMk id="3" creationId="{52A4B33A-8C7D-F162-DFAF-083D16B99832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39:49.073" v="252"/>
          <ac:spMkLst>
            <pc:docMk/>
            <pc:sldMk cId="396324238" sldId="263"/>
            <ac:spMk id="8" creationId="{389575E1-3389-451A-A5F7-27854C25C599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39:49.073" v="252"/>
          <ac:spMkLst>
            <pc:docMk/>
            <pc:sldMk cId="396324238" sldId="263"/>
            <ac:spMk id="10" creationId="{A53CCC5C-D88E-40FB-B30B-23DCDBD01D37}"/>
          </ac:spMkLst>
        </pc:spChg>
        <pc:spChg chg="add del">
          <ac:chgData name="Himashaili Donavalli" userId="S::hd3q@mtmail.mtsu.edu::36226e1f-0b58-440a-8e63-f8cc0f9d8ada" providerId="AD" clId="Web-{38A5C614-0A45-FF93-C9EB-12872C833637}" dt="2025-04-23T12:39:49.073" v="252"/>
          <ac:spMkLst>
            <pc:docMk/>
            <pc:sldMk cId="396324238" sldId="263"/>
            <ac:spMk id="12" creationId="{081E4A58-353D-44AE-B2FC-2A74E2E400F7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39:49.073" v="252"/>
          <ac:spMkLst>
            <pc:docMk/>
            <pc:sldMk cId="396324238" sldId="263"/>
            <ac:spMk id="17" creationId="{907EF6B7-1338-4443-8C46-6A318D952DFD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39:49.073" v="252"/>
          <ac:spMkLst>
            <pc:docMk/>
            <pc:sldMk cId="396324238" sldId="263"/>
            <ac:spMk id="19" creationId="{DAAE4CDD-124C-4DCF-9584-B6033B545DD5}"/>
          </ac:spMkLst>
        </pc:spChg>
        <pc:spChg chg="add">
          <ac:chgData name="Himashaili Donavalli" userId="S::hd3q@mtmail.mtsu.edu::36226e1f-0b58-440a-8e63-f8cc0f9d8ada" providerId="AD" clId="Web-{38A5C614-0A45-FF93-C9EB-12872C833637}" dt="2025-04-23T12:39:49.073" v="252"/>
          <ac:spMkLst>
            <pc:docMk/>
            <pc:sldMk cId="396324238" sldId="263"/>
            <ac:spMk id="21" creationId="{081E4A58-353D-44AE-B2FC-2A74E2E400F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91AE4-418C-42C2-8D82-49C4BC1E091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6D71A5-1929-4AD5-BE28-9A465B16D2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Limitations of Traditional Security Methods</a:t>
          </a:r>
          <a:br>
            <a:rPr lang="en-US" dirty="0">
              <a:latin typeface="Times New Roman"/>
              <a:cs typeface="Times New Roman"/>
            </a:rPr>
          </a:br>
          <a:r>
            <a:rPr lang="en-US" dirty="0">
              <a:latin typeface="Times New Roman"/>
              <a:cs typeface="Times New Roman"/>
            </a:rPr>
            <a:t> Traditional tools like firewalls and antivirus software rely on fixed rules </a:t>
          </a:r>
          <a:r>
            <a:rPr lang="en-US" i="0" baseline="0" dirty="0">
              <a:latin typeface="Times New Roman"/>
              <a:cs typeface="Times New Roman"/>
            </a:rPr>
            <a:t>and </a:t>
          </a:r>
          <a:r>
            <a:rPr lang="en-US" dirty="0">
              <a:latin typeface="Times New Roman"/>
              <a:cs typeface="Times New Roman"/>
            </a:rPr>
            <a:t>known threats</a:t>
          </a:r>
          <a:r>
            <a:rPr lang="en-US" i="0" baseline="0" dirty="0">
              <a:latin typeface="Times New Roman"/>
              <a:cs typeface="Times New Roman"/>
            </a:rPr>
            <a:t>, </a:t>
          </a:r>
          <a:r>
            <a:rPr lang="en-US" dirty="0">
              <a:latin typeface="Times New Roman"/>
              <a:cs typeface="Times New Roman"/>
            </a:rPr>
            <a:t>making them ineffective against modern</a:t>
          </a:r>
          <a:r>
            <a:rPr lang="en-US" i="0" baseline="0" dirty="0">
              <a:latin typeface="Times New Roman"/>
              <a:cs typeface="Times New Roman"/>
            </a:rPr>
            <a:t>, </a:t>
          </a:r>
          <a:r>
            <a:rPr lang="en-US" dirty="0">
              <a:latin typeface="Times New Roman"/>
              <a:cs typeface="Times New Roman"/>
            </a:rPr>
            <a:t>evolving cyberattacks</a:t>
          </a:r>
          <a:r>
            <a:rPr lang="en-US" i="0" baseline="0" dirty="0">
              <a:latin typeface="Times New Roman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B27AFD2E-EC98-4B59-837F-86028733D011}" type="parTrans" cxnId="{673DA955-EB98-426F-9780-296A4F0CDF28}">
      <dgm:prSet/>
      <dgm:spPr/>
      <dgm:t>
        <a:bodyPr/>
        <a:lstStyle/>
        <a:p>
          <a:endParaRPr lang="en-US"/>
        </a:p>
      </dgm:t>
    </dgm:pt>
    <dgm:pt modelId="{A7E8BCE1-147C-4C9A-BF8E-F41455AD6650}" type="sibTrans" cxnId="{673DA955-EB98-426F-9780-296A4F0CDF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478272-00CD-43D1-8CD0-B1339F6971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Times New Roman"/>
              <a:cs typeface="Times New Roman"/>
            </a:rPr>
            <a:t>AI </a:t>
          </a:r>
          <a:r>
            <a:rPr lang="en-US" b="1" dirty="0">
              <a:latin typeface="Times New Roman"/>
              <a:cs typeface="Times New Roman"/>
            </a:rPr>
            <a:t>Techniques in Cybersecurity</a:t>
          </a:r>
          <a:br>
            <a:rPr lang="en-US" dirty="0">
              <a:latin typeface="Times New Roman"/>
              <a:cs typeface="Times New Roman"/>
            </a:rPr>
          </a:br>
          <a:r>
            <a:rPr lang="en-US" dirty="0">
              <a:latin typeface="Times New Roman"/>
              <a:cs typeface="Times New Roman"/>
            </a:rPr>
            <a:t> The paper explores how AI methods such as machine learning, deep learning, natural language processing (NLP), and anomaly detection </a:t>
          </a:r>
          <a:r>
            <a:rPr lang="en-US" i="0" baseline="0" dirty="0">
              <a:latin typeface="Times New Roman"/>
              <a:cs typeface="Times New Roman"/>
            </a:rPr>
            <a:t>improve threat detection and </a:t>
          </a:r>
          <a:r>
            <a:rPr lang="en-US" dirty="0">
              <a:latin typeface="Times New Roman"/>
              <a:cs typeface="Times New Roman"/>
            </a:rPr>
            <a:t>adapt to new attacks </a:t>
          </a:r>
          <a:r>
            <a:rPr lang="en-US" i="0" baseline="0" dirty="0">
              <a:latin typeface="Times New Roman"/>
              <a:cs typeface="Times New Roman"/>
            </a:rPr>
            <a:t>in </a:t>
          </a:r>
          <a:r>
            <a:rPr lang="en-US" dirty="0">
              <a:latin typeface="Times New Roman"/>
              <a:cs typeface="Times New Roman"/>
            </a:rPr>
            <a:t>real time.</a:t>
          </a:r>
        </a:p>
      </dgm:t>
    </dgm:pt>
    <dgm:pt modelId="{B9AF566F-3650-44DF-81B7-349D29A41D1B}" type="parTrans" cxnId="{414326C7-0049-46C4-AEAF-72880E3BEA63}">
      <dgm:prSet/>
      <dgm:spPr/>
      <dgm:t>
        <a:bodyPr/>
        <a:lstStyle/>
        <a:p>
          <a:endParaRPr lang="en-US"/>
        </a:p>
      </dgm:t>
    </dgm:pt>
    <dgm:pt modelId="{335D596F-B95C-4514-8560-3D098E52FB95}" type="sibTrans" cxnId="{414326C7-0049-46C4-AEAF-72880E3BEA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95D6D8-6916-4461-A8DC-98FA8F424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Comparison of Strengths and Challenges</a:t>
          </a:r>
          <a:br>
            <a:rPr lang="en-US" dirty="0">
              <a:latin typeface="Times New Roman"/>
              <a:cs typeface="Times New Roman"/>
            </a:rPr>
          </a:br>
          <a:r>
            <a:rPr lang="en-US" dirty="0">
              <a:latin typeface="Times New Roman"/>
              <a:cs typeface="Times New Roman"/>
            </a:rPr>
            <a:t> It compares AI-based approaches with traditional methods, highlighting AI’s strengths like speed and adaptability, as well as challenges like data dependency, black-box decision-making, and vulnerability to adversarial attacks</a:t>
          </a:r>
          <a:r>
            <a:rPr lang="en-US" i="0" baseline="0" dirty="0">
              <a:latin typeface="Times New Roman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4B545C62-F638-4604-BD5D-CCA6F57B168F}" type="parTrans" cxnId="{A846A0BE-89AA-4D2E-846D-C4A5D70E2951}">
      <dgm:prSet/>
      <dgm:spPr/>
      <dgm:t>
        <a:bodyPr/>
        <a:lstStyle/>
        <a:p>
          <a:endParaRPr lang="en-US"/>
        </a:p>
      </dgm:t>
    </dgm:pt>
    <dgm:pt modelId="{306B5BE1-4C1D-4207-A4EE-B35387937144}" type="sibTrans" cxnId="{A846A0BE-89AA-4D2E-846D-C4A5D70E29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572E82-4303-42FD-AB77-193CDF2F2F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/>
              <a:cs typeface="Times New Roman"/>
            </a:rPr>
            <a:t>Focus on Current Research and Future Directions</a:t>
          </a:r>
          <a:br>
            <a:rPr lang="en-US" dirty="0">
              <a:latin typeface="Times New Roman"/>
              <a:cs typeface="Times New Roman"/>
            </a:rPr>
          </a:br>
          <a:r>
            <a:rPr lang="en-US" dirty="0">
              <a:latin typeface="Times New Roman"/>
              <a:cs typeface="Times New Roman"/>
            </a:rPr>
            <a:t> The paper reviews existing research, identifies gaps, and suggests future improvements such as combining </a:t>
          </a:r>
          <a:r>
            <a:rPr lang="en-US" i="0" baseline="0" dirty="0">
              <a:latin typeface="Times New Roman"/>
              <a:cs typeface="Times New Roman"/>
            </a:rPr>
            <a:t>AI techniques, </a:t>
          </a:r>
          <a:r>
            <a:rPr lang="en-US" dirty="0">
              <a:latin typeface="Times New Roman"/>
              <a:cs typeface="Times New Roman"/>
            </a:rPr>
            <a:t>making AI more explainable</a:t>
          </a:r>
          <a:r>
            <a:rPr lang="en-US" i="0" baseline="0" dirty="0">
              <a:latin typeface="Times New Roman"/>
              <a:cs typeface="Times New Roman"/>
            </a:rPr>
            <a:t>, and </a:t>
          </a:r>
          <a:r>
            <a:rPr lang="en-US" dirty="0">
              <a:latin typeface="Times New Roman"/>
              <a:cs typeface="Times New Roman"/>
            </a:rPr>
            <a:t>building secure, ethical AI systems</a:t>
          </a:r>
          <a:r>
            <a:rPr lang="en-US" i="0" baseline="0" dirty="0">
              <a:latin typeface="Times New Roman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C3ED3D23-1DC5-48B9-BDA4-76DB222592F3}" type="parTrans" cxnId="{AB2F099A-F49C-4669-9A31-4ED2F94A73D9}">
      <dgm:prSet/>
      <dgm:spPr/>
      <dgm:t>
        <a:bodyPr/>
        <a:lstStyle/>
        <a:p>
          <a:endParaRPr lang="en-US"/>
        </a:p>
      </dgm:t>
    </dgm:pt>
    <dgm:pt modelId="{084E042F-2215-4DDA-A0F9-719783C6AAF7}" type="sibTrans" cxnId="{AB2F099A-F49C-4669-9A31-4ED2F94A73D9}">
      <dgm:prSet/>
      <dgm:spPr/>
      <dgm:t>
        <a:bodyPr/>
        <a:lstStyle/>
        <a:p>
          <a:endParaRPr lang="en-US"/>
        </a:p>
      </dgm:t>
    </dgm:pt>
    <dgm:pt modelId="{DEA15AF2-DF8E-47C4-A673-155EFBD14A2A}" type="pres">
      <dgm:prSet presAssocID="{F4391AE4-418C-42C2-8D82-49C4BC1E0917}" presName="root" presStyleCnt="0">
        <dgm:presLayoutVars>
          <dgm:dir/>
          <dgm:resizeHandles val="exact"/>
        </dgm:presLayoutVars>
      </dgm:prSet>
      <dgm:spPr/>
    </dgm:pt>
    <dgm:pt modelId="{BD990D5D-D4EB-49D0-A058-0D361208A0FA}" type="pres">
      <dgm:prSet presAssocID="{F4391AE4-418C-42C2-8D82-49C4BC1E0917}" presName="container" presStyleCnt="0">
        <dgm:presLayoutVars>
          <dgm:dir/>
          <dgm:resizeHandles val="exact"/>
        </dgm:presLayoutVars>
      </dgm:prSet>
      <dgm:spPr/>
    </dgm:pt>
    <dgm:pt modelId="{5F407E1A-3A40-4B6A-A0F0-3108136EF7E5}" type="pres">
      <dgm:prSet presAssocID="{9C6D71A5-1929-4AD5-BE28-9A465B16D2CB}" presName="compNode" presStyleCnt="0"/>
      <dgm:spPr/>
    </dgm:pt>
    <dgm:pt modelId="{0B15D8C9-A0C2-467B-9EDA-9B496541BE82}" type="pres">
      <dgm:prSet presAssocID="{9C6D71A5-1929-4AD5-BE28-9A465B16D2CB}" presName="iconBgRect" presStyleLbl="bgShp" presStyleIdx="0" presStyleCnt="4"/>
      <dgm:spPr/>
    </dgm:pt>
    <dgm:pt modelId="{943F8B34-4249-4C54-91D2-08E52EA5C28C}" type="pres">
      <dgm:prSet presAssocID="{9C6D71A5-1929-4AD5-BE28-9A465B16D2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C769898-FC33-4BED-A224-6EA2AA0F6D21}" type="pres">
      <dgm:prSet presAssocID="{9C6D71A5-1929-4AD5-BE28-9A465B16D2CB}" presName="spaceRect" presStyleCnt="0"/>
      <dgm:spPr/>
    </dgm:pt>
    <dgm:pt modelId="{69CC1669-33F9-44E1-8565-315B7C04008C}" type="pres">
      <dgm:prSet presAssocID="{9C6D71A5-1929-4AD5-BE28-9A465B16D2CB}" presName="textRect" presStyleLbl="revTx" presStyleIdx="0" presStyleCnt="4">
        <dgm:presLayoutVars>
          <dgm:chMax val="1"/>
          <dgm:chPref val="1"/>
        </dgm:presLayoutVars>
      </dgm:prSet>
      <dgm:spPr/>
    </dgm:pt>
    <dgm:pt modelId="{DD808C1C-7DB9-487D-B63F-5DF889450822}" type="pres">
      <dgm:prSet presAssocID="{A7E8BCE1-147C-4C9A-BF8E-F41455AD6650}" presName="sibTrans" presStyleLbl="sibTrans2D1" presStyleIdx="0" presStyleCnt="0"/>
      <dgm:spPr/>
    </dgm:pt>
    <dgm:pt modelId="{568DD6C8-6E9B-42E1-B716-46246A402E03}" type="pres">
      <dgm:prSet presAssocID="{6A478272-00CD-43D1-8CD0-B1339F697124}" presName="compNode" presStyleCnt="0"/>
      <dgm:spPr/>
    </dgm:pt>
    <dgm:pt modelId="{C10E5097-E220-4112-8845-A77462A2070D}" type="pres">
      <dgm:prSet presAssocID="{6A478272-00CD-43D1-8CD0-B1339F697124}" presName="iconBgRect" presStyleLbl="bgShp" presStyleIdx="1" presStyleCnt="4"/>
      <dgm:spPr/>
    </dgm:pt>
    <dgm:pt modelId="{CF69154A-041B-463C-8CE8-B58ACEEF8395}" type="pres">
      <dgm:prSet presAssocID="{6A478272-00CD-43D1-8CD0-B1339F6971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B035C51-27C5-47FA-8966-68AA714213EA}" type="pres">
      <dgm:prSet presAssocID="{6A478272-00CD-43D1-8CD0-B1339F697124}" presName="spaceRect" presStyleCnt="0"/>
      <dgm:spPr/>
    </dgm:pt>
    <dgm:pt modelId="{F1141094-5B73-4CF7-A70E-B38BC9527E86}" type="pres">
      <dgm:prSet presAssocID="{6A478272-00CD-43D1-8CD0-B1339F697124}" presName="textRect" presStyleLbl="revTx" presStyleIdx="1" presStyleCnt="4">
        <dgm:presLayoutVars>
          <dgm:chMax val="1"/>
          <dgm:chPref val="1"/>
        </dgm:presLayoutVars>
      </dgm:prSet>
      <dgm:spPr/>
    </dgm:pt>
    <dgm:pt modelId="{C58FF8BA-8427-4B71-8F7D-CB6DFEF7B462}" type="pres">
      <dgm:prSet presAssocID="{335D596F-B95C-4514-8560-3D098E52FB95}" presName="sibTrans" presStyleLbl="sibTrans2D1" presStyleIdx="0" presStyleCnt="0"/>
      <dgm:spPr/>
    </dgm:pt>
    <dgm:pt modelId="{FC7EDF41-3B9F-47A7-AB61-78FBFB12E32B}" type="pres">
      <dgm:prSet presAssocID="{A795D6D8-6916-4461-A8DC-98FA8F4241E3}" presName="compNode" presStyleCnt="0"/>
      <dgm:spPr/>
    </dgm:pt>
    <dgm:pt modelId="{BC95CEE3-0821-4678-B31D-C415F683A7BA}" type="pres">
      <dgm:prSet presAssocID="{A795D6D8-6916-4461-A8DC-98FA8F4241E3}" presName="iconBgRect" presStyleLbl="bgShp" presStyleIdx="2" presStyleCnt="4"/>
      <dgm:spPr/>
    </dgm:pt>
    <dgm:pt modelId="{DAA0F2F7-31F1-4763-A0AA-34B34A85A3C9}" type="pres">
      <dgm:prSet presAssocID="{A795D6D8-6916-4461-A8DC-98FA8F4241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79C3E51-3F2D-4194-8DAE-9B50C1D1C3F9}" type="pres">
      <dgm:prSet presAssocID="{A795D6D8-6916-4461-A8DC-98FA8F4241E3}" presName="spaceRect" presStyleCnt="0"/>
      <dgm:spPr/>
    </dgm:pt>
    <dgm:pt modelId="{778088D2-6C63-472A-ABF8-E692A16AD944}" type="pres">
      <dgm:prSet presAssocID="{A795D6D8-6916-4461-A8DC-98FA8F4241E3}" presName="textRect" presStyleLbl="revTx" presStyleIdx="2" presStyleCnt="4">
        <dgm:presLayoutVars>
          <dgm:chMax val="1"/>
          <dgm:chPref val="1"/>
        </dgm:presLayoutVars>
      </dgm:prSet>
      <dgm:spPr/>
    </dgm:pt>
    <dgm:pt modelId="{C6DCB18F-93C9-47A5-B3C4-E03F63C2C056}" type="pres">
      <dgm:prSet presAssocID="{306B5BE1-4C1D-4207-A4EE-B35387937144}" presName="sibTrans" presStyleLbl="sibTrans2D1" presStyleIdx="0" presStyleCnt="0"/>
      <dgm:spPr/>
    </dgm:pt>
    <dgm:pt modelId="{13B99E6B-1690-4049-B647-511DDBAAB2CF}" type="pres">
      <dgm:prSet presAssocID="{94572E82-4303-42FD-AB77-193CDF2F2F27}" presName="compNode" presStyleCnt="0"/>
      <dgm:spPr/>
    </dgm:pt>
    <dgm:pt modelId="{01FDBE7B-89B3-4AE9-84A0-B93F4AF1D5C6}" type="pres">
      <dgm:prSet presAssocID="{94572E82-4303-42FD-AB77-193CDF2F2F27}" presName="iconBgRect" presStyleLbl="bgShp" presStyleIdx="3" presStyleCnt="4"/>
      <dgm:spPr/>
    </dgm:pt>
    <dgm:pt modelId="{1D386DF0-2F63-4A5C-BCF7-09C3F37E1AE4}" type="pres">
      <dgm:prSet presAssocID="{94572E82-4303-42FD-AB77-193CDF2F2F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90FFB3C-1056-4E3F-B97F-5C49B30109EF}" type="pres">
      <dgm:prSet presAssocID="{94572E82-4303-42FD-AB77-193CDF2F2F27}" presName="spaceRect" presStyleCnt="0"/>
      <dgm:spPr/>
    </dgm:pt>
    <dgm:pt modelId="{D26D1A9B-4B2A-4694-83B3-E51F877EC7F6}" type="pres">
      <dgm:prSet presAssocID="{94572E82-4303-42FD-AB77-193CDF2F2F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8FA91C-34FC-401F-B677-340FF42CDB29}" type="presOf" srcId="{335D596F-B95C-4514-8560-3D098E52FB95}" destId="{C58FF8BA-8427-4B71-8F7D-CB6DFEF7B462}" srcOrd="0" destOrd="0" presId="urn:microsoft.com/office/officeart/2018/2/layout/IconCircleList"/>
    <dgm:cxn modelId="{73618A42-F9A7-45B9-966E-2680E6128A6D}" type="presOf" srcId="{F4391AE4-418C-42C2-8D82-49C4BC1E0917}" destId="{DEA15AF2-DF8E-47C4-A673-155EFBD14A2A}" srcOrd="0" destOrd="0" presId="urn:microsoft.com/office/officeart/2018/2/layout/IconCircleList"/>
    <dgm:cxn modelId="{6EA30543-BA30-4A41-AA47-77213FA27D79}" type="presOf" srcId="{6A478272-00CD-43D1-8CD0-B1339F697124}" destId="{F1141094-5B73-4CF7-A70E-B38BC9527E86}" srcOrd="0" destOrd="0" presId="urn:microsoft.com/office/officeart/2018/2/layout/IconCircleList"/>
    <dgm:cxn modelId="{673DA955-EB98-426F-9780-296A4F0CDF28}" srcId="{F4391AE4-418C-42C2-8D82-49C4BC1E0917}" destId="{9C6D71A5-1929-4AD5-BE28-9A465B16D2CB}" srcOrd="0" destOrd="0" parTransId="{B27AFD2E-EC98-4B59-837F-86028733D011}" sibTransId="{A7E8BCE1-147C-4C9A-BF8E-F41455AD6650}"/>
    <dgm:cxn modelId="{AB2F099A-F49C-4669-9A31-4ED2F94A73D9}" srcId="{F4391AE4-418C-42C2-8D82-49C4BC1E0917}" destId="{94572E82-4303-42FD-AB77-193CDF2F2F27}" srcOrd="3" destOrd="0" parTransId="{C3ED3D23-1DC5-48B9-BDA4-76DB222592F3}" sibTransId="{084E042F-2215-4DDA-A0F9-719783C6AAF7}"/>
    <dgm:cxn modelId="{E174BCA9-4E58-41D6-80E4-A68496BF1123}" type="presOf" srcId="{306B5BE1-4C1D-4207-A4EE-B35387937144}" destId="{C6DCB18F-93C9-47A5-B3C4-E03F63C2C056}" srcOrd="0" destOrd="0" presId="urn:microsoft.com/office/officeart/2018/2/layout/IconCircleList"/>
    <dgm:cxn modelId="{A846A0BE-89AA-4D2E-846D-C4A5D70E2951}" srcId="{F4391AE4-418C-42C2-8D82-49C4BC1E0917}" destId="{A795D6D8-6916-4461-A8DC-98FA8F4241E3}" srcOrd="2" destOrd="0" parTransId="{4B545C62-F638-4604-BD5D-CCA6F57B168F}" sibTransId="{306B5BE1-4C1D-4207-A4EE-B35387937144}"/>
    <dgm:cxn modelId="{EFF2B4C6-3E46-4D1E-B56A-C3F5F6F7C695}" type="presOf" srcId="{9C6D71A5-1929-4AD5-BE28-9A465B16D2CB}" destId="{69CC1669-33F9-44E1-8565-315B7C04008C}" srcOrd="0" destOrd="0" presId="urn:microsoft.com/office/officeart/2018/2/layout/IconCircleList"/>
    <dgm:cxn modelId="{414326C7-0049-46C4-AEAF-72880E3BEA63}" srcId="{F4391AE4-418C-42C2-8D82-49C4BC1E0917}" destId="{6A478272-00CD-43D1-8CD0-B1339F697124}" srcOrd="1" destOrd="0" parTransId="{B9AF566F-3650-44DF-81B7-349D29A41D1B}" sibTransId="{335D596F-B95C-4514-8560-3D098E52FB95}"/>
    <dgm:cxn modelId="{C652E3C9-2963-42BA-9CD0-FE7AF79758D7}" type="presOf" srcId="{A7E8BCE1-147C-4C9A-BF8E-F41455AD6650}" destId="{DD808C1C-7DB9-487D-B63F-5DF889450822}" srcOrd="0" destOrd="0" presId="urn:microsoft.com/office/officeart/2018/2/layout/IconCircleList"/>
    <dgm:cxn modelId="{6D97DFE9-83A6-46AA-815B-6933B4C2C934}" type="presOf" srcId="{94572E82-4303-42FD-AB77-193CDF2F2F27}" destId="{D26D1A9B-4B2A-4694-83B3-E51F877EC7F6}" srcOrd="0" destOrd="0" presId="urn:microsoft.com/office/officeart/2018/2/layout/IconCircleList"/>
    <dgm:cxn modelId="{85AF57FD-A97C-4159-8A67-D26349BCF517}" type="presOf" srcId="{A795D6D8-6916-4461-A8DC-98FA8F4241E3}" destId="{778088D2-6C63-472A-ABF8-E692A16AD944}" srcOrd="0" destOrd="0" presId="urn:microsoft.com/office/officeart/2018/2/layout/IconCircleList"/>
    <dgm:cxn modelId="{ED0CCF8A-D207-4D08-BE26-3BF63DBB9314}" type="presParOf" srcId="{DEA15AF2-DF8E-47C4-A673-155EFBD14A2A}" destId="{BD990D5D-D4EB-49D0-A058-0D361208A0FA}" srcOrd="0" destOrd="0" presId="urn:microsoft.com/office/officeart/2018/2/layout/IconCircleList"/>
    <dgm:cxn modelId="{7949DAF3-A0E7-41C2-BE40-96B275F88F74}" type="presParOf" srcId="{BD990D5D-D4EB-49D0-A058-0D361208A0FA}" destId="{5F407E1A-3A40-4B6A-A0F0-3108136EF7E5}" srcOrd="0" destOrd="0" presId="urn:microsoft.com/office/officeart/2018/2/layout/IconCircleList"/>
    <dgm:cxn modelId="{41DBC74C-71B9-4F32-959D-AD3D02C769B8}" type="presParOf" srcId="{5F407E1A-3A40-4B6A-A0F0-3108136EF7E5}" destId="{0B15D8C9-A0C2-467B-9EDA-9B496541BE82}" srcOrd="0" destOrd="0" presId="urn:microsoft.com/office/officeart/2018/2/layout/IconCircleList"/>
    <dgm:cxn modelId="{F4C89828-8C76-459D-AB01-BCDBA284E0B4}" type="presParOf" srcId="{5F407E1A-3A40-4B6A-A0F0-3108136EF7E5}" destId="{943F8B34-4249-4C54-91D2-08E52EA5C28C}" srcOrd="1" destOrd="0" presId="urn:microsoft.com/office/officeart/2018/2/layout/IconCircleList"/>
    <dgm:cxn modelId="{44968EAF-920E-4DE5-9DD2-5A2406FA2ED4}" type="presParOf" srcId="{5F407E1A-3A40-4B6A-A0F0-3108136EF7E5}" destId="{CC769898-FC33-4BED-A224-6EA2AA0F6D21}" srcOrd="2" destOrd="0" presId="urn:microsoft.com/office/officeart/2018/2/layout/IconCircleList"/>
    <dgm:cxn modelId="{BF354FAF-A3A3-4D8D-8488-BCCA51B99482}" type="presParOf" srcId="{5F407E1A-3A40-4B6A-A0F0-3108136EF7E5}" destId="{69CC1669-33F9-44E1-8565-315B7C04008C}" srcOrd="3" destOrd="0" presId="urn:microsoft.com/office/officeart/2018/2/layout/IconCircleList"/>
    <dgm:cxn modelId="{60F44EF1-38F7-4AA0-B989-01056388EC6E}" type="presParOf" srcId="{BD990D5D-D4EB-49D0-A058-0D361208A0FA}" destId="{DD808C1C-7DB9-487D-B63F-5DF889450822}" srcOrd="1" destOrd="0" presId="urn:microsoft.com/office/officeart/2018/2/layout/IconCircleList"/>
    <dgm:cxn modelId="{47A75E46-92D3-4B35-8AB1-F64156A316BC}" type="presParOf" srcId="{BD990D5D-D4EB-49D0-A058-0D361208A0FA}" destId="{568DD6C8-6E9B-42E1-B716-46246A402E03}" srcOrd="2" destOrd="0" presId="urn:microsoft.com/office/officeart/2018/2/layout/IconCircleList"/>
    <dgm:cxn modelId="{AB0038E1-984C-4496-A6D9-D5596D765789}" type="presParOf" srcId="{568DD6C8-6E9B-42E1-B716-46246A402E03}" destId="{C10E5097-E220-4112-8845-A77462A2070D}" srcOrd="0" destOrd="0" presId="urn:microsoft.com/office/officeart/2018/2/layout/IconCircleList"/>
    <dgm:cxn modelId="{A911F5C8-0C0B-4F05-8C16-C5FE96ACCCD4}" type="presParOf" srcId="{568DD6C8-6E9B-42E1-B716-46246A402E03}" destId="{CF69154A-041B-463C-8CE8-B58ACEEF8395}" srcOrd="1" destOrd="0" presId="urn:microsoft.com/office/officeart/2018/2/layout/IconCircleList"/>
    <dgm:cxn modelId="{829E29F0-7FCF-4FA9-A07B-964344E51B65}" type="presParOf" srcId="{568DD6C8-6E9B-42E1-B716-46246A402E03}" destId="{EB035C51-27C5-47FA-8966-68AA714213EA}" srcOrd="2" destOrd="0" presId="urn:microsoft.com/office/officeart/2018/2/layout/IconCircleList"/>
    <dgm:cxn modelId="{3BAAE4E5-24AA-4630-8569-924F396BD884}" type="presParOf" srcId="{568DD6C8-6E9B-42E1-B716-46246A402E03}" destId="{F1141094-5B73-4CF7-A70E-B38BC9527E86}" srcOrd="3" destOrd="0" presId="urn:microsoft.com/office/officeart/2018/2/layout/IconCircleList"/>
    <dgm:cxn modelId="{AC1253B4-4424-4FC8-B7E6-1DF9BA56D5DC}" type="presParOf" srcId="{BD990D5D-D4EB-49D0-A058-0D361208A0FA}" destId="{C58FF8BA-8427-4B71-8F7D-CB6DFEF7B462}" srcOrd="3" destOrd="0" presId="urn:microsoft.com/office/officeart/2018/2/layout/IconCircleList"/>
    <dgm:cxn modelId="{19357AF2-4242-4DF7-825B-AA6CEC94916C}" type="presParOf" srcId="{BD990D5D-D4EB-49D0-A058-0D361208A0FA}" destId="{FC7EDF41-3B9F-47A7-AB61-78FBFB12E32B}" srcOrd="4" destOrd="0" presId="urn:microsoft.com/office/officeart/2018/2/layout/IconCircleList"/>
    <dgm:cxn modelId="{A246C730-3517-4F21-8533-88149A1FF492}" type="presParOf" srcId="{FC7EDF41-3B9F-47A7-AB61-78FBFB12E32B}" destId="{BC95CEE3-0821-4678-B31D-C415F683A7BA}" srcOrd="0" destOrd="0" presId="urn:microsoft.com/office/officeart/2018/2/layout/IconCircleList"/>
    <dgm:cxn modelId="{6ACD77AD-06AD-4F88-8A2E-DFC13303AD82}" type="presParOf" srcId="{FC7EDF41-3B9F-47A7-AB61-78FBFB12E32B}" destId="{DAA0F2F7-31F1-4763-A0AA-34B34A85A3C9}" srcOrd="1" destOrd="0" presId="urn:microsoft.com/office/officeart/2018/2/layout/IconCircleList"/>
    <dgm:cxn modelId="{3B6B917E-4C54-4355-88E5-B062CC781F95}" type="presParOf" srcId="{FC7EDF41-3B9F-47A7-AB61-78FBFB12E32B}" destId="{779C3E51-3F2D-4194-8DAE-9B50C1D1C3F9}" srcOrd="2" destOrd="0" presId="urn:microsoft.com/office/officeart/2018/2/layout/IconCircleList"/>
    <dgm:cxn modelId="{543B959D-3F2D-4D5D-9DBD-75716A909413}" type="presParOf" srcId="{FC7EDF41-3B9F-47A7-AB61-78FBFB12E32B}" destId="{778088D2-6C63-472A-ABF8-E692A16AD944}" srcOrd="3" destOrd="0" presId="urn:microsoft.com/office/officeart/2018/2/layout/IconCircleList"/>
    <dgm:cxn modelId="{C48D2437-63F6-4A9C-97B7-C35884D3BCA7}" type="presParOf" srcId="{BD990D5D-D4EB-49D0-A058-0D361208A0FA}" destId="{C6DCB18F-93C9-47A5-B3C4-E03F63C2C056}" srcOrd="5" destOrd="0" presId="urn:microsoft.com/office/officeart/2018/2/layout/IconCircleList"/>
    <dgm:cxn modelId="{C0370DB0-2B6E-4123-B306-1A6126F38337}" type="presParOf" srcId="{BD990D5D-D4EB-49D0-A058-0D361208A0FA}" destId="{13B99E6B-1690-4049-B647-511DDBAAB2CF}" srcOrd="6" destOrd="0" presId="urn:microsoft.com/office/officeart/2018/2/layout/IconCircleList"/>
    <dgm:cxn modelId="{9774B016-D4AC-4B78-8701-B675DECFD02D}" type="presParOf" srcId="{13B99E6B-1690-4049-B647-511DDBAAB2CF}" destId="{01FDBE7B-89B3-4AE9-84A0-B93F4AF1D5C6}" srcOrd="0" destOrd="0" presId="urn:microsoft.com/office/officeart/2018/2/layout/IconCircleList"/>
    <dgm:cxn modelId="{23FFBBE4-9C23-4907-893C-3A4D54053674}" type="presParOf" srcId="{13B99E6B-1690-4049-B647-511DDBAAB2CF}" destId="{1D386DF0-2F63-4A5C-BCF7-09C3F37E1AE4}" srcOrd="1" destOrd="0" presId="urn:microsoft.com/office/officeart/2018/2/layout/IconCircleList"/>
    <dgm:cxn modelId="{C0EFC257-B0AF-4862-83BB-562606AD9940}" type="presParOf" srcId="{13B99E6B-1690-4049-B647-511DDBAAB2CF}" destId="{C90FFB3C-1056-4E3F-B97F-5C49B30109EF}" srcOrd="2" destOrd="0" presId="urn:microsoft.com/office/officeart/2018/2/layout/IconCircleList"/>
    <dgm:cxn modelId="{D783988B-2DD8-41B7-BE89-75BB15724D9E}" type="presParOf" srcId="{13B99E6B-1690-4049-B647-511DDBAAB2CF}" destId="{D26D1A9B-4B2A-4694-83B3-E51F877EC7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5D8C9-A0C2-467B-9EDA-9B496541BE82}">
      <dsp:nvSpPr>
        <dsp:cNvPr id="0" name=""/>
        <dsp:cNvSpPr/>
      </dsp:nvSpPr>
      <dsp:spPr>
        <a:xfrm>
          <a:off x="80060" y="827865"/>
          <a:ext cx="1510471" cy="15104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F8B34-4249-4C54-91D2-08E52EA5C28C}">
      <dsp:nvSpPr>
        <dsp:cNvPr id="0" name=""/>
        <dsp:cNvSpPr/>
      </dsp:nvSpPr>
      <dsp:spPr>
        <a:xfrm>
          <a:off x="397259" y="1145064"/>
          <a:ext cx="876073" cy="876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C1669-33F9-44E1-8565-315B7C04008C}">
      <dsp:nvSpPr>
        <dsp:cNvPr id="0" name=""/>
        <dsp:cNvSpPr/>
      </dsp:nvSpPr>
      <dsp:spPr>
        <a:xfrm>
          <a:off x="1914204" y="827865"/>
          <a:ext cx="3560398" cy="151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/>
              <a:cs typeface="Times New Roman"/>
            </a:rPr>
            <a:t>Limitations of Traditional Security Methods</a:t>
          </a:r>
          <a:br>
            <a:rPr lang="en-US" sz="1500" kern="1200" dirty="0">
              <a:latin typeface="Times New Roman"/>
              <a:cs typeface="Times New Roman"/>
            </a:rPr>
          </a:br>
          <a:r>
            <a:rPr lang="en-US" sz="1500" kern="1200" dirty="0">
              <a:latin typeface="Times New Roman"/>
              <a:cs typeface="Times New Roman"/>
            </a:rPr>
            <a:t> Traditional tools like firewalls and antivirus software rely on fixed rules </a:t>
          </a:r>
          <a:r>
            <a:rPr lang="en-US" sz="1500" i="0" kern="1200" baseline="0" dirty="0">
              <a:latin typeface="Times New Roman"/>
              <a:cs typeface="Times New Roman"/>
            </a:rPr>
            <a:t>and </a:t>
          </a:r>
          <a:r>
            <a:rPr lang="en-US" sz="1500" kern="1200" dirty="0">
              <a:latin typeface="Times New Roman"/>
              <a:cs typeface="Times New Roman"/>
            </a:rPr>
            <a:t>known threats</a:t>
          </a:r>
          <a:r>
            <a:rPr lang="en-US" sz="1500" i="0" kern="1200" baseline="0" dirty="0">
              <a:latin typeface="Times New Roman"/>
              <a:cs typeface="Times New Roman"/>
            </a:rPr>
            <a:t>, </a:t>
          </a:r>
          <a:r>
            <a:rPr lang="en-US" sz="1500" kern="1200" dirty="0">
              <a:latin typeface="Times New Roman"/>
              <a:cs typeface="Times New Roman"/>
            </a:rPr>
            <a:t>making them ineffective against modern</a:t>
          </a:r>
          <a:r>
            <a:rPr lang="en-US" sz="1500" i="0" kern="1200" baseline="0" dirty="0">
              <a:latin typeface="Times New Roman"/>
              <a:cs typeface="Times New Roman"/>
            </a:rPr>
            <a:t>, </a:t>
          </a:r>
          <a:r>
            <a:rPr lang="en-US" sz="1500" kern="1200" dirty="0">
              <a:latin typeface="Times New Roman"/>
              <a:cs typeface="Times New Roman"/>
            </a:rPr>
            <a:t>evolving cyberattacks</a:t>
          </a:r>
          <a:r>
            <a:rPr lang="en-US" sz="1500" i="0" kern="1200" baseline="0" dirty="0">
              <a:latin typeface="Times New Roman"/>
              <a:cs typeface="Times New Roman"/>
            </a:rPr>
            <a:t>.</a:t>
          </a:r>
          <a:endParaRPr lang="en-US" sz="1500" kern="1200" dirty="0">
            <a:latin typeface="Times New Roman"/>
            <a:cs typeface="Times New Roman"/>
          </a:endParaRPr>
        </a:p>
      </dsp:txBody>
      <dsp:txXfrm>
        <a:off x="1914204" y="827865"/>
        <a:ext cx="3560398" cy="1510471"/>
      </dsp:txXfrm>
    </dsp:sp>
    <dsp:sp modelId="{C10E5097-E220-4112-8845-A77462A2070D}">
      <dsp:nvSpPr>
        <dsp:cNvPr id="0" name=""/>
        <dsp:cNvSpPr/>
      </dsp:nvSpPr>
      <dsp:spPr>
        <a:xfrm>
          <a:off x="6094975" y="827865"/>
          <a:ext cx="1510471" cy="15104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9154A-041B-463C-8CE8-B58ACEEF8395}">
      <dsp:nvSpPr>
        <dsp:cNvPr id="0" name=""/>
        <dsp:cNvSpPr/>
      </dsp:nvSpPr>
      <dsp:spPr>
        <a:xfrm>
          <a:off x="6412174" y="1145064"/>
          <a:ext cx="876073" cy="876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41094-5B73-4CF7-A70E-B38BC9527E86}">
      <dsp:nvSpPr>
        <dsp:cNvPr id="0" name=""/>
        <dsp:cNvSpPr/>
      </dsp:nvSpPr>
      <dsp:spPr>
        <a:xfrm>
          <a:off x="7929119" y="827865"/>
          <a:ext cx="3560398" cy="151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latin typeface="Times New Roman"/>
              <a:cs typeface="Times New Roman"/>
            </a:rPr>
            <a:t>AI </a:t>
          </a:r>
          <a:r>
            <a:rPr lang="en-US" sz="1500" b="1" kern="1200" dirty="0">
              <a:latin typeface="Times New Roman"/>
              <a:cs typeface="Times New Roman"/>
            </a:rPr>
            <a:t>Techniques in Cybersecurity</a:t>
          </a:r>
          <a:br>
            <a:rPr lang="en-US" sz="1500" kern="1200" dirty="0">
              <a:latin typeface="Times New Roman"/>
              <a:cs typeface="Times New Roman"/>
            </a:rPr>
          </a:br>
          <a:r>
            <a:rPr lang="en-US" sz="1500" kern="1200" dirty="0">
              <a:latin typeface="Times New Roman"/>
              <a:cs typeface="Times New Roman"/>
            </a:rPr>
            <a:t> The paper explores how AI methods such as machine learning, deep learning, natural language processing (NLP), and anomaly detection </a:t>
          </a:r>
          <a:r>
            <a:rPr lang="en-US" sz="1500" i="0" kern="1200" baseline="0" dirty="0">
              <a:latin typeface="Times New Roman"/>
              <a:cs typeface="Times New Roman"/>
            </a:rPr>
            <a:t>improve threat detection and </a:t>
          </a:r>
          <a:r>
            <a:rPr lang="en-US" sz="1500" kern="1200" dirty="0">
              <a:latin typeface="Times New Roman"/>
              <a:cs typeface="Times New Roman"/>
            </a:rPr>
            <a:t>adapt to new attacks </a:t>
          </a:r>
          <a:r>
            <a:rPr lang="en-US" sz="1500" i="0" kern="1200" baseline="0" dirty="0">
              <a:latin typeface="Times New Roman"/>
              <a:cs typeface="Times New Roman"/>
            </a:rPr>
            <a:t>in </a:t>
          </a:r>
          <a:r>
            <a:rPr lang="en-US" sz="1500" kern="1200" dirty="0">
              <a:latin typeface="Times New Roman"/>
              <a:cs typeface="Times New Roman"/>
            </a:rPr>
            <a:t>real time.</a:t>
          </a:r>
        </a:p>
      </dsp:txBody>
      <dsp:txXfrm>
        <a:off x="7929119" y="827865"/>
        <a:ext cx="3560398" cy="1510471"/>
      </dsp:txXfrm>
    </dsp:sp>
    <dsp:sp modelId="{BC95CEE3-0821-4678-B31D-C415F683A7BA}">
      <dsp:nvSpPr>
        <dsp:cNvPr id="0" name=""/>
        <dsp:cNvSpPr/>
      </dsp:nvSpPr>
      <dsp:spPr>
        <a:xfrm>
          <a:off x="80060" y="3296209"/>
          <a:ext cx="1510471" cy="15104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0F2F7-31F1-4763-A0AA-34B34A85A3C9}">
      <dsp:nvSpPr>
        <dsp:cNvPr id="0" name=""/>
        <dsp:cNvSpPr/>
      </dsp:nvSpPr>
      <dsp:spPr>
        <a:xfrm>
          <a:off x="397259" y="3613409"/>
          <a:ext cx="876073" cy="876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088D2-6C63-472A-ABF8-E692A16AD944}">
      <dsp:nvSpPr>
        <dsp:cNvPr id="0" name=""/>
        <dsp:cNvSpPr/>
      </dsp:nvSpPr>
      <dsp:spPr>
        <a:xfrm>
          <a:off x="1914204" y="3296209"/>
          <a:ext cx="3560398" cy="151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/>
              <a:cs typeface="Times New Roman"/>
            </a:rPr>
            <a:t>Comparison of Strengths and Challenges</a:t>
          </a:r>
          <a:br>
            <a:rPr lang="en-US" sz="1500" kern="1200" dirty="0">
              <a:latin typeface="Times New Roman"/>
              <a:cs typeface="Times New Roman"/>
            </a:rPr>
          </a:br>
          <a:r>
            <a:rPr lang="en-US" sz="1500" kern="1200" dirty="0">
              <a:latin typeface="Times New Roman"/>
              <a:cs typeface="Times New Roman"/>
            </a:rPr>
            <a:t> It compares AI-based approaches with traditional methods, highlighting AI’s strengths like speed and adaptability, as well as challenges like data dependency, black-box decision-making, and vulnerability to adversarial attacks</a:t>
          </a:r>
          <a:r>
            <a:rPr lang="en-US" sz="1500" i="0" kern="1200" baseline="0" dirty="0">
              <a:latin typeface="Times New Roman"/>
              <a:cs typeface="Times New Roman"/>
            </a:rPr>
            <a:t>.</a:t>
          </a:r>
          <a:endParaRPr lang="en-US" sz="1500" kern="1200" dirty="0">
            <a:latin typeface="Times New Roman"/>
            <a:cs typeface="Times New Roman"/>
          </a:endParaRPr>
        </a:p>
      </dsp:txBody>
      <dsp:txXfrm>
        <a:off x="1914204" y="3296209"/>
        <a:ext cx="3560398" cy="1510471"/>
      </dsp:txXfrm>
    </dsp:sp>
    <dsp:sp modelId="{01FDBE7B-89B3-4AE9-84A0-B93F4AF1D5C6}">
      <dsp:nvSpPr>
        <dsp:cNvPr id="0" name=""/>
        <dsp:cNvSpPr/>
      </dsp:nvSpPr>
      <dsp:spPr>
        <a:xfrm>
          <a:off x="6094975" y="3296209"/>
          <a:ext cx="1510471" cy="151047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86DF0-2F63-4A5C-BCF7-09C3F37E1AE4}">
      <dsp:nvSpPr>
        <dsp:cNvPr id="0" name=""/>
        <dsp:cNvSpPr/>
      </dsp:nvSpPr>
      <dsp:spPr>
        <a:xfrm>
          <a:off x="6412174" y="3613409"/>
          <a:ext cx="876073" cy="8760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D1A9B-4B2A-4694-83B3-E51F877EC7F6}">
      <dsp:nvSpPr>
        <dsp:cNvPr id="0" name=""/>
        <dsp:cNvSpPr/>
      </dsp:nvSpPr>
      <dsp:spPr>
        <a:xfrm>
          <a:off x="7929119" y="3296209"/>
          <a:ext cx="3560398" cy="151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/>
              <a:cs typeface="Times New Roman"/>
            </a:rPr>
            <a:t>Focus on Current Research and Future Directions</a:t>
          </a:r>
          <a:br>
            <a:rPr lang="en-US" sz="1500" kern="1200" dirty="0">
              <a:latin typeface="Times New Roman"/>
              <a:cs typeface="Times New Roman"/>
            </a:rPr>
          </a:br>
          <a:r>
            <a:rPr lang="en-US" sz="1500" kern="1200" dirty="0">
              <a:latin typeface="Times New Roman"/>
              <a:cs typeface="Times New Roman"/>
            </a:rPr>
            <a:t> The paper reviews existing research, identifies gaps, and suggests future improvements such as combining </a:t>
          </a:r>
          <a:r>
            <a:rPr lang="en-US" sz="1500" i="0" kern="1200" baseline="0" dirty="0">
              <a:latin typeface="Times New Roman"/>
              <a:cs typeface="Times New Roman"/>
            </a:rPr>
            <a:t>AI techniques, </a:t>
          </a:r>
          <a:r>
            <a:rPr lang="en-US" sz="1500" kern="1200" dirty="0">
              <a:latin typeface="Times New Roman"/>
              <a:cs typeface="Times New Roman"/>
            </a:rPr>
            <a:t>making AI more explainable</a:t>
          </a:r>
          <a:r>
            <a:rPr lang="en-US" sz="1500" i="0" kern="1200" baseline="0" dirty="0">
              <a:latin typeface="Times New Roman"/>
              <a:cs typeface="Times New Roman"/>
            </a:rPr>
            <a:t>, and </a:t>
          </a:r>
          <a:r>
            <a:rPr lang="en-US" sz="1500" kern="1200" dirty="0">
              <a:latin typeface="Times New Roman"/>
              <a:cs typeface="Times New Roman"/>
            </a:rPr>
            <a:t>building secure, ethical AI systems</a:t>
          </a:r>
          <a:r>
            <a:rPr lang="en-US" sz="1500" i="0" kern="1200" baseline="0" dirty="0">
              <a:latin typeface="Times New Roman"/>
              <a:cs typeface="Times New Roman"/>
            </a:rPr>
            <a:t>.</a:t>
          </a:r>
          <a:endParaRPr lang="en-US" sz="1500" kern="1200" dirty="0">
            <a:latin typeface="Times New Roman"/>
            <a:cs typeface="Times New Roman"/>
          </a:endParaRPr>
        </a:p>
      </dsp:txBody>
      <dsp:txXfrm>
        <a:off x="7929119" y="3296209"/>
        <a:ext cx="3560398" cy="1510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B7B7-2C5A-7D2C-DF18-E07F29E30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B1FE2-896B-957F-1038-ED918D8E6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24D76-4B1F-D75A-EF7A-0990C2970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99A8E-210F-DFF9-2CB8-90C5E78E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7AB4-943E-0651-2E25-74484D89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D1B0-E937-D18D-2164-F8EB7DB1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1700F-9ED1-47B9-5D34-EA4FF99D8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F25A-E8E9-9320-54AA-5B46907D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6773-6392-091D-B306-0660C571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1189-949F-A71C-14D0-2C80336A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DA3D4-71EA-B419-D4EE-9E37483FD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6188D-7ADF-DE18-F0C1-09303523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2896-FA60-CA53-74C2-54040DAB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7559-222C-70F7-03F6-1B20B80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FD8-451A-D60A-C417-5854622D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1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A013-B5B7-0C79-B7D7-1301096F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1547-D6B8-9F4D-B4F0-76AC60FA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F908-3723-AB00-123F-899FA597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1C9E-95F8-F150-26D8-C0DF3821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2A36-2FF4-B648-AFF7-59FEFB90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FB1D-C60F-2FC6-42C2-62966021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B8752-C278-9537-D081-28D7C8BF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024D-7F12-26AD-AE31-2C229AE4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AAD15-A72F-8DC6-95FE-CF6405AC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E980-EC59-E8D0-D872-FE00CF30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6081-5365-7E7D-6318-A05E18F5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F3C-B7DB-CB1F-D6E4-79B7BDAE1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5F16-F247-F88E-1566-10BA7A78B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10856-E727-AACE-B8DD-0AA27051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1B033-5DBC-B2E6-67BB-BDD3ADA1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D785-9E0D-6D4E-CA7A-6F1B7043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565C-B73F-D4D0-A8DF-8AA95BD6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FBAC-A9AD-C68A-3648-EC27D55E3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405B7-32C5-8F9A-2E4E-3E2350662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8FC0A-E7CF-D1BF-03CA-D1F8737D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3299B-E080-5FEA-EED8-0D1AB5C5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6C63D-E0F2-64BA-9DEA-305E7C68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96046-60B2-A765-C71C-A179A081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BE6AD-CBA7-0173-1E49-813D827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54B1-FA38-EC64-3BE7-8253FB19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30AAC-9A9A-8EDA-9654-E0D9ED35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409F5-003A-3023-A631-45E46E64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8E9FB-2ACE-AA2F-E4DA-7C01F77D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27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43E52-FA69-D5DE-3021-3A59641A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17C89-A39B-E20F-FDB7-2F881505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C606B-64FE-A36F-3FBD-BBF566D5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7111-C625-7B08-CD56-806A311C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3C20-32CF-B2D6-9DEC-59906EEE4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52949-68DC-6553-BBB8-464EC2B64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15EFF-679C-A64F-C02B-34F66AE5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4FD7-417B-4609-A97D-1F367BFE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F46C-6E7B-4C07-ABF7-82CAC1D2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7852-BFBB-A1D4-1DC7-63FBEB08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6F3AE-A7FC-EFCD-7B4F-CE957C25B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6CDC1-5F52-B0A7-E6E9-A99B419F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4FD4A-2702-07F9-49DC-808EB89C2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6F1CB-CD32-80C2-7BB0-B1F30187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F7D1-B789-ADEB-1F10-46FF0B61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19C13-E4A4-5B6E-E510-9D49C2C5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38C9-54EF-2984-7E76-984088DE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9372-617F-E5B5-98F4-B7A5857D7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2B62D-4B52-41AF-9746-99A367A2AAD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6D19-5ED0-86A7-BE09-B6B063882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FAA0-18FA-02C8-3D11-9530FBD58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375F6-FB5E-4C05-9230-E106B344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imashaili1235/SecureSoftwareSyste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B7D98-6287-3724-9EDE-F4581516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26" r="185" b="734"/>
          <a:stretch/>
        </p:blipFill>
        <p:spPr>
          <a:xfrm>
            <a:off x="3690502" y="10"/>
            <a:ext cx="9869272" cy="68572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FBEC2-F465-382C-8E61-4F5113844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4" y="1059733"/>
            <a:ext cx="6079717" cy="55318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Role of Artificial Intelligence in Cybersecurity: Strengths, Challenges, and Future Directions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3200" dirty="0">
                <a:solidFill>
                  <a:schemeClr val="bg1"/>
                </a:solidFill>
              </a:rPr>
              <a:t>By</a:t>
            </a:r>
            <a:br>
              <a:rPr lang="en-US" sz="3200" dirty="0"/>
            </a:br>
            <a:r>
              <a:rPr lang="en-US" sz="3200" err="1">
                <a:solidFill>
                  <a:schemeClr val="bg1"/>
                </a:solidFill>
              </a:rPr>
              <a:t>Himashaili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err="1">
                <a:solidFill>
                  <a:schemeClr val="bg1"/>
                </a:solidFill>
              </a:rPr>
              <a:t>Donavalli</a:t>
            </a:r>
            <a:br>
              <a:rPr lang="en-US" sz="3200" dirty="0"/>
            </a:br>
            <a:r>
              <a:rPr lang="en-US" sz="3200" dirty="0">
                <a:solidFill>
                  <a:schemeClr val="bg1"/>
                </a:solidFill>
              </a:rPr>
              <a:t>Chase Parish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96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0ACD9-BDF1-33B2-9312-F4A00D9D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9" y="149465"/>
            <a:ext cx="5580266" cy="1541223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760E-B6CE-7950-3E0A-64E67E8C6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25" y="1437437"/>
            <a:ext cx="7363057" cy="50270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Cyberattacks have become more advanced and harder to detect using traditional methods like firewalls and antivirus software.</a:t>
            </a:r>
          </a:p>
          <a:p>
            <a:r>
              <a:rPr lang="en-US" dirty="0">
                <a:latin typeface="Times New Roman"/>
                <a:cs typeface="Times New Roman"/>
              </a:rPr>
              <a:t>These tools rely on known static rules, making them ineffective against evolving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There's a growing need for intelligent systems that can adapt to new and unknown attacks in real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The core problem addressed is: </a:t>
            </a:r>
            <a:r>
              <a:rPr lang="en-US" b="1" dirty="0">
                <a:latin typeface="Times New Roman"/>
                <a:cs typeface="Times New Roman"/>
              </a:rPr>
              <a:t>How can Artificial Intelligence improve cybersecurity outcomes compared to traditional tools?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robot holding a question mark&#10;&#10;AI-generated content may be incorrect.">
            <a:extLst>
              <a:ext uri="{FF2B5EF4-FFF2-40B4-BE49-F238E27FC236}">
                <a16:creationId xmlns:a16="http://schemas.microsoft.com/office/drawing/2014/main" id="{C9F238AF-EAF0-C5E2-5B83-1D4F2E1F7C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51" r="24497" b="-2"/>
          <a:stretch/>
        </p:blipFill>
        <p:spPr>
          <a:xfrm>
            <a:off x="7539485" y="1304853"/>
            <a:ext cx="4245220" cy="4575899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15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D1471-57B4-B60B-CBA0-A1072911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Introduction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0D07C19-424A-B05E-61D8-75C0A2FCF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685327"/>
              </p:ext>
            </p:extLst>
          </p:nvPr>
        </p:nvGraphicFramePr>
        <p:xfrm>
          <a:off x="268276" y="1225320"/>
          <a:ext cx="11569578" cy="5634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412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DB446-6EF3-41C8-57EE-6D2369B0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30" y="591344"/>
            <a:ext cx="3555304" cy="558561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Research Design</a:t>
            </a:r>
            <a:endParaRPr lang="en-US" b="1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8C53-F975-5562-04BE-641CD084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474" y="163372"/>
            <a:ext cx="7710242" cy="65772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Focus of the Study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The paper reviews how AI enhances cybersecurity by detecting threats more accurately than traditional methods like firewalls and antivirus tools.</a:t>
            </a: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Search and Selection Process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 structured search using trusted academic databases followed the PRISMA method, resulting in the selection of 11 relevant peer-reviewed studies.</a:t>
            </a:r>
          </a:p>
          <a:p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Inclusion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 and Exclusion Criteria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Included studies focused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on AI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techniques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in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cybersecurity; non-AI, purely theoretical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or non-peer-reviewed works were excluded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Data Extraction Strategy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Each study was analyzed to identify the AI technique used, its cybersecurity application, strengths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limitations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and comparisons with traditional methods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Key Themes for Analysis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Data were grouped under four themes: AI vs traditional security, roles of AI techniques, strengths and challenges, and future research directions.</a:t>
            </a:r>
            <a:endParaRPr lang="en-US"/>
          </a:p>
          <a:p>
            <a:endParaRPr 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1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10A83-2DC6-17D7-0C13-6DA9785D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77" y="424331"/>
            <a:ext cx="3597057" cy="575263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Results</a:t>
            </a:r>
            <a:endParaRPr lang="en-US" sz="600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463211-7046-8084-174F-3D9CC2CA42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5555" y="758357"/>
            <a:ext cx="7480600" cy="54186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AI vs. Traditional Methods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Traditional tools like firewalls use fixed rules and known threats, which makes them less effective against new or hidden attacks.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AI tools </a:t>
            </a:r>
            <a:r>
              <a:rPr lang="en-US" sz="2000" dirty="0">
                <a:ea typeface="+mn-lt"/>
                <a:cs typeface="+mn-lt"/>
              </a:rPr>
              <a:t>are faster, more accurate, and can adapt to unknown threats in real time.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Overall, AI provides better performance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in detection</a:t>
            </a:r>
            <a:r>
              <a:rPr lang="en-US" sz="2000" dirty="0">
                <a:ea typeface="+mn-lt"/>
                <a:cs typeface="+mn-lt"/>
              </a:rPr>
              <a:t> speed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, </a:t>
            </a:r>
            <a:r>
              <a:rPr lang="en-US" sz="2000" dirty="0">
                <a:ea typeface="+mn-lt"/>
                <a:cs typeface="+mn-lt"/>
              </a:rPr>
              <a:t>accuracy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, and </a:t>
            </a:r>
            <a:r>
              <a:rPr lang="en-US" sz="2000" dirty="0">
                <a:ea typeface="+mn-lt"/>
                <a:cs typeface="+mn-lt"/>
              </a:rPr>
              <a:t>adaptability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ea typeface="+mn-lt"/>
                <a:cs typeface="+mn-lt"/>
              </a:rPr>
              <a:t>Role of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AI Techniques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i="1" dirty="0">
                <a:ea typeface="+mn-lt"/>
                <a:cs typeface="+mn-lt"/>
              </a:rPr>
              <a:t>Machine Learning (</a:t>
            </a:r>
            <a:r>
              <a:rPr kumimoji="0" lang="en-US" sz="2000" i="1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ML</a:t>
            </a:r>
            <a:r>
              <a:rPr lang="en-US" sz="2000" i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Learns from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 past behavior </a:t>
            </a:r>
            <a:r>
              <a:rPr lang="en-US" sz="2000" dirty="0">
                <a:ea typeface="+mn-lt"/>
                <a:cs typeface="+mn-lt"/>
              </a:rPr>
              <a:t>to identify threats using models like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decision trees</a:t>
            </a:r>
            <a:r>
              <a:rPr lang="en-US" sz="2000" dirty="0">
                <a:ea typeface="+mn-lt"/>
                <a:cs typeface="+mn-lt"/>
              </a:rPr>
              <a:t> and support vector machines.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i="1" dirty="0">
                <a:ea typeface="+mn-lt"/>
                <a:cs typeface="+mn-lt"/>
              </a:rPr>
              <a:t>Deep Learning (</a:t>
            </a:r>
            <a:r>
              <a:rPr kumimoji="0" lang="en-US" sz="2000" i="1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DL</a:t>
            </a:r>
            <a:r>
              <a:rPr lang="en-US" sz="2000" i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Works with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 complex data like malware </a:t>
            </a:r>
            <a:r>
              <a:rPr lang="en-US" sz="2000" dirty="0">
                <a:ea typeface="+mn-lt"/>
                <a:cs typeface="+mn-lt"/>
              </a:rPr>
              <a:t>files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and </a:t>
            </a:r>
            <a:r>
              <a:rPr lang="en-US" sz="2000" dirty="0">
                <a:ea typeface="+mn-lt"/>
                <a:cs typeface="+mn-lt"/>
              </a:rPr>
              <a:t>system logs using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CNNs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RNNs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i="1" dirty="0">
                <a:ea typeface="+mn-lt"/>
                <a:cs typeface="+mn-lt"/>
              </a:rPr>
              <a:t>Natural Language Processing (</a:t>
            </a:r>
            <a:r>
              <a:rPr kumimoji="0" lang="en-US" sz="2000" i="1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NLP</a:t>
            </a:r>
            <a:r>
              <a:rPr lang="en-US" sz="2000" i="1" dirty="0">
                <a:ea typeface="+mn-lt"/>
                <a:cs typeface="+mn-lt"/>
              </a:rPr>
              <a:t>):</a:t>
            </a:r>
            <a:r>
              <a:rPr lang="en-US" sz="2000" dirty="0">
                <a:ea typeface="+mn-lt"/>
                <a:cs typeface="+mn-lt"/>
              </a:rPr>
              <a:t> Detects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 phishing</a:t>
            </a:r>
            <a:r>
              <a:rPr lang="en-US" sz="2000" dirty="0">
                <a:ea typeface="+mn-lt"/>
                <a:cs typeface="+mn-lt"/>
              </a:rPr>
              <a:t> &amp; risky messages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 using models like BERT.</a:t>
            </a:r>
            <a:endParaRPr lang="en-US" dirty="0"/>
          </a:p>
          <a:p>
            <a:pPr>
              <a:buFont typeface="Arial"/>
              <a:buChar char="•"/>
            </a:pPr>
            <a:r>
              <a:rPr kumimoji="0" lang="en-US" sz="2000" i="1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Anomaly Detection</a:t>
            </a:r>
            <a:r>
              <a:rPr lang="en-US" sz="2000" i="1" dirty="0">
                <a:ea typeface="+mn-lt"/>
                <a:cs typeface="+mn-lt"/>
              </a:rPr>
              <a:t>:</a:t>
            </a:r>
            <a:r>
              <a:rPr lang="en-US" sz="2000" dirty="0">
                <a:ea typeface="+mn-lt"/>
                <a:cs typeface="+mn-lt"/>
              </a:rPr>
              <a:t> Identifies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 unusual </a:t>
            </a:r>
            <a:r>
              <a:rPr lang="en-US" sz="2000" dirty="0">
                <a:ea typeface="+mn-lt"/>
                <a:cs typeface="+mn-lt"/>
              </a:rPr>
              <a:t>activity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that may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     signal insider threats or system intrusions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ea typeface="+mn-lt"/>
                <a:cs typeface="+mn-lt"/>
              </a:rPr>
              <a:t>.</a:t>
            </a:r>
            <a:endParaRPr lang="en-US" dirty="0"/>
          </a:p>
          <a:p>
            <a:pPr indent="0">
              <a:buNone/>
            </a:pP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3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BE662-DEDB-BE0E-2D91-2795295F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4B33A-8C7D-F162-DFAF-083D16B9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856" y="591344"/>
            <a:ext cx="7083943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/>
              <a:t>Strengths of AI</a:t>
            </a:r>
          </a:p>
          <a:p>
            <a:pPr>
              <a:buFont typeface="Arial,Sans-Serif" panose="020B0604020202020204" pitchFamily="34" charset="0"/>
            </a:pPr>
            <a:r>
              <a:rPr lang="en-US" sz="1800"/>
              <a:t>Real-time threat detection.</a:t>
            </a:r>
          </a:p>
          <a:p>
            <a:pPr>
              <a:buFont typeface="Arial,Sans-Serif" panose="020B0604020202020204" pitchFamily="34" charset="0"/>
            </a:pPr>
            <a:r>
              <a:rPr lang="en-US" sz="1800"/>
              <a:t>Scales well to large networks.</a:t>
            </a:r>
          </a:p>
          <a:p>
            <a:pPr>
              <a:buFont typeface="Arial,Sans-Serif" panose="020B0604020202020204" pitchFamily="34" charset="0"/>
            </a:pPr>
            <a:r>
              <a:rPr lang="en-US" sz="1800"/>
              <a:t>Adapts to new types of attacks over time.</a:t>
            </a:r>
          </a:p>
          <a:p>
            <a:pPr marL="0" indent="0">
              <a:buNone/>
            </a:pPr>
            <a:r>
              <a:rPr lang="en-US" sz="1800" b="1"/>
              <a:t>Challenges of AI</a:t>
            </a:r>
          </a:p>
          <a:p>
            <a:pPr>
              <a:buFont typeface="Arial,Sans-Serif" panose="020B0604020202020204" pitchFamily="34" charset="0"/>
            </a:pPr>
            <a:r>
              <a:rPr lang="en-US" sz="1800"/>
              <a:t>Requires large, high-quality datasets.</a:t>
            </a:r>
          </a:p>
          <a:p>
            <a:pPr>
              <a:buFont typeface="Arial,Sans-Serif" panose="020B0604020202020204" pitchFamily="34" charset="0"/>
            </a:pPr>
            <a:r>
              <a:rPr lang="en-US" sz="1800" dirty="0"/>
              <a:t>Vulnerable to deceptive inputs from attackers (adversarial attacks).</a:t>
            </a:r>
          </a:p>
          <a:p>
            <a:pPr>
              <a:buFont typeface="Arial,Sans-Serif" panose="020B0604020202020204" pitchFamily="34" charset="0"/>
            </a:pPr>
            <a:r>
              <a:rPr lang="en-US" sz="1800" dirty="0"/>
              <a:t>Often difficult to explain how decisions are made (black-box issue).</a:t>
            </a:r>
          </a:p>
          <a:p>
            <a:pPr marL="0" indent="0">
              <a:buNone/>
            </a:pPr>
            <a:r>
              <a:rPr lang="en-US" sz="1800" b="1"/>
              <a:t>Future Directions</a:t>
            </a:r>
          </a:p>
          <a:p>
            <a:pPr>
              <a:buFont typeface="Arial,Sans-Serif" panose="020B0604020202020204" pitchFamily="34" charset="0"/>
            </a:pPr>
            <a:r>
              <a:rPr lang="en-US" sz="1800"/>
              <a:t>Combine multiple AI techniques for better accuracy and coverage.</a:t>
            </a:r>
          </a:p>
          <a:p>
            <a:pPr>
              <a:buFont typeface="Arial,Sans-Serif" panose="020B0604020202020204" pitchFamily="34" charset="0"/>
            </a:pPr>
            <a:r>
              <a:rPr lang="en-US" sz="1800"/>
              <a:t>Develop explainable AI models that are easier to understand and trust.</a:t>
            </a:r>
          </a:p>
          <a:p>
            <a:pPr>
              <a:buFont typeface="Arial,Sans-Serif" panose="020B0604020202020204" pitchFamily="34" charset="0"/>
            </a:pPr>
            <a:r>
              <a:rPr lang="en-US" sz="1800"/>
              <a:t>Use federated learning to protect user privacy during training.</a:t>
            </a:r>
          </a:p>
          <a:p>
            <a:pPr>
              <a:buFont typeface="Arial,Sans-Serif" panose="020B0604020202020204" pitchFamily="34" charset="0"/>
            </a:pPr>
            <a:r>
              <a:rPr lang="en-US" sz="1800"/>
              <a:t>Focus on safe, ethical, and responsible AI system development.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632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78CA8-62AA-546F-8E49-FBBFD8A9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C059C3-42B1-349A-A9EC-BC43CE03FF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7962" y="1494718"/>
            <a:ext cx="6120944" cy="39665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AI is improving cybersecurity by offering smarter, faster, and more scalable solutions than traditional methods.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LLMs and hybrid models in DevOps pipelines represent major advancements in secure development.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However, AI systems must overcome challenges like lack of transparency, adversarial attacks, and ethical concerns.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Future work should focus on explainable AI, federated learning for privacy, and robust models resistant to manipulation.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Responsible and ethical development of AI will be essential to build secure and trustworthy cybersecurity systems.</a:t>
            </a:r>
            <a:endParaRPr lang="en-US" altLang="en-US" sz="20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160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0CA0D-5741-27DA-76CA-B70F46D3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836141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err="1">
                <a:latin typeface="+mj-lt"/>
                <a:ea typeface="+mj-ea"/>
                <a:cs typeface="+mj-cs"/>
              </a:rPr>
              <a:t>Github</a:t>
            </a:r>
            <a:r>
              <a:rPr lang="en-US" sz="5100" kern="1200" dirty="0">
                <a:latin typeface="+mj-lt"/>
                <a:ea typeface="+mj-ea"/>
                <a:cs typeface="+mj-cs"/>
              </a:rPr>
              <a:t> Link to access our review paper: </a:t>
            </a:r>
            <a:r>
              <a:rPr lang="en-US" sz="3200" b="1" i="1" u="sng" kern="1200" dirty="0">
                <a:solidFill>
                  <a:schemeClr val="tx2">
                    <a:lumMod val="76000"/>
                    <a:lumOff val="24000"/>
                  </a:schemeClr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https://github.com/Himashaili1235/SecureSoftwareSystems</a:t>
            </a:r>
            <a:br>
              <a:rPr lang="en-US" sz="5100" u="sng" kern="1200" dirty="0"/>
            </a:br>
            <a:br>
              <a:rPr lang="en-US" sz="5100" u="sng" kern="1200" dirty="0"/>
            </a:br>
            <a:r>
              <a:rPr lang="en-US" sz="5100" b="1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0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02ff09-ab43-4702-aaf8-0082a9b80c3a">
      <Terms xmlns="http://schemas.microsoft.com/office/infopath/2007/PartnerControls"/>
    </lcf76f155ced4ddcb4097134ff3c332f>
    <TaxCatchAll xmlns="e7840ee3-15b1-4c00-9fb5-11e79260b75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804495CC366846AD1289719A8CF67C" ma:contentTypeVersion="11" ma:contentTypeDescription="Create a new document." ma:contentTypeScope="" ma:versionID="45947126cc835ef92a0d2a33e5b3fcc7">
  <xsd:schema xmlns:xsd="http://www.w3.org/2001/XMLSchema" xmlns:xs="http://www.w3.org/2001/XMLSchema" xmlns:p="http://schemas.microsoft.com/office/2006/metadata/properties" xmlns:ns2="ae02ff09-ab43-4702-aaf8-0082a9b80c3a" xmlns:ns3="e7840ee3-15b1-4c00-9fb5-11e79260b75e" targetNamespace="http://schemas.microsoft.com/office/2006/metadata/properties" ma:root="true" ma:fieldsID="3ae9526a7e9de387fe197d7417e2c4e2" ns2:_="" ns3:_="">
    <xsd:import namespace="ae02ff09-ab43-4702-aaf8-0082a9b80c3a"/>
    <xsd:import namespace="e7840ee3-15b1-4c00-9fb5-11e79260b7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2ff09-ab43-4702-aaf8-0082a9b80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3e6257d-7176-48e0-8b40-523761a9cd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40ee3-15b1-4c00-9fb5-11e79260b75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662e73b-cf7b-43fb-8cf8-c07389d03c24}" ma:internalName="TaxCatchAll" ma:showField="CatchAllData" ma:web="e7840ee3-15b1-4c00-9fb5-11e79260b7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9FFED-8145-43DB-8396-E4F7E8E83264}">
  <ds:schemaRefs>
    <ds:schemaRef ds:uri="http://schemas.microsoft.com/office/2006/metadata/properties"/>
    <ds:schemaRef ds:uri="http://schemas.microsoft.com/office/infopath/2007/PartnerControls"/>
    <ds:schemaRef ds:uri="ae02ff09-ab43-4702-aaf8-0082a9b80c3a"/>
    <ds:schemaRef ds:uri="e7840ee3-15b1-4c00-9fb5-11e79260b75e"/>
  </ds:schemaRefs>
</ds:datastoreItem>
</file>

<file path=customXml/itemProps2.xml><?xml version="1.0" encoding="utf-8"?>
<ds:datastoreItem xmlns:ds="http://schemas.openxmlformats.org/officeDocument/2006/customXml" ds:itemID="{D540DC0C-1E0B-4D4C-BD98-7041A316F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23BFB4-C3F6-4682-B6C3-BA8DAD9D2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02ff09-ab43-4702-aaf8-0082a9b80c3a"/>
    <ds:schemaRef ds:uri="e7840ee3-15b1-4c00-9fb5-11e79260b7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492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Role of Artificial Intelligence in Cybersecurity: Strengths, Challenges, and Future Directions   By Himashaili Donavalli Chase Parish</vt:lpstr>
      <vt:lpstr>Problem Statement</vt:lpstr>
      <vt:lpstr>Introduction</vt:lpstr>
      <vt:lpstr>Research Design</vt:lpstr>
      <vt:lpstr>Results</vt:lpstr>
      <vt:lpstr>Results</vt:lpstr>
      <vt:lpstr>Conclusion</vt:lpstr>
      <vt:lpstr>Github Link to access our review paper: https://github.com/Himashaili1235/SecureSoftwareSystems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chase parish</dc:creator>
  <cp:lastModifiedBy>Himashaili Donavalli</cp:lastModifiedBy>
  <cp:revision>239</cp:revision>
  <dcterms:created xsi:type="dcterms:W3CDTF">2025-04-20T20:57:16Z</dcterms:created>
  <dcterms:modified xsi:type="dcterms:W3CDTF">2025-04-23T12:55:58Z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0x01010097804495CC366846AD1289719A8CF67C</vt:lpwstr>
  </property>
  <property fmtid="{D5CDD505-2E9C-101B-9397-08002B2CF9AE}" pid="3" name="MediaServiceImageTags">
    <vt:lpwstr/>
  </property>
</Properties>
</file>