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8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6529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4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488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49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55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558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232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158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613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444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12/8/2024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319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Barriers to Implementing a Just Culture</a:t>
            </a:r>
          </a:p>
        </p:txBody>
      </p:sp>
      <p:sp>
        <p:nvSpPr>
          <p:cNvPr id="3" name="Subtitle 2"/>
          <p:cNvSpPr>
            <a:spLocks noGrp="1"/>
          </p:cNvSpPr>
          <p:nvPr>
            <p:ph type="subTitle" idx="1"/>
          </p:nvPr>
        </p:nvSpPr>
        <p:spPr/>
        <p:txBody>
          <a:bodyPr/>
          <a:lstStyle/>
          <a:p>
            <a:r>
              <a:rPr lang="en-US" dirty="0"/>
              <a:t>By: Matthew Trinh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r>
              <a:rPr sz="2800" dirty="0"/>
              <a:t>A 'Just Culture' balances accountability and learning from mistakes. It fosters trust and fairness but faces barriers that can impede its adoption. This presentation explores these challenges and offers strategies for overcoming them.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Barriers</a:t>
            </a:r>
          </a:p>
        </p:txBody>
      </p:sp>
      <p:sp>
        <p:nvSpPr>
          <p:cNvPr id="3" name="Content Placeholder 2"/>
          <p:cNvSpPr>
            <a:spLocks noGrp="1"/>
          </p:cNvSpPr>
          <p:nvPr>
            <p:ph idx="1"/>
          </p:nvPr>
        </p:nvSpPr>
        <p:spPr/>
        <p:txBody>
          <a:bodyPr>
            <a:normAutofit/>
          </a:bodyPr>
          <a:lstStyle/>
          <a:p>
            <a:r>
              <a:rPr sz="2800" dirty="0"/>
              <a:t>1. Fear of Punishment: Employees hesitate to report mistakes due to retribution fears.</a:t>
            </a:r>
          </a:p>
          <a:p>
            <a:r>
              <a:rPr sz="2800" dirty="0"/>
              <a:t>2. Lack of Leadership Support: Without leadership buy-in, efforts may fail.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Organizational Challenges</a:t>
            </a:r>
          </a:p>
        </p:txBody>
      </p:sp>
      <p:sp>
        <p:nvSpPr>
          <p:cNvPr id="3" name="Content Placeholder 2"/>
          <p:cNvSpPr>
            <a:spLocks noGrp="1"/>
          </p:cNvSpPr>
          <p:nvPr>
            <p:ph idx="1"/>
          </p:nvPr>
        </p:nvSpPr>
        <p:spPr/>
        <p:txBody>
          <a:bodyPr>
            <a:normAutofit/>
          </a:bodyPr>
          <a:lstStyle/>
          <a:p>
            <a:r>
              <a:rPr lang="en-US" sz="3200" dirty="0"/>
              <a:t>Organizations with traditional top-down management structures may struggle to adopt a just culture </a:t>
            </a:r>
          </a:p>
          <a:p>
            <a:r>
              <a:rPr lang="en-US" sz="3200" dirty="0"/>
              <a:t>Resistance to change: Cultural inertia can make employees and leaders skeptical of new approaches</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Legal and Compliance Barriers</a:t>
            </a:r>
          </a:p>
        </p:txBody>
      </p:sp>
      <p:sp>
        <p:nvSpPr>
          <p:cNvPr id="3" name="Content Placeholder 2"/>
          <p:cNvSpPr>
            <a:spLocks noGrp="1"/>
          </p:cNvSpPr>
          <p:nvPr>
            <p:ph idx="1"/>
          </p:nvPr>
        </p:nvSpPr>
        <p:spPr/>
        <p:txBody>
          <a:bodyPr>
            <a:normAutofit/>
          </a:bodyPr>
          <a:lstStyle/>
          <a:p>
            <a:r>
              <a:rPr sz="3200" dirty="0"/>
              <a:t>Fear of litigation discourages open reporting.</a:t>
            </a:r>
            <a:r>
              <a:rPr lang="en-US" sz="3200" dirty="0"/>
              <a:t> An environment where the employee is not encouraged to make mistakes creates fear. </a:t>
            </a:r>
            <a:endParaRPr sz="3200" dirty="0"/>
          </a:p>
          <a:p>
            <a:r>
              <a:rPr sz="3200" dirty="0"/>
              <a:t>Existing punitive policies conflict with Just Culture principles.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Psychological Barriers</a:t>
            </a:r>
          </a:p>
        </p:txBody>
      </p:sp>
      <p:sp>
        <p:nvSpPr>
          <p:cNvPr id="3" name="Content Placeholder 2"/>
          <p:cNvSpPr>
            <a:spLocks noGrp="1"/>
          </p:cNvSpPr>
          <p:nvPr>
            <p:ph idx="1"/>
          </p:nvPr>
        </p:nvSpPr>
        <p:spPr/>
        <p:txBody>
          <a:bodyPr>
            <a:normAutofit/>
          </a:bodyPr>
          <a:lstStyle/>
          <a:p>
            <a:r>
              <a:rPr lang="en-US" sz="3200" dirty="0"/>
              <a:t>A culture entrenched in assigning fault may make transition to a just culture difficult</a:t>
            </a:r>
            <a:r>
              <a:rPr sz="3200" dirty="0"/>
              <a:t>.</a:t>
            </a:r>
          </a:p>
          <a:p>
            <a:r>
              <a:rPr lang="en-US" sz="3200" dirty="0"/>
              <a:t>Lack of trust: Employees may doubt that reporting mistakes will lead to improvement instead of punishment </a:t>
            </a:r>
            <a:endParaRPr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Graphic: Barriers to a Just Culture</a:t>
            </a:r>
          </a:p>
        </p:txBody>
      </p:sp>
      <p:pic>
        <p:nvPicPr>
          <p:cNvPr id="5" name="Picture 4">
            <a:extLst>
              <a:ext uri="{FF2B5EF4-FFF2-40B4-BE49-F238E27FC236}">
                <a16:creationId xmlns:a16="http://schemas.microsoft.com/office/drawing/2014/main" id="{B5BE1E2F-FD0C-8BC4-50F6-BD8668013A69}"/>
              </a:ext>
            </a:extLst>
          </p:cNvPr>
          <p:cNvPicPr>
            <a:picLocks noChangeAspect="1"/>
          </p:cNvPicPr>
          <p:nvPr/>
        </p:nvPicPr>
        <p:blipFill>
          <a:blip r:embed="rId2"/>
          <a:stretch>
            <a:fillRect/>
          </a:stretch>
        </p:blipFill>
        <p:spPr>
          <a:xfrm>
            <a:off x="1345915" y="1736333"/>
            <a:ext cx="6000107" cy="50602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Mitigation Strategies</a:t>
            </a:r>
          </a:p>
        </p:txBody>
      </p:sp>
      <p:sp>
        <p:nvSpPr>
          <p:cNvPr id="3" name="Content Placeholder 2"/>
          <p:cNvSpPr>
            <a:spLocks noGrp="1"/>
          </p:cNvSpPr>
          <p:nvPr>
            <p:ph idx="1"/>
          </p:nvPr>
        </p:nvSpPr>
        <p:spPr/>
        <p:txBody>
          <a:bodyPr>
            <a:normAutofit/>
          </a:bodyPr>
          <a:lstStyle/>
          <a:p>
            <a:r>
              <a:rPr sz="3200" dirty="0"/>
              <a:t>Leadership Training: Foster trust and fairness.</a:t>
            </a:r>
          </a:p>
          <a:p>
            <a:r>
              <a:rPr sz="3200" dirty="0"/>
              <a:t>Policy Revisions: Align policies with Just Culture principles.</a:t>
            </a:r>
          </a:p>
          <a:p>
            <a:r>
              <a:rPr sz="3200" dirty="0"/>
              <a:t>Building Trust: Encourage open communication and reward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r>
              <a:rPr sz="3200" dirty="0"/>
              <a:t>Barriers to implementing a Just Culture include organizational, legal, and psychological challenges. By addressing these issues through leadership support, policy revisions, and trust-building, organizations can foster accountability and improvement.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TotalTime>
  <Words>253</Words>
  <Application>Microsoft Office PowerPoint</Application>
  <PresentationFormat>On-screen Show (4:3)</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Barriers to Implementing a Just Culture</vt:lpstr>
      <vt:lpstr>Introduction</vt:lpstr>
      <vt:lpstr>Key Barriers</vt:lpstr>
      <vt:lpstr>Organizational Challenges</vt:lpstr>
      <vt:lpstr>Legal and Compliance Barriers</vt:lpstr>
      <vt:lpstr>Psychological Barriers</vt:lpstr>
      <vt:lpstr>Graphic: Barriers to a Just Culture</vt:lpstr>
      <vt:lpstr>Mitigation Strategies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Matthew Trinh</dc:creator>
  <cp:keywords/>
  <dc:description>generated using python-pptx</dc:description>
  <cp:lastModifiedBy>Matthew Trinh</cp:lastModifiedBy>
  <cp:revision>4</cp:revision>
  <dcterms:created xsi:type="dcterms:W3CDTF">2013-01-27T09:14:16Z</dcterms:created>
  <dcterms:modified xsi:type="dcterms:W3CDTF">2024-12-08T20:39:16Z</dcterms:modified>
  <cp:category/>
</cp:coreProperties>
</file>