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3" r:id="rId9"/>
    <p:sldId id="265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426" y="1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vamshi Kanaganti" userId="d46f1b8dcdeac3d7" providerId="Windows Live" clId="Web-{D0871504-E5B3-4EDC-84CD-4AF20C111820}"/>
    <pc:docChg chg="addSld delSld modSld">
      <pc:chgData name="Himavamshi Kanaganti" userId="d46f1b8dcdeac3d7" providerId="Windows Live" clId="Web-{D0871504-E5B3-4EDC-84CD-4AF20C111820}" dt="2023-05-11T05:14:53.941" v="202" actId="14100"/>
      <pc:docMkLst>
        <pc:docMk/>
      </pc:docMkLst>
      <pc:sldChg chg="addSp delSp modSp">
        <pc:chgData name="Himavamshi Kanaganti" userId="d46f1b8dcdeac3d7" providerId="Windows Live" clId="Web-{D0871504-E5B3-4EDC-84CD-4AF20C111820}" dt="2023-05-11T05:12:38.687" v="197" actId="1076"/>
        <pc:sldMkLst>
          <pc:docMk/>
          <pc:sldMk cId="0" sldId="256"/>
        </pc:sldMkLst>
        <pc:spChg chg="mod">
          <ac:chgData name="Himavamshi Kanaganti" userId="d46f1b8dcdeac3d7" providerId="Windows Live" clId="Web-{D0871504-E5B3-4EDC-84CD-4AF20C111820}" dt="2023-05-11T05:12:32.530" v="196" actId="20577"/>
          <ac:spMkLst>
            <pc:docMk/>
            <pc:sldMk cId="0" sldId="256"/>
            <ac:spMk id="2" creationId="{00000000-0000-0000-0000-000000000000}"/>
          </ac:spMkLst>
        </pc:spChg>
        <pc:spChg chg="add mod">
          <ac:chgData name="Himavamshi Kanaganti" userId="d46f1b8dcdeac3d7" providerId="Windows Live" clId="Web-{D0871504-E5B3-4EDC-84CD-4AF20C111820}" dt="2023-05-11T05:12:38.687" v="197" actId="1076"/>
          <ac:spMkLst>
            <pc:docMk/>
            <pc:sldMk cId="0" sldId="256"/>
            <ac:spMk id="5" creationId="{2EABA2F0-7395-C749-E31C-CF44987AA11D}"/>
          </ac:spMkLst>
        </pc:spChg>
        <pc:graphicFrameChg chg="del mod modGraphic">
          <ac:chgData name="Himavamshi Kanaganti" userId="d46f1b8dcdeac3d7" providerId="Windows Live" clId="Web-{D0871504-E5B3-4EDC-84CD-4AF20C111820}" dt="2023-05-11T05:03:38.435" v="38"/>
          <ac:graphicFrameMkLst>
            <pc:docMk/>
            <pc:sldMk cId="0" sldId="256"/>
            <ac:graphicFrameMk id="3" creationId="{00000000-0000-0000-0000-000000000000}"/>
          </ac:graphicFrameMkLst>
        </pc:graphicFrameChg>
      </pc:sldChg>
      <pc:sldChg chg="modSp">
        <pc:chgData name="Himavamshi Kanaganti" userId="d46f1b8dcdeac3d7" providerId="Windows Live" clId="Web-{D0871504-E5B3-4EDC-84CD-4AF20C111820}" dt="2023-05-11T05:11:59.248" v="177" actId="1076"/>
        <pc:sldMkLst>
          <pc:docMk/>
          <pc:sldMk cId="0" sldId="257"/>
        </pc:sldMkLst>
        <pc:spChg chg="mod">
          <ac:chgData name="Himavamshi Kanaganti" userId="d46f1b8dcdeac3d7" providerId="Windows Live" clId="Web-{D0871504-E5B3-4EDC-84CD-4AF20C111820}" dt="2023-05-11T05:11:59.248" v="177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Himavamshi Kanaganti" userId="d46f1b8dcdeac3d7" providerId="Windows Live" clId="Web-{D0871504-E5B3-4EDC-84CD-4AF20C111820}" dt="2023-05-11T05:11:55.873" v="176" actId="1076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Himavamshi Kanaganti" userId="d46f1b8dcdeac3d7" providerId="Windows Live" clId="Web-{D0871504-E5B3-4EDC-84CD-4AF20C111820}" dt="2023-05-11T05:05:47.533" v="59" actId="14100"/>
        <pc:sldMkLst>
          <pc:docMk/>
          <pc:sldMk cId="0" sldId="258"/>
        </pc:sldMkLst>
        <pc:spChg chg="mod">
          <ac:chgData name="Himavamshi Kanaganti" userId="d46f1b8dcdeac3d7" providerId="Windows Live" clId="Web-{D0871504-E5B3-4EDC-84CD-4AF20C111820}" dt="2023-05-11T05:05:47.533" v="59" actId="14100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Himavamshi Kanaganti" userId="d46f1b8dcdeac3d7" providerId="Windows Live" clId="Web-{D0871504-E5B3-4EDC-84CD-4AF20C111820}" dt="2023-05-11T05:06:43.847" v="78" actId="1076"/>
        <pc:sldMkLst>
          <pc:docMk/>
          <pc:sldMk cId="0" sldId="259"/>
        </pc:sldMkLst>
        <pc:spChg chg="mod">
          <ac:chgData name="Himavamshi Kanaganti" userId="d46f1b8dcdeac3d7" providerId="Windows Live" clId="Web-{D0871504-E5B3-4EDC-84CD-4AF20C111820}" dt="2023-05-11T05:06:06.065" v="65" actId="14100"/>
          <ac:spMkLst>
            <pc:docMk/>
            <pc:sldMk cId="0" sldId="259"/>
            <ac:spMk id="2" creationId="{00000000-0000-0000-0000-000000000000}"/>
          </ac:spMkLst>
        </pc:spChg>
        <pc:spChg chg="mod">
          <ac:chgData name="Himavamshi Kanaganti" userId="d46f1b8dcdeac3d7" providerId="Windows Live" clId="Web-{D0871504-E5B3-4EDC-84CD-4AF20C111820}" dt="2023-05-11T05:06:43.847" v="78" actId="1076"/>
          <ac:spMkLst>
            <pc:docMk/>
            <pc:sldMk cId="0" sldId="259"/>
            <ac:spMk id="3" creationId="{00000000-0000-0000-0000-000000000000}"/>
          </ac:spMkLst>
        </pc:spChg>
      </pc:sldChg>
      <pc:sldChg chg="addSp delSp modSp mod setBg">
        <pc:chgData name="Himavamshi Kanaganti" userId="d46f1b8dcdeac3d7" providerId="Windows Live" clId="Web-{D0871504-E5B3-4EDC-84CD-4AF20C111820}" dt="2023-05-11T05:13:43.564" v="201" actId="1076"/>
        <pc:sldMkLst>
          <pc:docMk/>
          <pc:sldMk cId="0" sldId="260"/>
        </pc:sldMkLst>
        <pc:spChg chg="mod">
          <ac:chgData name="Himavamshi Kanaganti" userId="d46f1b8dcdeac3d7" providerId="Windows Live" clId="Web-{D0871504-E5B3-4EDC-84CD-4AF20C111820}" dt="2023-05-11T05:13:27.110" v="198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Himavamshi Kanaganti" userId="d46f1b8dcdeac3d7" providerId="Windows Live" clId="Web-{D0871504-E5B3-4EDC-84CD-4AF20C111820}" dt="2023-05-11T05:07:07.567" v="94"/>
          <ac:spMkLst>
            <pc:docMk/>
            <pc:sldMk cId="0" sldId="260"/>
            <ac:spMk id="4" creationId="{00000000-0000-0000-0000-000000000000}"/>
          </ac:spMkLst>
        </pc:spChg>
        <pc:spChg chg="mod ord">
          <ac:chgData name="Himavamshi Kanaganti" userId="d46f1b8dcdeac3d7" providerId="Windows Live" clId="Web-{D0871504-E5B3-4EDC-84CD-4AF20C111820}" dt="2023-05-11T05:13:27.110" v="198"/>
          <ac:spMkLst>
            <pc:docMk/>
            <pc:sldMk cId="0" sldId="260"/>
            <ac:spMk id="5" creationId="{00000000-0000-0000-0000-000000000000}"/>
          </ac:spMkLst>
        </pc:spChg>
        <pc:spChg chg="add">
          <ac:chgData name="Himavamshi Kanaganti" userId="d46f1b8dcdeac3d7" providerId="Windows Live" clId="Web-{D0871504-E5B3-4EDC-84CD-4AF20C111820}" dt="2023-05-11T05:13:27.110" v="198"/>
          <ac:spMkLst>
            <pc:docMk/>
            <pc:sldMk cId="0" sldId="260"/>
            <ac:spMk id="11" creationId="{D4771268-CB57-404A-9271-370EB28F6090}"/>
          </ac:spMkLst>
        </pc:spChg>
        <pc:picChg chg="del">
          <ac:chgData name="Himavamshi Kanaganti" userId="d46f1b8dcdeac3d7" providerId="Windows Live" clId="Web-{D0871504-E5B3-4EDC-84CD-4AF20C111820}" dt="2023-05-11T05:07:02.723" v="91"/>
          <ac:picMkLst>
            <pc:docMk/>
            <pc:sldMk cId="0" sldId="260"/>
            <ac:picMk id="3" creationId="{00000000-0000-0000-0000-000000000000}"/>
          </ac:picMkLst>
        </pc:picChg>
        <pc:picChg chg="add mod">
          <ac:chgData name="Himavamshi Kanaganti" userId="d46f1b8dcdeac3d7" providerId="Windows Live" clId="Web-{D0871504-E5B3-4EDC-84CD-4AF20C111820}" dt="2023-05-11T05:13:43.564" v="201" actId="1076"/>
          <ac:picMkLst>
            <pc:docMk/>
            <pc:sldMk cId="0" sldId="260"/>
            <ac:picMk id="6" creationId="{C290B9F2-7D96-05A4-CC71-C4E88FF66EB3}"/>
          </ac:picMkLst>
        </pc:picChg>
      </pc:sldChg>
      <pc:sldChg chg="addSp delSp modSp">
        <pc:chgData name="Himavamshi Kanaganti" userId="d46f1b8dcdeac3d7" providerId="Windows Live" clId="Web-{D0871504-E5B3-4EDC-84CD-4AF20C111820}" dt="2023-05-11T05:09:23.837" v="122" actId="1076"/>
        <pc:sldMkLst>
          <pc:docMk/>
          <pc:sldMk cId="0" sldId="261"/>
        </pc:sldMkLst>
        <pc:spChg chg="mod">
          <ac:chgData name="Himavamshi Kanaganti" userId="d46f1b8dcdeac3d7" providerId="Windows Live" clId="Web-{D0871504-E5B3-4EDC-84CD-4AF20C111820}" dt="2023-05-11T05:09:18.930" v="121" actId="1076"/>
          <ac:spMkLst>
            <pc:docMk/>
            <pc:sldMk cId="0" sldId="261"/>
            <ac:spMk id="2" creationId="{00000000-0000-0000-0000-000000000000}"/>
          </ac:spMkLst>
        </pc:spChg>
        <pc:spChg chg="del">
          <ac:chgData name="Himavamshi Kanaganti" userId="d46f1b8dcdeac3d7" providerId="Windows Live" clId="Web-{D0871504-E5B3-4EDC-84CD-4AF20C111820}" dt="2023-05-11T05:07:59.881" v="104"/>
          <ac:spMkLst>
            <pc:docMk/>
            <pc:sldMk cId="0" sldId="261"/>
            <ac:spMk id="3" creationId="{00000000-0000-0000-0000-000000000000}"/>
          </ac:spMkLst>
        </pc:spChg>
        <pc:spChg chg="add mod">
          <ac:chgData name="Himavamshi Kanaganti" userId="d46f1b8dcdeac3d7" providerId="Windows Live" clId="Web-{D0871504-E5B3-4EDC-84CD-4AF20C111820}" dt="2023-05-11T05:09:23.837" v="122" actId="1076"/>
          <ac:spMkLst>
            <pc:docMk/>
            <pc:sldMk cId="0" sldId="261"/>
            <ac:spMk id="5" creationId="{18DF7810-BA7B-49A2-6350-50CE4DE3525F}"/>
          </ac:spMkLst>
        </pc:spChg>
      </pc:sldChg>
      <pc:sldChg chg="del">
        <pc:chgData name="Himavamshi Kanaganti" userId="d46f1b8dcdeac3d7" providerId="Windows Live" clId="Web-{D0871504-E5B3-4EDC-84CD-4AF20C111820}" dt="2023-05-11T05:08:39.429" v="112"/>
        <pc:sldMkLst>
          <pc:docMk/>
          <pc:sldMk cId="0" sldId="262"/>
        </pc:sldMkLst>
      </pc:sldChg>
      <pc:sldChg chg="addSp delSp modSp">
        <pc:chgData name="Himavamshi Kanaganti" userId="d46f1b8dcdeac3d7" providerId="Windows Live" clId="Web-{D0871504-E5B3-4EDC-84CD-4AF20C111820}" dt="2023-05-11T05:09:12.352" v="120" actId="1076"/>
        <pc:sldMkLst>
          <pc:docMk/>
          <pc:sldMk cId="0" sldId="263"/>
        </pc:sldMkLst>
        <pc:spChg chg="del">
          <ac:chgData name="Himavamshi Kanaganti" userId="d46f1b8dcdeac3d7" providerId="Windows Live" clId="Web-{D0871504-E5B3-4EDC-84CD-4AF20C111820}" dt="2023-05-11T05:08:44.054" v="113"/>
          <ac:spMkLst>
            <pc:docMk/>
            <pc:sldMk cId="0" sldId="263"/>
            <ac:spMk id="3" creationId="{00000000-0000-0000-0000-000000000000}"/>
          </ac:spMkLst>
        </pc:spChg>
        <pc:spChg chg="add mod">
          <ac:chgData name="Himavamshi Kanaganti" userId="d46f1b8dcdeac3d7" providerId="Windows Live" clId="Web-{D0871504-E5B3-4EDC-84CD-4AF20C111820}" dt="2023-05-11T05:09:12.352" v="120" actId="1076"/>
          <ac:spMkLst>
            <pc:docMk/>
            <pc:sldMk cId="0" sldId="263"/>
            <ac:spMk id="5" creationId="{942EC535-BF38-6A6A-9029-5D40849A157C}"/>
          </ac:spMkLst>
        </pc:spChg>
      </pc:sldChg>
      <pc:sldChg chg="del">
        <pc:chgData name="Himavamshi Kanaganti" userId="d46f1b8dcdeac3d7" providerId="Windows Live" clId="Web-{D0871504-E5B3-4EDC-84CD-4AF20C111820}" dt="2023-05-11T05:09:30.649" v="123"/>
        <pc:sldMkLst>
          <pc:docMk/>
          <pc:sldMk cId="0" sldId="264"/>
        </pc:sldMkLst>
      </pc:sldChg>
      <pc:sldChg chg="delSp modSp">
        <pc:chgData name="Himavamshi Kanaganti" userId="d46f1b8dcdeac3d7" providerId="Windows Live" clId="Web-{D0871504-E5B3-4EDC-84CD-4AF20C111820}" dt="2023-05-11T05:14:53.941" v="202" actId="14100"/>
        <pc:sldMkLst>
          <pc:docMk/>
          <pc:sldMk cId="0" sldId="265"/>
        </pc:sldMkLst>
        <pc:spChg chg="del mod">
          <ac:chgData name="Himavamshi Kanaganti" userId="d46f1b8dcdeac3d7" providerId="Windows Live" clId="Web-{D0871504-E5B3-4EDC-84CD-4AF20C111820}" dt="2023-05-11T05:09:59.041" v="129"/>
          <ac:spMkLst>
            <pc:docMk/>
            <pc:sldMk cId="0" sldId="265"/>
            <ac:spMk id="2" creationId="{00000000-0000-0000-0000-000000000000}"/>
          </ac:spMkLst>
        </pc:spChg>
        <pc:spChg chg="mod">
          <ac:chgData name="Himavamshi Kanaganti" userId="d46f1b8dcdeac3d7" providerId="Windows Live" clId="Web-{D0871504-E5B3-4EDC-84CD-4AF20C111820}" dt="2023-05-11T05:14:53.941" v="202" actId="14100"/>
          <ac:spMkLst>
            <pc:docMk/>
            <pc:sldMk cId="0" sldId="265"/>
            <ac:spMk id="3" creationId="{00000000-0000-0000-0000-000000000000}"/>
          </ac:spMkLst>
        </pc:spChg>
      </pc:sldChg>
      <pc:sldChg chg="del">
        <pc:chgData name="Himavamshi Kanaganti" userId="d46f1b8dcdeac3d7" providerId="Windows Live" clId="Web-{D0871504-E5B3-4EDC-84CD-4AF20C111820}" dt="2023-05-11T05:09:45.400" v="125"/>
        <pc:sldMkLst>
          <pc:docMk/>
          <pc:sldMk cId="3434814835" sldId="308"/>
        </pc:sldMkLst>
      </pc:sldChg>
      <pc:sldChg chg="del">
        <pc:chgData name="Himavamshi Kanaganti" userId="d46f1b8dcdeac3d7" providerId="Windows Live" clId="Web-{D0871504-E5B3-4EDC-84CD-4AF20C111820}" dt="2023-05-11T05:09:46.619" v="126"/>
        <pc:sldMkLst>
          <pc:docMk/>
          <pc:sldMk cId="724371452" sldId="309"/>
        </pc:sldMkLst>
      </pc:sldChg>
      <pc:sldChg chg="del">
        <pc:chgData name="Himavamshi Kanaganti" userId="d46f1b8dcdeac3d7" providerId="Windows Live" clId="Web-{D0871504-E5B3-4EDC-84CD-4AF20C111820}" dt="2023-05-11T05:09:43.165" v="124"/>
        <pc:sldMkLst>
          <pc:docMk/>
          <pc:sldMk cId="3271728579" sldId="311"/>
        </pc:sldMkLst>
      </pc:sldChg>
      <pc:sldChg chg="del">
        <pc:chgData name="Himavamshi Kanaganti" userId="d46f1b8dcdeac3d7" providerId="Windows Live" clId="Web-{D0871504-E5B3-4EDC-84CD-4AF20C111820}" dt="2023-05-11T05:07:38.990" v="99"/>
        <pc:sldMkLst>
          <pc:docMk/>
          <pc:sldMk cId="3886266664" sldId="312"/>
        </pc:sldMkLst>
      </pc:sldChg>
      <pc:sldChg chg="del">
        <pc:chgData name="Himavamshi Kanaganti" userId="d46f1b8dcdeac3d7" providerId="Windows Live" clId="Web-{D0871504-E5B3-4EDC-84CD-4AF20C111820}" dt="2023-05-11T05:09:47.853" v="127"/>
        <pc:sldMkLst>
          <pc:docMk/>
          <pc:sldMk cId="4127084024" sldId="313"/>
        </pc:sldMkLst>
      </pc:sldChg>
      <pc:sldChg chg="add del replId">
        <pc:chgData name="Himavamshi Kanaganti" userId="d46f1b8dcdeac3d7" providerId="Windows Live" clId="Web-{D0871504-E5B3-4EDC-84CD-4AF20C111820}" dt="2023-05-11T05:04:42.781" v="49"/>
        <pc:sldMkLst>
          <pc:docMk/>
          <pc:sldMk cId="1416688856" sldId="314"/>
        </pc:sldMkLst>
      </pc:sldChg>
      <pc:sldChg chg="add del replId">
        <pc:chgData name="Himavamshi Kanaganti" userId="d46f1b8dcdeac3d7" providerId="Windows Live" clId="Web-{D0871504-E5B3-4EDC-84CD-4AF20C111820}" dt="2023-05-11T05:04:40.484" v="48"/>
        <pc:sldMkLst>
          <pc:docMk/>
          <pc:sldMk cId="2602319391" sldId="31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5D67A-CF41-1B47-A512-823FD683B22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678C8-97E9-0745-AF7A-A9F53B751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52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20594" y="2398649"/>
            <a:ext cx="3702811" cy="701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56945" y="4420489"/>
            <a:ext cx="7230109" cy="1124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6F2F9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E36C0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50"/>
              </a:lnSpc>
            </a:pPr>
            <a:r>
              <a:rPr spc="20" dirty="0"/>
              <a:t>VARDHAMAN</a:t>
            </a:r>
            <a:r>
              <a:rPr spc="-130" dirty="0"/>
              <a:t> </a:t>
            </a:r>
            <a:r>
              <a:rPr spc="5" dirty="0"/>
              <a:t>COLLEGE</a:t>
            </a:r>
            <a:r>
              <a:rPr spc="-110" dirty="0"/>
              <a:t> </a:t>
            </a:r>
            <a:r>
              <a:rPr spc="15" dirty="0"/>
              <a:t>OF</a:t>
            </a:r>
            <a:r>
              <a:rPr spc="-75" dirty="0"/>
              <a:t> </a:t>
            </a:r>
            <a:r>
              <a:rPr spc="5" dirty="0"/>
              <a:t>ENGINEERING</a:t>
            </a:r>
            <a:r>
              <a:rPr spc="-60" dirty="0"/>
              <a:t> </a:t>
            </a:r>
            <a:r>
              <a:rPr dirty="0">
                <a:solidFill>
                  <a:srgbClr val="001F5F"/>
                </a:solidFill>
              </a:rPr>
              <a:t>(AUTONOMOUS)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E36C0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50"/>
              </a:lnSpc>
            </a:pPr>
            <a:r>
              <a:rPr spc="20" dirty="0"/>
              <a:t>VARDHAMAN</a:t>
            </a:r>
            <a:r>
              <a:rPr spc="-130" dirty="0"/>
              <a:t> </a:t>
            </a:r>
            <a:r>
              <a:rPr spc="5" dirty="0"/>
              <a:t>COLLEGE</a:t>
            </a:r>
            <a:r>
              <a:rPr spc="-110" dirty="0"/>
              <a:t> </a:t>
            </a:r>
            <a:r>
              <a:rPr spc="15" dirty="0"/>
              <a:t>OF</a:t>
            </a:r>
            <a:r>
              <a:rPr spc="-75" dirty="0"/>
              <a:t> </a:t>
            </a:r>
            <a:r>
              <a:rPr spc="5" dirty="0"/>
              <a:t>ENGINEERING</a:t>
            </a:r>
            <a:r>
              <a:rPr spc="-60" dirty="0"/>
              <a:t> </a:t>
            </a:r>
            <a:r>
              <a:rPr dirty="0">
                <a:solidFill>
                  <a:srgbClr val="001F5F"/>
                </a:solidFill>
              </a:rPr>
              <a:t>(AUTONOMOUS)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E36C0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50"/>
              </a:lnSpc>
            </a:pPr>
            <a:r>
              <a:rPr spc="20" dirty="0"/>
              <a:t>VARDHAMAN</a:t>
            </a:r>
            <a:r>
              <a:rPr spc="-130" dirty="0"/>
              <a:t> </a:t>
            </a:r>
            <a:r>
              <a:rPr spc="5" dirty="0"/>
              <a:t>COLLEGE</a:t>
            </a:r>
            <a:r>
              <a:rPr spc="-110" dirty="0"/>
              <a:t> </a:t>
            </a:r>
            <a:r>
              <a:rPr spc="15" dirty="0"/>
              <a:t>OF</a:t>
            </a:r>
            <a:r>
              <a:rPr spc="-75" dirty="0"/>
              <a:t> </a:t>
            </a:r>
            <a:r>
              <a:rPr spc="5" dirty="0"/>
              <a:t>ENGINEERING</a:t>
            </a:r>
            <a:r>
              <a:rPr spc="-60" dirty="0"/>
              <a:t> </a:t>
            </a:r>
            <a:r>
              <a:rPr dirty="0">
                <a:solidFill>
                  <a:srgbClr val="001F5F"/>
                </a:solidFill>
              </a:rPr>
              <a:t>(AUTONOMOUS)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E36C0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50"/>
              </a:lnSpc>
            </a:pPr>
            <a:r>
              <a:rPr spc="20" dirty="0"/>
              <a:t>VARDHAMAN</a:t>
            </a:r>
            <a:r>
              <a:rPr spc="-130" dirty="0"/>
              <a:t> </a:t>
            </a:r>
            <a:r>
              <a:rPr spc="5" dirty="0"/>
              <a:t>COLLEGE</a:t>
            </a:r>
            <a:r>
              <a:rPr spc="-110" dirty="0"/>
              <a:t> </a:t>
            </a:r>
            <a:r>
              <a:rPr spc="15" dirty="0"/>
              <a:t>OF</a:t>
            </a:r>
            <a:r>
              <a:rPr spc="-75" dirty="0"/>
              <a:t> </a:t>
            </a:r>
            <a:r>
              <a:rPr spc="5" dirty="0"/>
              <a:t>ENGINEERING</a:t>
            </a:r>
            <a:r>
              <a:rPr spc="-60" dirty="0"/>
              <a:t> </a:t>
            </a:r>
            <a:r>
              <a:rPr dirty="0">
                <a:solidFill>
                  <a:srgbClr val="001F5F"/>
                </a:solidFill>
              </a:rPr>
              <a:t>(AUTONOMOUS)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838200" cy="533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E36C0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50"/>
              </a:lnSpc>
            </a:pPr>
            <a:r>
              <a:rPr spc="20" dirty="0"/>
              <a:t>VARDHAMAN</a:t>
            </a:r>
            <a:r>
              <a:rPr spc="-130" dirty="0"/>
              <a:t> </a:t>
            </a:r>
            <a:r>
              <a:rPr spc="5" dirty="0"/>
              <a:t>COLLEGE</a:t>
            </a:r>
            <a:r>
              <a:rPr spc="-110" dirty="0"/>
              <a:t> </a:t>
            </a:r>
            <a:r>
              <a:rPr spc="15" dirty="0"/>
              <a:t>OF</a:t>
            </a:r>
            <a:r>
              <a:rPr spc="-75" dirty="0"/>
              <a:t> </a:t>
            </a:r>
            <a:r>
              <a:rPr spc="5" dirty="0"/>
              <a:t>ENGINEERING</a:t>
            </a:r>
            <a:r>
              <a:rPr spc="-60" dirty="0"/>
              <a:t> </a:t>
            </a:r>
            <a:r>
              <a:rPr dirty="0">
                <a:solidFill>
                  <a:srgbClr val="001F5F"/>
                </a:solidFill>
              </a:rPr>
              <a:t>(AUTONOMOUS)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2400" y="152400"/>
            <a:ext cx="838200" cy="533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00934" y="570801"/>
            <a:ext cx="3342131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7974"/>
            <a:ext cx="7924164" cy="4169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291079" y="6424771"/>
            <a:ext cx="4370705" cy="206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E36C0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50"/>
              </a:lnSpc>
            </a:pPr>
            <a:r>
              <a:rPr spc="20" dirty="0"/>
              <a:t>VARDHAMAN</a:t>
            </a:r>
            <a:r>
              <a:rPr spc="-130" dirty="0"/>
              <a:t> </a:t>
            </a:r>
            <a:r>
              <a:rPr spc="5" dirty="0"/>
              <a:t>COLLEGE</a:t>
            </a:r>
            <a:r>
              <a:rPr spc="-110" dirty="0"/>
              <a:t> </a:t>
            </a:r>
            <a:r>
              <a:rPr spc="15" dirty="0"/>
              <a:t>OF</a:t>
            </a:r>
            <a:r>
              <a:rPr spc="-75" dirty="0"/>
              <a:t> </a:t>
            </a:r>
            <a:r>
              <a:rPr spc="5" dirty="0"/>
              <a:t>ENGINEERING</a:t>
            </a:r>
            <a:r>
              <a:rPr spc="-60" dirty="0"/>
              <a:t> </a:t>
            </a:r>
            <a:r>
              <a:rPr dirty="0">
                <a:solidFill>
                  <a:srgbClr val="001F5F"/>
                </a:solidFill>
              </a:rPr>
              <a:t>(AUTONOMOUS)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6235" y="851280"/>
            <a:ext cx="3956685" cy="2705997"/>
          </a:xfrm>
          <a:prstGeom prst="rect">
            <a:avLst/>
          </a:prstGeom>
        </p:spPr>
        <p:txBody>
          <a:bodyPr vert="horz" wrap="square" lIns="0" tIns="10160" rIns="0" bIns="0" rtlCol="0" anchor="t">
            <a:spAutoFit/>
          </a:bodyPr>
          <a:lstStyle/>
          <a:p>
            <a:pPr marL="12700" marR="5080" algn="ctr">
              <a:lnSpc>
                <a:spcPct val="101400"/>
              </a:lnSpc>
              <a:spcBef>
                <a:spcPts val="80"/>
              </a:spcBef>
            </a:pPr>
            <a:r>
              <a:rPr lang="en-IN" sz="2900" b="1" spc="-125" dirty="0">
                <a:latin typeface="Calibri"/>
                <a:cs typeface="Calibri"/>
              </a:rPr>
              <a:t>Product realization </a:t>
            </a:r>
            <a:endParaRPr lang="en-US" sz="2900" dirty="0">
              <a:latin typeface="Calibri"/>
              <a:cs typeface="Calibri"/>
            </a:endParaRPr>
          </a:p>
          <a:p>
            <a:pPr marL="12700" marR="5080" algn="ctr">
              <a:lnSpc>
                <a:spcPct val="101400"/>
              </a:lnSpc>
              <a:spcBef>
                <a:spcPts val="80"/>
              </a:spcBef>
            </a:pPr>
            <a:r>
              <a:rPr lang="en-GB" sz="2900" b="1" spc="20" dirty="0">
                <a:latin typeface="Calibri"/>
                <a:cs typeface="Calibri"/>
              </a:rPr>
              <a:t> </a:t>
            </a:r>
            <a:r>
              <a:rPr sz="2900" b="1" spc="-640" dirty="0">
                <a:latin typeface="Calibri"/>
                <a:cs typeface="Calibri"/>
              </a:rPr>
              <a:t> </a:t>
            </a:r>
            <a:r>
              <a:rPr lang="en-GB" sz="2900" b="1" spc="25" dirty="0">
                <a:latin typeface="Calibri"/>
                <a:cs typeface="Calibri"/>
              </a:rPr>
              <a:t>2022-23</a:t>
            </a:r>
            <a:endParaRPr sz="2900" dirty="0">
              <a:latin typeface="Calibri"/>
              <a:cs typeface="Calibri"/>
            </a:endParaRPr>
          </a:p>
          <a:p>
            <a:pPr marL="6985" algn="ctr">
              <a:lnSpc>
                <a:spcPts val="3454"/>
              </a:lnSpc>
            </a:pPr>
            <a:r>
              <a:rPr lang="en-GB" sz="2600" b="1" spc="15" dirty="0">
                <a:latin typeface="Bahnschrift"/>
                <a:cs typeface="Calibri"/>
              </a:rPr>
              <a:t>Mechanical helper hand</a:t>
            </a:r>
            <a:br>
              <a:rPr lang="en-GB" sz="8200" b="1" spc="15" dirty="0">
                <a:latin typeface="Bahnschrift"/>
                <a:cs typeface="Calibri"/>
              </a:rPr>
            </a:br>
            <a:r>
              <a:rPr sz="2900" b="1" spc="-45" dirty="0">
                <a:latin typeface="Calibri"/>
                <a:cs typeface="Calibri"/>
              </a:rPr>
              <a:t>#Team</a:t>
            </a:r>
            <a:r>
              <a:rPr sz="2900" b="1" spc="-75" dirty="0">
                <a:latin typeface="Calibri"/>
                <a:cs typeface="Calibri"/>
              </a:rPr>
              <a:t> </a:t>
            </a:r>
            <a:r>
              <a:rPr sz="2900" b="1" spc="15" dirty="0">
                <a:latin typeface="Calibri"/>
                <a:cs typeface="Calibri"/>
              </a:rPr>
              <a:t>8</a:t>
            </a:r>
          </a:p>
          <a:p>
            <a:pPr marL="6985" algn="ctr">
              <a:lnSpc>
                <a:spcPts val="3454"/>
              </a:lnSpc>
            </a:pPr>
            <a:endParaRPr lang="en-GB" sz="2900" b="1" spc="15" dirty="0">
              <a:latin typeface="Calibri"/>
              <a:cs typeface="Calibri"/>
            </a:endParaRPr>
          </a:p>
          <a:p>
            <a:pPr marL="6985" algn="ctr">
              <a:lnSpc>
                <a:spcPts val="3454"/>
              </a:lnSpc>
            </a:pPr>
            <a:r>
              <a:rPr lang="en-GB" sz="2900" b="1" spc="15" dirty="0">
                <a:latin typeface="Calibri"/>
                <a:cs typeface="Calibri"/>
              </a:rPr>
              <a:t>  Teammates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pc="20" dirty="0"/>
              <a:t>VARDHAMAN</a:t>
            </a:r>
            <a:r>
              <a:rPr spc="-130" dirty="0"/>
              <a:t> </a:t>
            </a:r>
            <a:r>
              <a:rPr spc="5" dirty="0"/>
              <a:t>COLLEGE</a:t>
            </a:r>
            <a:r>
              <a:rPr spc="-110" dirty="0"/>
              <a:t> </a:t>
            </a:r>
            <a:r>
              <a:rPr spc="15" dirty="0"/>
              <a:t>OF</a:t>
            </a:r>
            <a:r>
              <a:rPr spc="-75" dirty="0"/>
              <a:t> </a:t>
            </a:r>
            <a:r>
              <a:rPr spc="5" dirty="0"/>
              <a:t>ENGINEERING</a:t>
            </a:r>
            <a:r>
              <a:rPr spc="-60" dirty="0"/>
              <a:t> </a:t>
            </a:r>
            <a:r>
              <a:rPr dirty="0">
                <a:solidFill>
                  <a:srgbClr val="001F5F"/>
                </a:solidFill>
              </a:rPr>
              <a:t>(AUTONOMOUS)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BA2F0-7395-C749-E31C-CF44987AA11D}"/>
              </a:ext>
            </a:extLst>
          </p:cNvPr>
          <p:cNvSpPr txBox="1"/>
          <p:nvPr/>
        </p:nvSpPr>
        <p:spPr>
          <a:xfrm>
            <a:off x="3007426" y="3898075"/>
            <a:ext cx="4123706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GB" sz="1900" b="1" dirty="0">
                <a:cs typeface="Arial"/>
              </a:rPr>
              <a:t>21881A7223-K.Himavamshi</a:t>
            </a:r>
            <a:r>
              <a:rPr lang="en-US" sz="1900" b="1" dirty="0">
                <a:cs typeface="Arial"/>
              </a:rPr>
              <a:t>​</a:t>
            </a:r>
          </a:p>
          <a:p>
            <a:pPr>
              <a:buChar char="•"/>
            </a:pPr>
            <a:r>
              <a:rPr lang="en-GB" sz="1900" b="1" dirty="0">
                <a:cs typeface="Arial"/>
              </a:rPr>
              <a:t>21881A7233-M.Jayanth​</a:t>
            </a:r>
          </a:p>
          <a:p>
            <a:pPr>
              <a:buChar char="•"/>
            </a:pPr>
            <a:r>
              <a:rPr lang="en-GB" sz="1900" b="1" dirty="0">
                <a:cs typeface="Arial"/>
              </a:rPr>
              <a:t>21881A7238-M.Sathvik Reddy</a:t>
            </a:r>
            <a:r>
              <a:rPr lang="en-US" sz="1900" b="1" dirty="0">
                <a:cs typeface="Arial"/>
              </a:rPr>
              <a:t>​</a:t>
            </a:r>
          </a:p>
          <a:p>
            <a:pPr>
              <a:buChar char="•"/>
            </a:pPr>
            <a:r>
              <a:rPr lang="en-GB" sz="1900" b="1" dirty="0">
                <a:cs typeface="Arial"/>
              </a:rPr>
              <a:t>21881A7240-N.Pragnavani</a:t>
            </a:r>
            <a:r>
              <a:rPr lang="en-US" sz="1900" b="1" dirty="0">
                <a:cs typeface="Arial"/>
              </a:rPr>
              <a:t>​</a:t>
            </a:r>
          </a:p>
          <a:p>
            <a:pPr>
              <a:buChar char="•"/>
            </a:pPr>
            <a:r>
              <a:rPr lang="en-GB" sz="1900" b="1" dirty="0">
                <a:cs typeface="Arial"/>
              </a:rPr>
              <a:t>21881A7253-S.Tejasree</a:t>
            </a:r>
            <a:r>
              <a:rPr lang="en-US" sz="1900" b="1" dirty="0">
                <a:cs typeface="Arial"/>
              </a:rPr>
              <a:t>​</a:t>
            </a:r>
          </a:p>
          <a:p>
            <a:pPr>
              <a:buChar char="•"/>
            </a:pPr>
            <a:r>
              <a:rPr lang="en-GB" sz="1900" b="1" dirty="0">
                <a:cs typeface="Arial"/>
              </a:rPr>
              <a:t>21881A7254-S.Sindhu Priya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900" y="1135196"/>
            <a:ext cx="509143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15" dirty="0">
                <a:solidFill>
                  <a:srgbClr val="FF0000"/>
                </a:solidFill>
                <a:latin typeface="Cambria"/>
                <a:cs typeface="Cambria"/>
              </a:rPr>
              <a:t>O</a:t>
            </a:r>
            <a:r>
              <a:rPr sz="3200" b="1" spc="40" dirty="0">
                <a:solidFill>
                  <a:srgbClr val="FF0000"/>
                </a:solidFill>
                <a:latin typeface="Cambria"/>
                <a:cs typeface="Cambria"/>
              </a:rPr>
              <a:t>u</a:t>
            </a:r>
            <a:r>
              <a:rPr sz="3200" b="1" spc="25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sz="3200" b="1" spc="-15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3200" b="1" spc="35" dirty="0">
                <a:solidFill>
                  <a:srgbClr val="FF0000"/>
                </a:solidFill>
                <a:latin typeface="Cambria"/>
                <a:cs typeface="Cambria"/>
              </a:rPr>
              <a:t>i</a:t>
            </a:r>
            <a:r>
              <a:rPr sz="3200" b="1" spc="15" dirty="0">
                <a:solidFill>
                  <a:srgbClr val="FF0000"/>
                </a:solidFill>
                <a:latin typeface="Cambria"/>
                <a:cs typeface="Cambria"/>
              </a:rPr>
              <a:t>ne</a:t>
            </a:r>
            <a:r>
              <a:rPr sz="3200" b="1" spc="-1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200" b="1" spc="-25" dirty="0">
                <a:solidFill>
                  <a:srgbClr val="FF0000"/>
                </a:solidFill>
                <a:latin typeface="Cambria"/>
                <a:cs typeface="Cambria"/>
              </a:rPr>
              <a:t>o</a:t>
            </a:r>
            <a:r>
              <a:rPr sz="3200" b="1" spc="5" dirty="0">
                <a:solidFill>
                  <a:srgbClr val="FF0000"/>
                </a:solidFill>
                <a:latin typeface="Cambria"/>
                <a:cs typeface="Cambria"/>
              </a:rPr>
              <a:t>f</a:t>
            </a:r>
            <a:r>
              <a:rPr sz="3200" b="1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200" b="1" spc="25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sz="3200" b="1" spc="35" dirty="0">
                <a:solidFill>
                  <a:srgbClr val="FF0000"/>
                </a:solidFill>
                <a:latin typeface="Cambria"/>
                <a:cs typeface="Cambria"/>
              </a:rPr>
              <a:t>h</a:t>
            </a:r>
            <a:r>
              <a:rPr sz="3200" b="1" spc="1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3200" b="1" spc="-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200" b="1" spc="-20" dirty="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r>
              <a:rPr sz="3200" b="1" spc="-60" dirty="0">
                <a:solidFill>
                  <a:srgbClr val="FF0000"/>
                </a:solidFill>
                <a:latin typeface="Cambria"/>
                <a:cs typeface="Cambria"/>
              </a:rPr>
              <a:t>r</a:t>
            </a:r>
            <a:r>
              <a:rPr sz="3200" b="1" spc="25" dirty="0">
                <a:solidFill>
                  <a:srgbClr val="FF0000"/>
                </a:solidFill>
                <a:latin typeface="Cambria"/>
                <a:cs typeface="Cambria"/>
              </a:rPr>
              <a:t>ese</a:t>
            </a:r>
            <a:r>
              <a:rPr sz="3200" b="1" spc="15" dirty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sz="3200" b="1" spc="30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sz="3200" b="1" spc="1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3200" b="1" spc="25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sz="3200" b="1" spc="35" dirty="0">
                <a:solidFill>
                  <a:srgbClr val="FF0000"/>
                </a:solidFill>
                <a:latin typeface="Cambria"/>
                <a:cs typeface="Cambria"/>
              </a:rPr>
              <a:t>i</a:t>
            </a:r>
            <a:r>
              <a:rPr sz="3200" b="1" spc="-25" dirty="0">
                <a:solidFill>
                  <a:srgbClr val="FF0000"/>
                </a:solidFill>
                <a:latin typeface="Cambria"/>
                <a:cs typeface="Cambria"/>
              </a:rPr>
              <a:t>o</a:t>
            </a:r>
            <a:r>
              <a:rPr sz="3200" b="1" spc="15" dirty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pc="20" dirty="0"/>
              <a:t>VARDHAMAN</a:t>
            </a:r>
            <a:r>
              <a:rPr spc="-130" dirty="0"/>
              <a:t> </a:t>
            </a:r>
            <a:r>
              <a:rPr spc="5" dirty="0"/>
              <a:t>COLLEGE</a:t>
            </a:r>
            <a:r>
              <a:rPr spc="-110" dirty="0"/>
              <a:t> </a:t>
            </a:r>
            <a:r>
              <a:rPr spc="15" dirty="0"/>
              <a:t>OF</a:t>
            </a:r>
            <a:r>
              <a:rPr spc="-75" dirty="0"/>
              <a:t> </a:t>
            </a:r>
            <a:r>
              <a:rPr spc="5" dirty="0"/>
              <a:t>ENGINEERING</a:t>
            </a:r>
            <a:r>
              <a:rPr spc="-60" dirty="0"/>
              <a:t> </a:t>
            </a:r>
            <a:r>
              <a:rPr dirty="0">
                <a:solidFill>
                  <a:srgbClr val="001F5F"/>
                </a:solidFill>
              </a:rPr>
              <a:t>(AUTONOMOUS)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7367" y="2226642"/>
            <a:ext cx="5008880" cy="2687274"/>
          </a:xfrm>
          <a:prstGeom prst="rect">
            <a:avLst/>
          </a:prstGeom>
        </p:spPr>
        <p:txBody>
          <a:bodyPr vert="horz" wrap="square" lIns="0" tIns="85725" rIns="0" bIns="0" rtlCol="0" anchor="t">
            <a:spAutoFit/>
          </a:bodyPr>
          <a:lstStyle/>
          <a:p>
            <a:pPr marL="479425" indent="-466725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479425" algn="l"/>
                <a:tab pos="480059" algn="l"/>
              </a:tabLst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Introduction</a:t>
            </a:r>
            <a:endParaRPr lang="en-US" sz="2400" dirty="0">
              <a:latin typeface="Calibri"/>
              <a:cs typeface="Calibri"/>
            </a:endParaRPr>
          </a:p>
          <a:p>
            <a:pPr marL="479425" indent="-466725">
              <a:spcBef>
                <a:spcPts val="575"/>
              </a:spcBef>
              <a:buFont typeface="Wingdings"/>
              <a:buChar char=""/>
              <a:tabLst>
                <a:tab pos="479425" algn="l"/>
                <a:tab pos="480059" algn="l"/>
              </a:tabLst>
            </a:pPr>
            <a:r>
              <a:rPr lang="en-GB" sz="2400" spc="10" dirty="0">
                <a:solidFill>
                  <a:srgbClr val="001F5F"/>
                </a:solidFill>
                <a:latin typeface="Calibri"/>
                <a:cs typeface="Calibri"/>
              </a:rPr>
              <a:t>Problem Statement</a:t>
            </a:r>
            <a:endParaRPr sz="2400" dirty="0">
              <a:latin typeface="Calibri"/>
              <a:cs typeface="Calibri"/>
            </a:endParaRPr>
          </a:p>
          <a:p>
            <a:pPr marL="479425" indent="-466725">
              <a:spcBef>
                <a:spcPts val="575"/>
              </a:spcBef>
              <a:buFont typeface="Wingdings"/>
              <a:buChar char=""/>
              <a:tabLst>
                <a:tab pos="479425" algn="l"/>
                <a:tab pos="480059" algn="l"/>
              </a:tabLst>
            </a:pPr>
            <a:r>
              <a:rPr lang="en-GB" sz="2400" dirty="0">
                <a:solidFill>
                  <a:srgbClr val="001F5F"/>
                </a:solidFill>
                <a:latin typeface="Calibri"/>
                <a:cs typeface="Calibri"/>
              </a:rPr>
              <a:t>Model framework</a:t>
            </a:r>
            <a:endParaRPr sz="2400" dirty="0">
              <a:solidFill>
                <a:srgbClr val="001F5F"/>
              </a:solidFill>
              <a:latin typeface="Calibri"/>
              <a:cs typeface="Calibri"/>
            </a:endParaRPr>
          </a:p>
          <a:p>
            <a:pPr marL="479425" indent="-466725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479425" algn="l"/>
                <a:tab pos="480059" algn="l"/>
              </a:tabLst>
            </a:pPr>
            <a:r>
              <a:rPr lang="en-IN" sz="2400" spc="-5" dirty="0">
                <a:solidFill>
                  <a:srgbClr val="001F5F"/>
                </a:solidFill>
                <a:latin typeface="Calibri"/>
                <a:cs typeface="Calibri"/>
              </a:rPr>
              <a:t>Working</a:t>
            </a:r>
            <a:endParaRPr lang="en-IN" sz="2400" spc="-10" dirty="0">
              <a:solidFill>
                <a:srgbClr val="001F5F"/>
              </a:solidFill>
              <a:latin typeface="Calibri"/>
              <a:cs typeface="Calibri"/>
            </a:endParaRPr>
          </a:p>
          <a:p>
            <a:pPr marL="479425" indent="-466725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479425" algn="l"/>
                <a:tab pos="480059" algn="l"/>
              </a:tabLst>
            </a:pPr>
            <a:r>
              <a:rPr lang="en-IN" sz="2400" spc="-10" dirty="0">
                <a:solidFill>
                  <a:srgbClr val="001F5F"/>
                </a:solidFill>
                <a:latin typeface="Calibri"/>
                <a:cs typeface="Calibri"/>
              </a:rPr>
              <a:t>Conclusion</a:t>
            </a:r>
            <a:endParaRPr sz="2400" dirty="0">
              <a:latin typeface="Calibri"/>
              <a:cs typeface="Calibri"/>
            </a:endParaRPr>
          </a:p>
          <a:p>
            <a:pPr marL="479425" indent="-466725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479425" algn="l"/>
                <a:tab pos="480059" algn="l"/>
              </a:tabLst>
            </a:pPr>
            <a:endParaRPr sz="2400" spc="5" dirty="0">
              <a:solidFill>
                <a:srgbClr val="001F5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838200" cy="5334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26687" y="2056383"/>
            <a:ext cx="7018802" cy="2492734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GB" sz="2000" spc="15" dirty="0">
                <a:solidFill>
                  <a:srgbClr val="000000"/>
                </a:solidFill>
                <a:latin typeface="Calibri"/>
                <a:cs typeface="Calibri"/>
              </a:rPr>
              <a:t>A mechanical helper hand is a robotic device that is designed to assist individuals who have limited mobility or strength in their hands and arms. It is typically composed of a series of joints and mechanisms that allow it to move and grasp objects.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GB" sz="2000" spc="15" dirty="0">
                <a:solidFill>
                  <a:srgbClr val="000000"/>
                </a:solidFill>
                <a:latin typeface="Calibri"/>
                <a:cs typeface="Calibri"/>
              </a:rPr>
              <a:t>Mechanical helper hands can be controlled in several ways, including by using joysticks, buttons, or other input devices. In some cases, they may be operated using mobile.</a:t>
            </a:r>
            <a:endParaRPr sz="2000" dirty="0"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pc="20" dirty="0"/>
              <a:t>VARDHAMAN</a:t>
            </a:r>
            <a:r>
              <a:rPr spc="-130" dirty="0"/>
              <a:t> </a:t>
            </a:r>
            <a:r>
              <a:rPr spc="5" dirty="0"/>
              <a:t>COLLEGE</a:t>
            </a:r>
            <a:r>
              <a:rPr spc="-110" dirty="0"/>
              <a:t> </a:t>
            </a:r>
            <a:r>
              <a:rPr spc="15" dirty="0"/>
              <a:t>OF</a:t>
            </a:r>
            <a:r>
              <a:rPr spc="-75" dirty="0"/>
              <a:t> </a:t>
            </a:r>
            <a:r>
              <a:rPr spc="5" dirty="0"/>
              <a:t>ENGINEERING</a:t>
            </a:r>
            <a:r>
              <a:rPr spc="-60" dirty="0"/>
              <a:t> </a:t>
            </a:r>
            <a:r>
              <a:rPr dirty="0">
                <a:solidFill>
                  <a:srgbClr val="001F5F"/>
                </a:solidFill>
              </a:rPr>
              <a:t>(AUTONOMOUS)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78155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I</a:t>
            </a:r>
            <a:r>
              <a:rPr spc="-50" dirty="0"/>
              <a:t>n</a:t>
            </a:r>
            <a:r>
              <a:rPr spc="20" dirty="0"/>
              <a:t>t</a:t>
            </a:r>
            <a:r>
              <a:rPr spc="-35" dirty="0"/>
              <a:t>r</a:t>
            </a:r>
            <a:r>
              <a:rPr spc="10" dirty="0"/>
              <a:t>oduct</a:t>
            </a:r>
            <a:r>
              <a:rPr spc="40" dirty="0"/>
              <a:t>i</a:t>
            </a:r>
            <a:r>
              <a:rPr spc="10" dirty="0"/>
              <a:t>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599693"/>
            <a:ext cx="4740959" cy="462947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GB" sz="2900" b="1" spc="-100" dirty="0">
                <a:solidFill>
                  <a:srgbClr val="FF0000"/>
                </a:solidFill>
                <a:latin typeface="Cambria"/>
                <a:cs typeface="Cambria"/>
              </a:rPr>
              <a:t>PROBLEM  </a:t>
            </a:r>
            <a:r>
              <a:rPr sz="2900" b="1" spc="10" dirty="0">
                <a:solidFill>
                  <a:srgbClr val="FF0000"/>
                </a:solidFill>
                <a:latin typeface="Cambria"/>
                <a:cs typeface="Cambria"/>
              </a:rPr>
              <a:t>Statement</a:t>
            </a:r>
            <a:endParaRPr sz="29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pc="20" dirty="0"/>
              <a:t>VARDHAMAN</a:t>
            </a:r>
            <a:r>
              <a:rPr spc="-130" dirty="0"/>
              <a:t> </a:t>
            </a:r>
            <a:r>
              <a:rPr spc="5" dirty="0"/>
              <a:t>COLLEGE</a:t>
            </a:r>
            <a:r>
              <a:rPr spc="-110" dirty="0"/>
              <a:t> </a:t>
            </a:r>
            <a:r>
              <a:rPr spc="15" dirty="0"/>
              <a:t>OF</a:t>
            </a:r>
            <a:r>
              <a:rPr spc="-75" dirty="0"/>
              <a:t> </a:t>
            </a:r>
            <a:r>
              <a:rPr spc="5" dirty="0"/>
              <a:t>ENGINEERING</a:t>
            </a:r>
            <a:r>
              <a:rPr spc="-60" dirty="0"/>
              <a:t> </a:t>
            </a:r>
            <a:r>
              <a:rPr dirty="0">
                <a:solidFill>
                  <a:srgbClr val="001F5F"/>
                </a:solidFill>
              </a:rPr>
              <a:t>(AUTONOMOUS)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731" y="1903813"/>
            <a:ext cx="7910830" cy="283257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tabLst>
                <a:tab pos="356235" algn="l"/>
              </a:tabLst>
            </a:pPr>
            <a:r>
              <a:rPr lang="en-GB" sz="2000" spc="-5" dirty="0">
                <a:solidFill>
                  <a:srgbClr val="000000"/>
                </a:solidFill>
                <a:latin typeface="Calibri"/>
                <a:cs typeface="Calibri"/>
              </a:rPr>
              <a:t>There are individuals who've limited mobility or power of their fingers and palms, that could substantially impact their capacity to carry out day by day responsibilities independently.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tabLst>
                <a:tab pos="356235" algn="l"/>
              </a:tabLst>
            </a:pPr>
            <a:r>
              <a:rPr lang="en-GB" sz="2000" spc="-5" dirty="0">
                <a:solidFill>
                  <a:srgbClr val="000000"/>
                </a:solidFill>
                <a:latin typeface="Calibri"/>
                <a:cs typeface="Calibri"/>
              </a:rPr>
              <a:t>A mechanical helper hand is a robot tool that is designed to assist individuals who have restricted mobility or electricity in </a:t>
            </a:r>
            <a:r>
              <a:rPr lang="en-GB" sz="2000" spc="-5">
                <a:solidFill>
                  <a:srgbClr val="000000"/>
                </a:solidFill>
                <a:latin typeface="Calibri"/>
                <a:cs typeface="Calibri"/>
              </a:rPr>
              <a:t>their hands. </a:t>
            </a:r>
            <a:r>
              <a:rPr lang="en-GB" sz="2000" spc="-5" dirty="0">
                <a:solidFill>
                  <a:srgbClr val="000000"/>
                </a:solidFill>
                <a:latin typeface="Calibri"/>
                <a:cs typeface="Calibri"/>
              </a:rPr>
              <a:t>It is normally composed of a chain of joints and mechanisms that allow it to transport and draw close objects with </a:t>
            </a:r>
            <a:r>
              <a:rPr lang="en-GB" sz="2000" spc="-5" dirty="0" err="1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lang="en-GB" sz="2000" spc="-5" dirty="0">
                <a:solidFill>
                  <a:srgbClr val="000000"/>
                </a:solidFill>
                <a:latin typeface="Calibri"/>
                <a:cs typeface="Calibri"/>
              </a:rPr>
              <a:t> excessive diploma of precision and dexterity.</a:t>
            </a:r>
            <a:endParaRPr lang="en-GB" sz="2000" spc="-5" dirty="0">
              <a:solidFill>
                <a:srgbClr val="001F5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FRAMEWORK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C290B9F2-7D96-05A4-CC71-C4E88FF66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402" y="1027952"/>
            <a:ext cx="6466032" cy="442866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71525" y="6356350"/>
            <a:ext cx="465772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 spc="2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VARDHAMAN</a:t>
            </a:r>
            <a:r>
              <a:rPr lang="en-US" sz="1200" kern="1200" spc="-13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spc="5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COLLEGE</a:t>
            </a:r>
            <a:r>
              <a:rPr lang="en-US" sz="1200" kern="1200" spc="-11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spc="15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OF</a:t>
            </a:r>
            <a:r>
              <a:rPr lang="en-US" sz="1200" kern="1200" spc="-75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spc="5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ENGINEERING</a:t>
            </a:r>
            <a:r>
              <a:rPr lang="en-US" sz="1200" kern="1200" spc="-6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(AUTONOMOUS)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12700" algn="just" rtl="0">
              <a:lnSpc>
                <a:spcPct val="90000"/>
              </a:lnSpc>
              <a:spcBef>
                <a:spcPct val="0"/>
              </a:spcBef>
            </a:pPr>
            <a:r>
              <a:rPr lang="en-IN" sz="2400" b="1" kern="1200" spc="-5" dirty="0">
                <a:solidFill>
                  <a:srgbClr val="FFFFFF"/>
                </a:solidFill>
                <a:latin typeface="+mj-lt"/>
                <a:cs typeface="+mj-cs"/>
              </a:rPr>
              <a:t>WORKING</a:t>
            </a:r>
            <a:r>
              <a:rPr lang="en-IN" sz="2400" b="1" kern="1200" spc="-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b="1" kern="1200" spc="-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71525" y="6356350"/>
            <a:ext cx="465772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 spc="2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VARDHAMAN</a:t>
            </a:r>
            <a:r>
              <a:rPr lang="en-US" sz="1200" kern="1200" spc="-13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spc="5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COLLEGE</a:t>
            </a:r>
            <a:r>
              <a:rPr lang="en-US" sz="1200" kern="1200" spc="-11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spc="15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OF</a:t>
            </a:r>
            <a:r>
              <a:rPr lang="en-US" sz="1200" kern="1200" spc="-75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spc="5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ENGINEERING</a:t>
            </a:r>
            <a:r>
              <a:rPr lang="en-US" sz="1200" kern="1200" spc="-6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(AUTONOMOUS)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6CCA41B-F39E-430E-AA40-6742285DB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517" y="1319770"/>
            <a:ext cx="3668578" cy="434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731" y="912534"/>
            <a:ext cx="3671570" cy="518159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b="1" spc="-10" dirty="0">
                <a:solidFill>
                  <a:srgbClr val="FF0000"/>
                </a:solidFill>
                <a:latin typeface="Cambria"/>
                <a:ea typeface="Cambria"/>
                <a:cs typeface="Cambria"/>
              </a:rPr>
              <a:t>WORKING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pc="20" dirty="0"/>
              <a:t>VARDHAMAN</a:t>
            </a:r>
            <a:r>
              <a:rPr spc="-130" dirty="0"/>
              <a:t> </a:t>
            </a:r>
            <a:r>
              <a:rPr spc="5" dirty="0"/>
              <a:t>COLLEGE</a:t>
            </a:r>
            <a:r>
              <a:rPr spc="-110" dirty="0"/>
              <a:t> </a:t>
            </a:r>
            <a:r>
              <a:rPr spc="15" dirty="0"/>
              <a:t>OF</a:t>
            </a:r>
            <a:r>
              <a:rPr spc="-75" dirty="0"/>
              <a:t> </a:t>
            </a:r>
            <a:r>
              <a:rPr spc="5" dirty="0"/>
              <a:t>ENGINEERING</a:t>
            </a:r>
            <a:r>
              <a:rPr spc="-60" dirty="0"/>
              <a:t> </a:t>
            </a:r>
            <a:r>
              <a:rPr dirty="0">
                <a:solidFill>
                  <a:srgbClr val="001F5F"/>
                </a:solidFill>
              </a:rPr>
              <a:t>(AUTONOMOUS)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DF7810-BA7B-49A2-6350-50CE4DE3525F}"/>
              </a:ext>
            </a:extLst>
          </p:cNvPr>
          <p:cNvSpPr txBox="1"/>
          <p:nvPr/>
        </p:nvSpPr>
        <p:spPr>
          <a:xfrm>
            <a:off x="706582" y="2453244"/>
            <a:ext cx="7404264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GB" sz="2000" dirty="0">
                <a:cs typeface="Arial"/>
              </a:rPr>
              <a:t>The lower hinge moves up and down to adjust the height to the required level.</a:t>
            </a:r>
            <a:r>
              <a:rPr lang="en-US" sz="2000" dirty="0">
                <a:cs typeface="Arial"/>
              </a:rPr>
              <a:t>​</a:t>
            </a:r>
          </a:p>
          <a:p>
            <a:pPr>
              <a:buChar char="•"/>
            </a:pPr>
            <a:r>
              <a:rPr lang="en-GB" sz="2000" dirty="0">
                <a:cs typeface="Arial"/>
              </a:rPr>
              <a:t>The upper hinge is used to drag the objects into the tray by moving to and </a:t>
            </a:r>
            <a:r>
              <a:rPr lang="en-GB" sz="2000" err="1">
                <a:cs typeface="Arial"/>
              </a:rPr>
              <a:t>fro</a:t>
            </a:r>
            <a:r>
              <a:rPr lang="en-GB" sz="2000" dirty="0">
                <a:cs typeface="Arial"/>
              </a:rPr>
              <a:t>.</a:t>
            </a:r>
            <a:r>
              <a:rPr lang="en-US" sz="2000" dirty="0">
                <a:cs typeface="Arial"/>
              </a:rPr>
              <a:t>​</a:t>
            </a:r>
          </a:p>
          <a:p>
            <a:pPr>
              <a:buChar char="•"/>
            </a:pPr>
            <a:r>
              <a:rPr lang="en-GB" sz="2000" dirty="0">
                <a:cs typeface="Arial"/>
              </a:rPr>
              <a:t>Tray collects the objects.</a:t>
            </a:r>
            <a:r>
              <a:rPr lang="en-US" sz="2000" dirty="0">
                <a:cs typeface="Arial"/>
              </a:rPr>
              <a:t>​</a:t>
            </a:r>
          </a:p>
          <a:p>
            <a:pPr>
              <a:buChar char="•"/>
            </a:pPr>
            <a:r>
              <a:rPr lang="en-GB" sz="2000" dirty="0">
                <a:cs typeface="Arial"/>
              </a:rPr>
              <a:t>The mobility of the device is based on external remote control. We can control the moment of hinges  using the remote as well.​</a:t>
            </a:r>
          </a:p>
          <a:p>
            <a:pPr>
              <a:buChar char="•"/>
            </a:pPr>
            <a:r>
              <a:rPr lang="en-GB" sz="2000" dirty="0">
                <a:cs typeface="Arial"/>
              </a:rPr>
              <a:t>At last we use the remote control to bring the objects to the user.</a:t>
            </a:r>
            <a:r>
              <a:rPr lang="en-US" sz="2000" dirty="0">
                <a:cs typeface="Arial"/>
              </a:rPr>
              <a:t>​</a:t>
            </a:r>
          </a:p>
          <a:p>
            <a:pPr>
              <a:buChar char="•"/>
            </a:pPr>
            <a:r>
              <a:rPr lang="en-GB" sz="2000" dirty="0">
                <a:cs typeface="Arial"/>
              </a:rPr>
              <a:t>We can control the moment of hinges using gears</a:t>
            </a:r>
            <a:r>
              <a:rPr lang="en-GB" sz="2600" dirty="0">
                <a:cs typeface="Arial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571118"/>
            <a:ext cx="229044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10" dirty="0">
                <a:solidFill>
                  <a:srgbClr val="FF0000"/>
                </a:solidFill>
                <a:latin typeface="Cambria"/>
                <a:cs typeface="Cambria"/>
              </a:rPr>
              <a:t>Conclusions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pc="20" dirty="0"/>
              <a:t>VARDHAMAN</a:t>
            </a:r>
            <a:r>
              <a:rPr spc="-130" dirty="0"/>
              <a:t> </a:t>
            </a:r>
            <a:r>
              <a:rPr spc="5" dirty="0"/>
              <a:t>COLLEGE</a:t>
            </a:r>
            <a:r>
              <a:rPr spc="-110" dirty="0"/>
              <a:t> </a:t>
            </a:r>
            <a:r>
              <a:rPr spc="15" dirty="0"/>
              <a:t>OF</a:t>
            </a:r>
            <a:r>
              <a:rPr spc="-75" dirty="0"/>
              <a:t> </a:t>
            </a:r>
            <a:r>
              <a:rPr spc="5" dirty="0"/>
              <a:t>ENGINEERING</a:t>
            </a:r>
            <a:r>
              <a:rPr spc="-60" dirty="0"/>
              <a:t> </a:t>
            </a:r>
            <a:r>
              <a:rPr dirty="0">
                <a:solidFill>
                  <a:srgbClr val="001F5F"/>
                </a:solidFill>
              </a:rPr>
              <a:t>(AUTONOMOUS)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2EC535-BF38-6A6A-9029-5D40849A157C}"/>
              </a:ext>
            </a:extLst>
          </p:cNvPr>
          <p:cNvSpPr txBox="1"/>
          <p:nvPr/>
        </p:nvSpPr>
        <p:spPr>
          <a:xfrm>
            <a:off x="538349" y="2220686"/>
            <a:ext cx="767145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GB" sz="2000" dirty="0">
                <a:cs typeface="Arial"/>
              </a:rPr>
              <a:t>The model is helpful to the elderly and people with limited mobility.</a:t>
            </a:r>
            <a:r>
              <a:rPr lang="en-US" sz="2000" dirty="0">
                <a:cs typeface="Arial"/>
              </a:rPr>
              <a:t>​</a:t>
            </a:r>
          </a:p>
          <a:p>
            <a:pPr>
              <a:buChar char="•"/>
            </a:pPr>
            <a:r>
              <a:rPr lang="en-GB" sz="2000" dirty="0">
                <a:cs typeface="Arial"/>
              </a:rPr>
              <a:t>In conclusion, a robotic helper hand can be a valuable and transformative technology for individuals with limited mobility or strength in their hands and arms.​</a:t>
            </a:r>
          </a:p>
          <a:p>
            <a:pPr>
              <a:buChar char="•"/>
            </a:pPr>
            <a:r>
              <a:rPr lang="en-GB" sz="2000" dirty="0">
                <a:cs typeface="Arial"/>
              </a:rPr>
              <a:t>Additionally, they can be customized to meet the specific needs of individual users and can be controlled using a variety of input devices, including joysticks, or buttons.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pc="20" dirty="0"/>
              <a:t>VARDHAMAN</a:t>
            </a:r>
            <a:r>
              <a:rPr spc="-130" dirty="0"/>
              <a:t> </a:t>
            </a:r>
            <a:r>
              <a:rPr spc="5" dirty="0"/>
              <a:t>COLLEGE</a:t>
            </a:r>
            <a:r>
              <a:rPr spc="-110" dirty="0"/>
              <a:t> </a:t>
            </a:r>
            <a:r>
              <a:rPr spc="15" dirty="0"/>
              <a:t>OF</a:t>
            </a:r>
            <a:r>
              <a:rPr spc="-75" dirty="0"/>
              <a:t> </a:t>
            </a:r>
            <a:r>
              <a:rPr spc="5" dirty="0"/>
              <a:t>ENGINEERING</a:t>
            </a:r>
            <a:r>
              <a:rPr spc="-60" dirty="0"/>
              <a:t> </a:t>
            </a:r>
            <a:r>
              <a:rPr dirty="0">
                <a:solidFill>
                  <a:srgbClr val="001F5F"/>
                </a:solidFill>
              </a:rPr>
              <a:t>(AUTONOMOUS)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-12873" y="2817320"/>
            <a:ext cx="7531940" cy="1124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74800">
              <a:lnSpc>
                <a:spcPct val="100000"/>
              </a:lnSpc>
              <a:spcBef>
                <a:spcPts val="110"/>
              </a:spcBef>
            </a:pPr>
            <a:r>
              <a:rPr spc="-210" dirty="0"/>
              <a:t>T</a:t>
            </a:r>
            <a:r>
              <a:rPr spc="-700" dirty="0"/>
              <a:t>H</a:t>
            </a:r>
            <a:r>
              <a:rPr spc="270" dirty="0"/>
              <a:t>A</a:t>
            </a:r>
            <a:r>
              <a:rPr spc="-855" dirty="0"/>
              <a:t>N</a:t>
            </a:r>
            <a:r>
              <a:rPr spc="-325" dirty="0"/>
              <a:t>K</a:t>
            </a:r>
            <a:r>
              <a:rPr spc="-75" dirty="0"/>
              <a:t> </a:t>
            </a:r>
            <a:r>
              <a:rPr spc="-555" dirty="0"/>
              <a:t>Y</a:t>
            </a:r>
            <a:r>
              <a:rPr spc="-990" dirty="0"/>
              <a:t>OU…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816</Words>
  <Application>Microsoft Office PowerPoint</Application>
  <PresentationFormat>On-screen Show (4:3)</PresentationFormat>
  <Paragraphs>145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Outline of the Presentation</vt:lpstr>
      <vt:lpstr>Introduction</vt:lpstr>
      <vt:lpstr>PROBLEM  Statement</vt:lpstr>
      <vt:lpstr>MODEL FRAMEWORK</vt:lpstr>
      <vt:lpstr>WORKING MODEL </vt:lpstr>
      <vt:lpstr>WORKING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krushith reddy</dc:creator>
  <cp:lastModifiedBy>Himavamshi Kanaganti</cp:lastModifiedBy>
  <cp:revision>85</cp:revision>
  <dcterms:created xsi:type="dcterms:W3CDTF">2022-07-26T16:29:58Z</dcterms:created>
  <dcterms:modified xsi:type="dcterms:W3CDTF">2023-08-15T10:29:19Z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2022-04-28T00:00:00Z</vt:filetime>
  </property>
  <property fmtid="{D5CDD505-2E9C-101B-9397-08002B2CF9AE}" pid="3" name="LastSaved">
    <vt:filetime>2022-07-26T00:00:00Z</vt:filetime>
  </property>
</Properties>
</file>