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256" r:id="rId2"/>
    <p:sldId id="347" r:id="rId3"/>
    <p:sldId id="358" r:id="rId4"/>
    <p:sldId id="362" r:id="rId5"/>
    <p:sldId id="359" r:id="rId6"/>
    <p:sldId id="376" r:id="rId7"/>
    <p:sldId id="378" r:id="rId8"/>
    <p:sldId id="370" r:id="rId9"/>
    <p:sldId id="368" r:id="rId10"/>
    <p:sldId id="380" r:id="rId11"/>
    <p:sldId id="379" r:id="rId12"/>
    <p:sldId id="377" r:id="rId13"/>
    <p:sldId id="345" r:id="rId14"/>
    <p:sldId id="381" r:id="rId15"/>
    <p:sldId id="354" r:id="rId16"/>
  </p:sldIdLst>
  <p:sldSz cx="12192000" cy="6858000"/>
  <p:notesSz cx="6735763" cy="9866313"/>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34" autoAdjust="0"/>
  </p:normalViewPr>
  <p:slideViewPr>
    <p:cSldViewPr snapToGrid="0">
      <p:cViewPr>
        <p:scale>
          <a:sx n="88" d="100"/>
          <a:sy n="88" d="100"/>
        </p:scale>
        <p:origin x="466" y="-427"/>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3269"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00706D-5457-4686-8BAE-02885CE6C072}"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IN"/>
        </a:p>
      </dgm:t>
    </dgm:pt>
    <dgm:pt modelId="{8027430E-FE4E-4611-87D9-260B042DE19F}">
      <dgm:prSet phldrT="[Text]" custT="1"/>
      <dgm:spPr/>
      <dgm:t>
        <a:bodyPr/>
        <a:lstStyle/>
        <a:p>
          <a:r>
            <a:rPr lang="en-US" sz="2800" dirty="0">
              <a:latin typeface="Times New Roman" panose="02020603050405020304" pitchFamily="18" charset="0"/>
              <a:cs typeface="Times New Roman" panose="02020603050405020304" pitchFamily="18" charset="0"/>
            </a:rPr>
            <a:t>Preprocessing: Resized images to 64x64 pixels.</a:t>
          </a:r>
          <a:endParaRPr lang="en-IN" sz="2800" dirty="0">
            <a:latin typeface="Times New Roman" panose="02020603050405020304" pitchFamily="18" charset="0"/>
            <a:cs typeface="Times New Roman" panose="02020603050405020304" pitchFamily="18" charset="0"/>
          </a:endParaRPr>
        </a:p>
      </dgm:t>
    </dgm:pt>
    <dgm:pt modelId="{1CAE132A-48F7-4E71-9ACB-4223B513892C}" type="parTrans" cxnId="{C38E0F41-5A48-4050-9359-9AA35B5C271D}">
      <dgm:prSet/>
      <dgm:spPr/>
      <dgm:t>
        <a:bodyPr/>
        <a:lstStyle/>
        <a:p>
          <a:endParaRPr lang="en-IN"/>
        </a:p>
      </dgm:t>
    </dgm:pt>
    <dgm:pt modelId="{C63E6BBE-E9FB-42F0-B403-5395E8CF17F6}" type="sibTrans" cxnId="{C38E0F41-5A48-4050-9359-9AA35B5C271D}">
      <dgm:prSet/>
      <dgm:spPr/>
      <dgm:t>
        <a:bodyPr/>
        <a:lstStyle/>
        <a:p>
          <a:endParaRPr lang="en-IN"/>
        </a:p>
      </dgm:t>
    </dgm:pt>
    <dgm:pt modelId="{F6D1FF06-1AEA-4C86-B52C-A5A2E2A41467}">
      <dgm:prSet phldrT="[Text]" custT="1"/>
      <dgm:spPr/>
      <dgm:t>
        <a:bodyPr/>
        <a:lstStyle/>
        <a:p>
          <a:r>
            <a:rPr lang="en-US" sz="2800" dirty="0">
              <a:latin typeface="Times New Roman" panose="02020603050405020304" pitchFamily="18" charset="0"/>
              <a:cs typeface="Times New Roman" panose="02020603050405020304" pitchFamily="18" charset="0"/>
            </a:rPr>
            <a:t>Dataset Collection: Collected fingerprint images labeled with blood groups.</a:t>
          </a:r>
          <a:endParaRPr lang="en-IN" sz="2800" dirty="0">
            <a:latin typeface="Times New Roman" panose="02020603050405020304" pitchFamily="18" charset="0"/>
            <a:cs typeface="Times New Roman" panose="02020603050405020304" pitchFamily="18" charset="0"/>
          </a:endParaRPr>
        </a:p>
      </dgm:t>
    </dgm:pt>
    <dgm:pt modelId="{7CDE9FDD-FB41-480A-8DDB-439AF4E7F617}" type="parTrans" cxnId="{074DE212-BEDB-43AE-B1AD-9C46B3332D16}">
      <dgm:prSet/>
      <dgm:spPr/>
      <dgm:t>
        <a:bodyPr/>
        <a:lstStyle/>
        <a:p>
          <a:endParaRPr lang="en-IN"/>
        </a:p>
      </dgm:t>
    </dgm:pt>
    <dgm:pt modelId="{AFDE221F-F03D-468A-B518-FB937823EB8A}" type="sibTrans" cxnId="{074DE212-BEDB-43AE-B1AD-9C46B3332D16}">
      <dgm:prSet/>
      <dgm:spPr/>
      <dgm:t>
        <a:bodyPr/>
        <a:lstStyle/>
        <a:p>
          <a:endParaRPr lang="en-IN"/>
        </a:p>
      </dgm:t>
    </dgm:pt>
    <dgm:pt modelId="{8EBB8E54-5383-41F5-9474-14A8A8470FB7}">
      <dgm:prSet phldrT="[Text]"/>
      <dgm:spPr/>
      <dgm:t>
        <a:bodyPr/>
        <a:lstStyle/>
        <a:p>
          <a:r>
            <a:rPr lang="en-US" dirty="0">
              <a:latin typeface="Times New Roman" panose="02020603050405020304" pitchFamily="18" charset="0"/>
              <a:cs typeface="Times New Roman" panose="02020603050405020304" pitchFamily="18" charset="0"/>
            </a:rPr>
            <a:t>Dataset Balancing: Used oversampling to balance the dataset.</a:t>
          </a:r>
          <a:endParaRPr lang="en-IN" dirty="0">
            <a:latin typeface="Times New Roman" panose="02020603050405020304" pitchFamily="18" charset="0"/>
            <a:cs typeface="Times New Roman" panose="02020603050405020304" pitchFamily="18" charset="0"/>
          </a:endParaRPr>
        </a:p>
      </dgm:t>
    </dgm:pt>
    <dgm:pt modelId="{497958EB-BE8B-40B1-A169-0DF1EBA5AEC3}" type="parTrans" cxnId="{79A25B10-1869-4B21-A1AA-7C16327BB648}">
      <dgm:prSet/>
      <dgm:spPr/>
      <dgm:t>
        <a:bodyPr/>
        <a:lstStyle/>
        <a:p>
          <a:endParaRPr lang="en-IN"/>
        </a:p>
      </dgm:t>
    </dgm:pt>
    <dgm:pt modelId="{613AF4A2-9C88-4A8B-82AB-C09E4DCE3A2E}" type="sibTrans" cxnId="{79A25B10-1869-4B21-A1AA-7C16327BB648}">
      <dgm:prSet/>
      <dgm:spPr/>
      <dgm:t>
        <a:bodyPr/>
        <a:lstStyle/>
        <a:p>
          <a:endParaRPr lang="en-IN"/>
        </a:p>
      </dgm:t>
    </dgm:pt>
    <dgm:pt modelId="{F8ACD475-CEC1-46DD-BA54-02DA4A79A244}">
      <dgm:prSet phldrT="[Text]"/>
      <dgm:spPr/>
      <dgm:t>
        <a:bodyPr/>
        <a:lstStyle/>
        <a:p>
          <a:r>
            <a:rPr lang="en-US" dirty="0">
              <a:latin typeface="Times New Roman" panose="02020603050405020304" pitchFamily="18" charset="0"/>
              <a:cs typeface="Times New Roman" panose="02020603050405020304" pitchFamily="18" charset="0"/>
            </a:rPr>
            <a:t>Model Training: Trained a CNN model on the balanced dataset.</a:t>
          </a:r>
          <a:endParaRPr lang="en-IN" dirty="0">
            <a:latin typeface="Times New Roman" panose="02020603050405020304" pitchFamily="18" charset="0"/>
            <a:cs typeface="Times New Roman" panose="02020603050405020304" pitchFamily="18" charset="0"/>
          </a:endParaRPr>
        </a:p>
      </dgm:t>
    </dgm:pt>
    <dgm:pt modelId="{26155F36-5B75-49E5-A820-14EBB53916F7}" type="parTrans" cxnId="{5B7E15F2-7805-4BD4-B17B-F99BA1693A64}">
      <dgm:prSet/>
      <dgm:spPr/>
      <dgm:t>
        <a:bodyPr/>
        <a:lstStyle/>
        <a:p>
          <a:endParaRPr lang="en-IN"/>
        </a:p>
      </dgm:t>
    </dgm:pt>
    <dgm:pt modelId="{D19784CA-909F-43F5-8813-924CAEE5D38D}" type="sibTrans" cxnId="{5B7E15F2-7805-4BD4-B17B-F99BA1693A64}">
      <dgm:prSet/>
      <dgm:spPr/>
      <dgm:t>
        <a:bodyPr/>
        <a:lstStyle/>
        <a:p>
          <a:endParaRPr lang="en-IN"/>
        </a:p>
      </dgm:t>
    </dgm:pt>
    <dgm:pt modelId="{0E6C5F1D-E255-4EDC-BDBB-9384758203F1}">
      <dgm:prSet phldrT="[Text]"/>
      <dgm:spPr/>
      <dgm:t>
        <a:bodyPr/>
        <a:lstStyle/>
        <a:p>
          <a:r>
            <a:rPr lang="en-US" dirty="0">
              <a:latin typeface="Times New Roman" panose="02020603050405020304" pitchFamily="18" charset="0"/>
              <a:cs typeface="Times New Roman" panose="02020603050405020304" pitchFamily="18" charset="0"/>
            </a:rPr>
            <a:t>Evaluation &amp; Testing: Evaluated the model’s accuracy on the test set.</a:t>
          </a:r>
          <a:endParaRPr lang="en-IN" dirty="0">
            <a:latin typeface="Times New Roman" panose="02020603050405020304" pitchFamily="18" charset="0"/>
            <a:cs typeface="Times New Roman" panose="02020603050405020304" pitchFamily="18" charset="0"/>
          </a:endParaRPr>
        </a:p>
      </dgm:t>
    </dgm:pt>
    <dgm:pt modelId="{4E73D844-5ADF-4EC7-A8B6-A7A0F82EAFE4}" type="parTrans" cxnId="{3EF42AD7-B40A-426D-8C64-C9D987625C7A}">
      <dgm:prSet/>
      <dgm:spPr/>
      <dgm:t>
        <a:bodyPr/>
        <a:lstStyle/>
        <a:p>
          <a:endParaRPr lang="en-IN"/>
        </a:p>
      </dgm:t>
    </dgm:pt>
    <dgm:pt modelId="{9CCFB04E-C654-4346-B37A-0B3ECE7878E3}" type="sibTrans" cxnId="{3EF42AD7-B40A-426D-8C64-C9D987625C7A}">
      <dgm:prSet/>
      <dgm:spPr/>
      <dgm:t>
        <a:bodyPr/>
        <a:lstStyle/>
        <a:p>
          <a:endParaRPr lang="en-IN"/>
        </a:p>
      </dgm:t>
    </dgm:pt>
    <dgm:pt modelId="{1A2BE966-844C-4BF8-84B4-55249EF1B208}">
      <dgm:prSet phldrT="[Text]" custT="1"/>
      <dgm:spPr/>
      <dgm:t>
        <a:bodyPr/>
        <a:lstStyle/>
        <a:p>
          <a:r>
            <a:rPr lang="en-US" sz="2800" dirty="0">
              <a:latin typeface="Times New Roman" panose="02020603050405020304" pitchFamily="18" charset="0"/>
              <a:cs typeface="Times New Roman" panose="02020603050405020304" pitchFamily="18" charset="0"/>
            </a:rPr>
            <a:t>Model Saving: Saved the trained model for future us</a:t>
          </a:r>
          <a:endParaRPr lang="en-IN" sz="2800" dirty="0">
            <a:latin typeface="Times New Roman" panose="02020603050405020304" pitchFamily="18" charset="0"/>
            <a:cs typeface="Times New Roman" panose="02020603050405020304" pitchFamily="18" charset="0"/>
          </a:endParaRPr>
        </a:p>
      </dgm:t>
    </dgm:pt>
    <dgm:pt modelId="{D1B10361-8291-44EF-8169-96B7AD6B8F0B}" type="parTrans" cxnId="{41B10F78-2EC0-461F-AA4E-D2F7A4D10E67}">
      <dgm:prSet/>
      <dgm:spPr/>
      <dgm:t>
        <a:bodyPr/>
        <a:lstStyle/>
        <a:p>
          <a:endParaRPr lang="en-IN"/>
        </a:p>
      </dgm:t>
    </dgm:pt>
    <dgm:pt modelId="{0B181D5B-F01E-409C-BC63-A3EACE5EDE06}" type="sibTrans" cxnId="{41B10F78-2EC0-461F-AA4E-D2F7A4D10E67}">
      <dgm:prSet/>
      <dgm:spPr/>
      <dgm:t>
        <a:bodyPr/>
        <a:lstStyle/>
        <a:p>
          <a:endParaRPr lang="en-IN"/>
        </a:p>
      </dgm:t>
    </dgm:pt>
    <dgm:pt modelId="{F5A83331-D8D8-4CF6-A281-07FEE02C9F0F}" type="pres">
      <dgm:prSet presAssocID="{A200706D-5457-4686-8BAE-02885CE6C072}" presName="diagram" presStyleCnt="0">
        <dgm:presLayoutVars>
          <dgm:dir/>
          <dgm:resizeHandles val="exact"/>
        </dgm:presLayoutVars>
      </dgm:prSet>
      <dgm:spPr/>
    </dgm:pt>
    <dgm:pt modelId="{95E99F86-2079-4876-B618-A20AA1347FB0}" type="pres">
      <dgm:prSet presAssocID="{F6D1FF06-1AEA-4C86-B52C-A5A2E2A41467}" presName="node" presStyleLbl="node1" presStyleIdx="0" presStyleCnt="6" custLinFactNeighborY="-1381">
        <dgm:presLayoutVars>
          <dgm:bulletEnabled val="1"/>
        </dgm:presLayoutVars>
      </dgm:prSet>
      <dgm:spPr/>
    </dgm:pt>
    <dgm:pt modelId="{1451B54C-F686-4AD7-9CFE-CF9A3946CBEE}" type="pres">
      <dgm:prSet presAssocID="{AFDE221F-F03D-468A-B518-FB937823EB8A}" presName="sibTrans" presStyleCnt="0"/>
      <dgm:spPr/>
    </dgm:pt>
    <dgm:pt modelId="{D4E9E2B6-FDD4-40EE-BB1D-67455F26D13A}" type="pres">
      <dgm:prSet presAssocID="{8027430E-FE4E-4611-87D9-260B042DE19F}" presName="node" presStyleLbl="node1" presStyleIdx="1" presStyleCnt="6">
        <dgm:presLayoutVars>
          <dgm:bulletEnabled val="1"/>
        </dgm:presLayoutVars>
      </dgm:prSet>
      <dgm:spPr/>
    </dgm:pt>
    <dgm:pt modelId="{068CDDB9-B9A1-4FC6-9746-0156869B557D}" type="pres">
      <dgm:prSet presAssocID="{C63E6BBE-E9FB-42F0-B403-5395E8CF17F6}" presName="sibTrans" presStyleCnt="0"/>
      <dgm:spPr/>
    </dgm:pt>
    <dgm:pt modelId="{980C2272-F74E-4027-AE99-D883F022D676}" type="pres">
      <dgm:prSet presAssocID="{8EBB8E54-5383-41F5-9474-14A8A8470FB7}" presName="node" presStyleLbl="node1" presStyleIdx="2" presStyleCnt="6">
        <dgm:presLayoutVars>
          <dgm:bulletEnabled val="1"/>
        </dgm:presLayoutVars>
      </dgm:prSet>
      <dgm:spPr/>
    </dgm:pt>
    <dgm:pt modelId="{0754E80E-C01B-45E0-8BA5-5BDAF80F540F}" type="pres">
      <dgm:prSet presAssocID="{613AF4A2-9C88-4A8B-82AB-C09E4DCE3A2E}" presName="sibTrans" presStyleCnt="0"/>
      <dgm:spPr/>
    </dgm:pt>
    <dgm:pt modelId="{AA8058A4-33F3-4C0D-9F2B-96A53E3988BE}" type="pres">
      <dgm:prSet presAssocID="{F8ACD475-CEC1-46DD-BA54-02DA4A79A244}" presName="node" presStyleLbl="node1" presStyleIdx="3" presStyleCnt="6" custLinFactNeighborY="987">
        <dgm:presLayoutVars>
          <dgm:bulletEnabled val="1"/>
        </dgm:presLayoutVars>
      </dgm:prSet>
      <dgm:spPr/>
    </dgm:pt>
    <dgm:pt modelId="{B27681DD-8A9D-4DD4-9B4A-B892C01B8788}" type="pres">
      <dgm:prSet presAssocID="{D19784CA-909F-43F5-8813-924CAEE5D38D}" presName="sibTrans" presStyleCnt="0"/>
      <dgm:spPr/>
    </dgm:pt>
    <dgm:pt modelId="{02268181-217B-4EF0-AF5B-DA0E00D73C3F}" type="pres">
      <dgm:prSet presAssocID="{0E6C5F1D-E255-4EDC-BDBB-9384758203F1}" presName="node" presStyleLbl="node1" presStyleIdx="4" presStyleCnt="6" custLinFactNeighborX="0" custLinFactNeighborY="494">
        <dgm:presLayoutVars>
          <dgm:bulletEnabled val="1"/>
        </dgm:presLayoutVars>
      </dgm:prSet>
      <dgm:spPr/>
    </dgm:pt>
    <dgm:pt modelId="{029ADAEB-7D24-4472-BE6A-47E3C21D62D1}" type="pres">
      <dgm:prSet presAssocID="{9CCFB04E-C654-4346-B37A-0B3ECE7878E3}" presName="sibTrans" presStyleCnt="0"/>
      <dgm:spPr/>
    </dgm:pt>
    <dgm:pt modelId="{522FB376-D05E-4235-B42C-30D2FD608F92}" type="pres">
      <dgm:prSet presAssocID="{1A2BE966-844C-4BF8-84B4-55249EF1B208}" presName="node" presStyleLbl="node1" presStyleIdx="5" presStyleCnt="6">
        <dgm:presLayoutVars>
          <dgm:bulletEnabled val="1"/>
        </dgm:presLayoutVars>
      </dgm:prSet>
      <dgm:spPr/>
    </dgm:pt>
  </dgm:ptLst>
  <dgm:cxnLst>
    <dgm:cxn modelId="{79A25B10-1869-4B21-A1AA-7C16327BB648}" srcId="{A200706D-5457-4686-8BAE-02885CE6C072}" destId="{8EBB8E54-5383-41F5-9474-14A8A8470FB7}" srcOrd="2" destOrd="0" parTransId="{497958EB-BE8B-40B1-A169-0DF1EBA5AEC3}" sibTransId="{613AF4A2-9C88-4A8B-82AB-C09E4DCE3A2E}"/>
    <dgm:cxn modelId="{074DE212-BEDB-43AE-B1AD-9C46B3332D16}" srcId="{A200706D-5457-4686-8BAE-02885CE6C072}" destId="{F6D1FF06-1AEA-4C86-B52C-A5A2E2A41467}" srcOrd="0" destOrd="0" parTransId="{7CDE9FDD-FB41-480A-8DDB-439AF4E7F617}" sibTransId="{AFDE221F-F03D-468A-B518-FB937823EB8A}"/>
    <dgm:cxn modelId="{8E76815B-E02D-478D-B60D-D21D48B220D0}" type="presOf" srcId="{F6D1FF06-1AEA-4C86-B52C-A5A2E2A41467}" destId="{95E99F86-2079-4876-B618-A20AA1347FB0}" srcOrd="0" destOrd="0" presId="urn:microsoft.com/office/officeart/2005/8/layout/default"/>
    <dgm:cxn modelId="{C38E0F41-5A48-4050-9359-9AA35B5C271D}" srcId="{A200706D-5457-4686-8BAE-02885CE6C072}" destId="{8027430E-FE4E-4611-87D9-260B042DE19F}" srcOrd="1" destOrd="0" parTransId="{1CAE132A-48F7-4E71-9ACB-4223B513892C}" sibTransId="{C63E6BBE-E9FB-42F0-B403-5395E8CF17F6}"/>
    <dgm:cxn modelId="{1F5F4E4D-F853-488B-96B4-A529DFD72E86}" type="presOf" srcId="{0E6C5F1D-E255-4EDC-BDBB-9384758203F1}" destId="{02268181-217B-4EF0-AF5B-DA0E00D73C3F}" srcOrd="0" destOrd="0" presId="urn:microsoft.com/office/officeart/2005/8/layout/default"/>
    <dgm:cxn modelId="{1AC25F77-2028-4D1B-BAC2-C79D948BF216}" type="presOf" srcId="{A200706D-5457-4686-8BAE-02885CE6C072}" destId="{F5A83331-D8D8-4CF6-A281-07FEE02C9F0F}" srcOrd="0" destOrd="0" presId="urn:microsoft.com/office/officeart/2005/8/layout/default"/>
    <dgm:cxn modelId="{41B10F78-2EC0-461F-AA4E-D2F7A4D10E67}" srcId="{A200706D-5457-4686-8BAE-02885CE6C072}" destId="{1A2BE966-844C-4BF8-84B4-55249EF1B208}" srcOrd="5" destOrd="0" parTransId="{D1B10361-8291-44EF-8169-96B7AD6B8F0B}" sibTransId="{0B181D5B-F01E-409C-BC63-A3EACE5EDE06}"/>
    <dgm:cxn modelId="{4475F5A2-75BC-40FA-9CBC-B2AF9A162103}" type="presOf" srcId="{8027430E-FE4E-4611-87D9-260B042DE19F}" destId="{D4E9E2B6-FDD4-40EE-BB1D-67455F26D13A}" srcOrd="0" destOrd="0" presId="urn:microsoft.com/office/officeart/2005/8/layout/default"/>
    <dgm:cxn modelId="{2787E7C0-3247-4604-9B63-373D8FCC27A6}" type="presOf" srcId="{F8ACD475-CEC1-46DD-BA54-02DA4A79A244}" destId="{AA8058A4-33F3-4C0D-9F2B-96A53E3988BE}" srcOrd="0" destOrd="0" presId="urn:microsoft.com/office/officeart/2005/8/layout/default"/>
    <dgm:cxn modelId="{0A1278D5-93E8-47B7-BF31-8E3F1381A911}" type="presOf" srcId="{1A2BE966-844C-4BF8-84B4-55249EF1B208}" destId="{522FB376-D05E-4235-B42C-30D2FD608F92}" srcOrd="0" destOrd="0" presId="urn:microsoft.com/office/officeart/2005/8/layout/default"/>
    <dgm:cxn modelId="{3EF42AD7-B40A-426D-8C64-C9D987625C7A}" srcId="{A200706D-5457-4686-8BAE-02885CE6C072}" destId="{0E6C5F1D-E255-4EDC-BDBB-9384758203F1}" srcOrd="4" destOrd="0" parTransId="{4E73D844-5ADF-4EC7-A8B6-A7A0F82EAFE4}" sibTransId="{9CCFB04E-C654-4346-B37A-0B3ECE7878E3}"/>
    <dgm:cxn modelId="{C969B9E6-1811-4FEA-9C9A-342E8EFD6C4D}" type="presOf" srcId="{8EBB8E54-5383-41F5-9474-14A8A8470FB7}" destId="{980C2272-F74E-4027-AE99-D883F022D676}" srcOrd="0" destOrd="0" presId="urn:microsoft.com/office/officeart/2005/8/layout/default"/>
    <dgm:cxn modelId="{5B7E15F2-7805-4BD4-B17B-F99BA1693A64}" srcId="{A200706D-5457-4686-8BAE-02885CE6C072}" destId="{F8ACD475-CEC1-46DD-BA54-02DA4A79A244}" srcOrd="3" destOrd="0" parTransId="{26155F36-5B75-49E5-A820-14EBB53916F7}" sibTransId="{D19784CA-909F-43F5-8813-924CAEE5D38D}"/>
    <dgm:cxn modelId="{23F73EDA-482D-48F3-B4D4-1C66A4983754}" type="presParOf" srcId="{F5A83331-D8D8-4CF6-A281-07FEE02C9F0F}" destId="{95E99F86-2079-4876-B618-A20AA1347FB0}" srcOrd="0" destOrd="0" presId="urn:microsoft.com/office/officeart/2005/8/layout/default"/>
    <dgm:cxn modelId="{4BDBCC49-8A05-46EE-A025-5A8DF3B9DAF5}" type="presParOf" srcId="{F5A83331-D8D8-4CF6-A281-07FEE02C9F0F}" destId="{1451B54C-F686-4AD7-9CFE-CF9A3946CBEE}" srcOrd="1" destOrd="0" presId="urn:microsoft.com/office/officeart/2005/8/layout/default"/>
    <dgm:cxn modelId="{CADD910F-CDF2-4C43-9A75-40D712FC20AC}" type="presParOf" srcId="{F5A83331-D8D8-4CF6-A281-07FEE02C9F0F}" destId="{D4E9E2B6-FDD4-40EE-BB1D-67455F26D13A}" srcOrd="2" destOrd="0" presId="urn:microsoft.com/office/officeart/2005/8/layout/default"/>
    <dgm:cxn modelId="{5470402D-3C33-454A-87D9-E31AA9C10E26}" type="presParOf" srcId="{F5A83331-D8D8-4CF6-A281-07FEE02C9F0F}" destId="{068CDDB9-B9A1-4FC6-9746-0156869B557D}" srcOrd="3" destOrd="0" presId="urn:microsoft.com/office/officeart/2005/8/layout/default"/>
    <dgm:cxn modelId="{30FDDDCA-674D-4343-8200-7B67519F3314}" type="presParOf" srcId="{F5A83331-D8D8-4CF6-A281-07FEE02C9F0F}" destId="{980C2272-F74E-4027-AE99-D883F022D676}" srcOrd="4" destOrd="0" presId="urn:microsoft.com/office/officeart/2005/8/layout/default"/>
    <dgm:cxn modelId="{E9443568-F908-434D-A93F-0A77100DD6A0}" type="presParOf" srcId="{F5A83331-D8D8-4CF6-A281-07FEE02C9F0F}" destId="{0754E80E-C01B-45E0-8BA5-5BDAF80F540F}" srcOrd="5" destOrd="0" presId="urn:microsoft.com/office/officeart/2005/8/layout/default"/>
    <dgm:cxn modelId="{A0A52B12-DF7B-4E07-841C-6DD4979AB1DB}" type="presParOf" srcId="{F5A83331-D8D8-4CF6-A281-07FEE02C9F0F}" destId="{AA8058A4-33F3-4C0D-9F2B-96A53E3988BE}" srcOrd="6" destOrd="0" presId="urn:microsoft.com/office/officeart/2005/8/layout/default"/>
    <dgm:cxn modelId="{F60A3EBE-700D-4DF6-9E4F-969AA67FE517}" type="presParOf" srcId="{F5A83331-D8D8-4CF6-A281-07FEE02C9F0F}" destId="{B27681DD-8A9D-4DD4-9B4A-B892C01B8788}" srcOrd="7" destOrd="0" presId="urn:microsoft.com/office/officeart/2005/8/layout/default"/>
    <dgm:cxn modelId="{9A820210-24EB-4B8E-8174-D1600F0BCF3C}" type="presParOf" srcId="{F5A83331-D8D8-4CF6-A281-07FEE02C9F0F}" destId="{02268181-217B-4EF0-AF5B-DA0E00D73C3F}" srcOrd="8" destOrd="0" presId="urn:microsoft.com/office/officeart/2005/8/layout/default"/>
    <dgm:cxn modelId="{B18B8B64-3ECE-4952-8E60-72A5B8824AAE}" type="presParOf" srcId="{F5A83331-D8D8-4CF6-A281-07FEE02C9F0F}" destId="{029ADAEB-7D24-4472-BE6A-47E3C21D62D1}" srcOrd="9" destOrd="0" presId="urn:microsoft.com/office/officeart/2005/8/layout/default"/>
    <dgm:cxn modelId="{D7B27C70-7099-4505-A4EA-FFC8EAAD193A}" type="presParOf" srcId="{F5A83331-D8D8-4CF6-A281-07FEE02C9F0F}" destId="{522FB376-D05E-4235-B42C-30D2FD608F92}"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85F51C-8AA6-4FA2-AE47-68B40FD80AB2}"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IN"/>
        </a:p>
      </dgm:t>
    </dgm:pt>
    <dgm:pt modelId="{10CCD891-EA43-438C-96EB-C6847CC32987}">
      <dgm:prSet phldrT="[Text]" custT="1"/>
      <dgm:spPr/>
      <dgm:t>
        <a:body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Accuracy</a:t>
          </a:r>
        </a:p>
      </dgm:t>
    </dgm:pt>
    <dgm:pt modelId="{DFA1B1B6-0356-4549-824F-539476B232DA}" type="parTrans" cxnId="{8017816A-A4BE-424C-8CC4-3E72ACE943B9}">
      <dgm:prSet/>
      <dgm:spPr/>
      <dgm:t>
        <a:bodyPr/>
        <a:lstStyle/>
        <a:p>
          <a:endParaRPr lang="en-IN"/>
        </a:p>
      </dgm:t>
    </dgm:pt>
    <dgm:pt modelId="{0F3C606D-DB99-4E92-8971-37F279483153}" type="sibTrans" cxnId="{8017816A-A4BE-424C-8CC4-3E72ACE943B9}">
      <dgm:prSet/>
      <dgm:spPr/>
      <dgm:t>
        <a:bodyPr/>
        <a:lstStyle/>
        <a:p>
          <a:endParaRPr lang="en-IN"/>
        </a:p>
      </dgm:t>
    </dgm:pt>
    <dgm:pt modelId="{69D5F6AB-BC01-49F2-8900-877885A693BE}">
      <dgm:prSet phldrT="[Text]" custT="1"/>
      <dgm:spPr/>
      <dgm:t>
        <a:body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Classification</a:t>
          </a:r>
        </a:p>
      </dgm:t>
    </dgm:pt>
    <dgm:pt modelId="{7EEF4A72-F2D0-4115-95EC-A894976140BC}" type="parTrans" cxnId="{2D49367E-8BC3-4BDB-B49F-00F9D063EF49}">
      <dgm:prSet/>
      <dgm:spPr/>
      <dgm:t>
        <a:bodyPr/>
        <a:lstStyle/>
        <a:p>
          <a:endParaRPr lang="en-IN"/>
        </a:p>
      </dgm:t>
    </dgm:pt>
    <dgm:pt modelId="{D6832794-970F-451C-9278-48B48366DCF9}" type="sibTrans" cxnId="{2D49367E-8BC3-4BDB-B49F-00F9D063EF49}">
      <dgm:prSet/>
      <dgm:spPr/>
      <dgm:t>
        <a:bodyPr/>
        <a:lstStyle/>
        <a:p>
          <a:endParaRPr lang="en-IN"/>
        </a:p>
      </dgm:t>
    </dgm:pt>
    <dgm:pt modelId="{F115259B-113F-4087-AFDF-6731BCA36D80}">
      <dgm:prSet phldrT="[Text]" custT="1"/>
      <dgm:spPr/>
      <dgm:t>
        <a:body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Confusion matrix</a:t>
          </a:r>
        </a:p>
      </dgm:t>
    </dgm:pt>
    <dgm:pt modelId="{5968E4AE-7DAC-4199-9AAD-BE13FA76233C}" type="parTrans" cxnId="{FE1DE7DD-682A-42AA-817B-C099A793C247}">
      <dgm:prSet/>
      <dgm:spPr/>
      <dgm:t>
        <a:bodyPr/>
        <a:lstStyle/>
        <a:p>
          <a:endParaRPr lang="en-IN"/>
        </a:p>
      </dgm:t>
    </dgm:pt>
    <dgm:pt modelId="{A8E3B33F-AABA-48CF-A468-F52D0BE84648}" type="sibTrans" cxnId="{FE1DE7DD-682A-42AA-817B-C099A793C247}">
      <dgm:prSet/>
      <dgm:spPr/>
      <dgm:t>
        <a:bodyPr/>
        <a:lstStyle/>
        <a:p>
          <a:endParaRPr lang="en-IN"/>
        </a:p>
      </dgm:t>
    </dgm:pt>
    <dgm:pt modelId="{82B1A388-5C24-47F1-9AAA-B3D9B302650A}" type="pres">
      <dgm:prSet presAssocID="{D885F51C-8AA6-4FA2-AE47-68B40FD80AB2}" presName="Name0" presStyleCnt="0">
        <dgm:presLayoutVars>
          <dgm:dir/>
          <dgm:resizeHandles val="exact"/>
        </dgm:presLayoutVars>
      </dgm:prSet>
      <dgm:spPr/>
    </dgm:pt>
    <dgm:pt modelId="{1465365C-1C26-45EB-978F-DFB4280D8D29}" type="pres">
      <dgm:prSet presAssocID="{10CCD891-EA43-438C-96EB-C6847CC32987}" presName="composite" presStyleCnt="0"/>
      <dgm:spPr/>
    </dgm:pt>
    <dgm:pt modelId="{0EEEED3C-F538-4B82-AB8F-B1193221911A}" type="pres">
      <dgm:prSet presAssocID="{10CCD891-EA43-438C-96EB-C6847CC32987}" presName="rect1" presStyleLbl="bgShp"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dgm:spPr>
    </dgm:pt>
    <dgm:pt modelId="{6F166B1A-15F2-423D-852E-DC6B30DBC0AB}" type="pres">
      <dgm:prSet presAssocID="{10CCD891-EA43-438C-96EB-C6847CC32987}" presName="rect2" presStyleLbl="trBgShp" presStyleIdx="0" presStyleCnt="3">
        <dgm:presLayoutVars>
          <dgm:bulletEnabled val="1"/>
        </dgm:presLayoutVars>
      </dgm:prSet>
      <dgm:spPr/>
    </dgm:pt>
    <dgm:pt modelId="{368C22F0-211A-4613-8F56-9F8528E98F3B}" type="pres">
      <dgm:prSet presAssocID="{0F3C606D-DB99-4E92-8971-37F279483153}" presName="sibTrans" presStyleCnt="0"/>
      <dgm:spPr/>
    </dgm:pt>
    <dgm:pt modelId="{674B8F33-71D5-4C35-9EBD-B0EFFA070842}" type="pres">
      <dgm:prSet presAssocID="{69D5F6AB-BC01-49F2-8900-877885A693BE}" presName="composite" presStyleCnt="0"/>
      <dgm:spPr/>
    </dgm:pt>
    <dgm:pt modelId="{10B245CE-576C-4CB7-8A95-4E0EAF866C26}" type="pres">
      <dgm:prSet presAssocID="{69D5F6AB-BC01-49F2-8900-877885A693BE}" presName="rect1" presStyleLbl="bgShp"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dgm:spPr>
    </dgm:pt>
    <dgm:pt modelId="{BDAC06FA-083E-41AE-94F0-A5ED21F8D864}" type="pres">
      <dgm:prSet presAssocID="{69D5F6AB-BC01-49F2-8900-877885A693BE}" presName="rect2" presStyleLbl="trBgShp" presStyleIdx="1" presStyleCnt="3" custLinFactNeighborY="4327">
        <dgm:presLayoutVars>
          <dgm:bulletEnabled val="1"/>
        </dgm:presLayoutVars>
      </dgm:prSet>
      <dgm:spPr/>
    </dgm:pt>
    <dgm:pt modelId="{041572D0-2588-4D39-9FF6-FDADB14EBE59}" type="pres">
      <dgm:prSet presAssocID="{D6832794-970F-451C-9278-48B48366DCF9}" presName="sibTrans" presStyleCnt="0"/>
      <dgm:spPr/>
    </dgm:pt>
    <dgm:pt modelId="{0347DEA4-60B4-4989-AAF5-921E0759C9FE}" type="pres">
      <dgm:prSet presAssocID="{F115259B-113F-4087-AFDF-6731BCA36D80}" presName="composite" presStyleCnt="0"/>
      <dgm:spPr/>
    </dgm:pt>
    <dgm:pt modelId="{B5117293-334B-498C-906A-3182BFAD16F8}" type="pres">
      <dgm:prSet presAssocID="{F115259B-113F-4087-AFDF-6731BCA36D80}" presName="rect1" presStyleLbl="bgShp"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dgm:spPr>
    </dgm:pt>
    <dgm:pt modelId="{B1444807-E5CC-4CAA-A2D3-C796FBFDCA82}" type="pres">
      <dgm:prSet presAssocID="{F115259B-113F-4087-AFDF-6731BCA36D80}" presName="rect2" presStyleLbl="trBgShp" presStyleIdx="2" presStyleCnt="3">
        <dgm:presLayoutVars>
          <dgm:bulletEnabled val="1"/>
        </dgm:presLayoutVars>
      </dgm:prSet>
      <dgm:spPr/>
    </dgm:pt>
  </dgm:ptLst>
  <dgm:cxnLst>
    <dgm:cxn modelId="{92D8F813-3BD1-4C95-AE69-2DAFB44F5607}" type="presOf" srcId="{F115259B-113F-4087-AFDF-6731BCA36D80}" destId="{B1444807-E5CC-4CAA-A2D3-C796FBFDCA82}" srcOrd="0" destOrd="0" presId="urn:microsoft.com/office/officeart/2008/layout/BendingPictureSemiTransparentText"/>
    <dgm:cxn modelId="{8017816A-A4BE-424C-8CC4-3E72ACE943B9}" srcId="{D885F51C-8AA6-4FA2-AE47-68B40FD80AB2}" destId="{10CCD891-EA43-438C-96EB-C6847CC32987}" srcOrd="0" destOrd="0" parTransId="{DFA1B1B6-0356-4549-824F-539476B232DA}" sibTransId="{0F3C606D-DB99-4E92-8971-37F279483153}"/>
    <dgm:cxn modelId="{2D49367E-8BC3-4BDB-B49F-00F9D063EF49}" srcId="{D885F51C-8AA6-4FA2-AE47-68B40FD80AB2}" destId="{69D5F6AB-BC01-49F2-8900-877885A693BE}" srcOrd="1" destOrd="0" parTransId="{7EEF4A72-F2D0-4115-95EC-A894976140BC}" sibTransId="{D6832794-970F-451C-9278-48B48366DCF9}"/>
    <dgm:cxn modelId="{7399149C-B979-4B8B-85B3-358F006A01BE}" type="presOf" srcId="{10CCD891-EA43-438C-96EB-C6847CC32987}" destId="{6F166B1A-15F2-423D-852E-DC6B30DBC0AB}" srcOrd="0" destOrd="0" presId="urn:microsoft.com/office/officeart/2008/layout/BendingPictureSemiTransparentText"/>
    <dgm:cxn modelId="{3621A19C-A79E-4EDA-86A3-A8D5C6445420}" type="presOf" srcId="{69D5F6AB-BC01-49F2-8900-877885A693BE}" destId="{BDAC06FA-083E-41AE-94F0-A5ED21F8D864}" srcOrd="0" destOrd="0" presId="urn:microsoft.com/office/officeart/2008/layout/BendingPictureSemiTransparentText"/>
    <dgm:cxn modelId="{3E2FF5DB-ADE7-45E3-B59A-0B7763332499}" type="presOf" srcId="{D885F51C-8AA6-4FA2-AE47-68B40FD80AB2}" destId="{82B1A388-5C24-47F1-9AAA-B3D9B302650A}" srcOrd="0" destOrd="0" presId="urn:microsoft.com/office/officeart/2008/layout/BendingPictureSemiTransparentText"/>
    <dgm:cxn modelId="{FE1DE7DD-682A-42AA-817B-C099A793C247}" srcId="{D885F51C-8AA6-4FA2-AE47-68B40FD80AB2}" destId="{F115259B-113F-4087-AFDF-6731BCA36D80}" srcOrd="2" destOrd="0" parTransId="{5968E4AE-7DAC-4199-9AAD-BE13FA76233C}" sibTransId="{A8E3B33F-AABA-48CF-A468-F52D0BE84648}"/>
    <dgm:cxn modelId="{157C9421-25B3-4C14-93B6-130E93FA358A}" type="presParOf" srcId="{82B1A388-5C24-47F1-9AAA-B3D9B302650A}" destId="{1465365C-1C26-45EB-978F-DFB4280D8D29}" srcOrd="0" destOrd="0" presId="urn:microsoft.com/office/officeart/2008/layout/BendingPictureSemiTransparentText"/>
    <dgm:cxn modelId="{87B2BCB1-C1A4-4B39-853D-ED96F70D2C28}" type="presParOf" srcId="{1465365C-1C26-45EB-978F-DFB4280D8D29}" destId="{0EEEED3C-F538-4B82-AB8F-B1193221911A}" srcOrd="0" destOrd="0" presId="urn:microsoft.com/office/officeart/2008/layout/BendingPictureSemiTransparentText"/>
    <dgm:cxn modelId="{191B602E-EFB6-46DB-B123-E07BE5DEB75C}" type="presParOf" srcId="{1465365C-1C26-45EB-978F-DFB4280D8D29}" destId="{6F166B1A-15F2-423D-852E-DC6B30DBC0AB}" srcOrd="1" destOrd="0" presId="urn:microsoft.com/office/officeart/2008/layout/BendingPictureSemiTransparentText"/>
    <dgm:cxn modelId="{15C19042-142F-4385-9C43-D6EB738004F8}" type="presParOf" srcId="{82B1A388-5C24-47F1-9AAA-B3D9B302650A}" destId="{368C22F0-211A-4613-8F56-9F8528E98F3B}" srcOrd="1" destOrd="0" presId="urn:microsoft.com/office/officeart/2008/layout/BendingPictureSemiTransparentText"/>
    <dgm:cxn modelId="{AB513FB9-5CD6-4635-A210-ACE228EC0BBC}" type="presParOf" srcId="{82B1A388-5C24-47F1-9AAA-B3D9B302650A}" destId="{674B8F33-71D5-4C35-9EBD-B0EFFA070842}" srcOrd="2" destOrd="0" presId="urn:microsoft.com/office/officeart/2008/layout/BendingPictureSemiTransparentText"/>
    <dgm:cxn modelId="{667E986E-36F1-4BD8-A4F5-6966CA273AF7}" type="presParOf" srcId="{674B8F33-71D5-4C35-9EBD-B0EFFA070842}" destId="{10B245CE-576C-4CB7-8A95-4E0EAF866C26}" srcOrd="0" destOrd="0" presId="urn:microsoft.com/office/officeart/2008/layout/BendingPictureSemiTransparentText"/>
    <dgm:cxn modelId="{DE06B153-A9E0-4FE9-AC9B-6F7CD371A6CD}" type="presParOf" srcId="{674B8F33-71D5-4C35-9EBD-B0EFFA070842}" destId="{BDAC06FA-083E-41AE-94F0-A5ED21F8D864}" srcOrd="1" destOrd="0" presId="urn:microsoft.com/office/officeart/2008/layout/BendingPictureSemiTransparentText"/>
    <dgm:cxn modelId="{E616E12A-E10D-4130-9865-CDF48B6364C3}" type="presParOf" srcId="{82B1A388-5C24-47F1-9AAA-B3D9B302650A}" destId="{041572D0-2588-4D39-9FF6-FDADB14EBE59}" srcOrd="3" destOrd="0" presId="urn:microsoft.com/office/officeart/2008/layout/BendingPictureSemiTransparentText"/>
    <dgm:cxn modelId="{CC8AC8E5-B95D-4576-975B-39F131B4F46A}" type="presParOf" srcId="{82B1A388-5C24-47F1-9AAA-B3D9B302650A}" destId="{0347DEA4-60B4-4989-AAF5-921E0759C9FE}" srcOrd="4" destOrd="0" presId="urn:microsoft.com/office/officeart/2008/layout/BendingPictureSemiTransparentText"/>
    <dgm:cxn modelId="{6791C3C7-9DD8-4BD8-BA70-BFF0BA703876}" type="presParOf" srcId="{0347DEA4-60B4-4989-AAF5-921E0759C9FE}" destId="{B5117293-334B-498C-906A-3182BFAD16F8}" srcOrd="0" destOrd="0" presId="urn:microsoft.com/office/officeart/2008/layout/BendingPictureSemiTransparentText"/>
    <dgm:cxn modelId="{B86E3DDD-36B1-45B2-8274-084981863E88}" type="presParOf" srcId="{0347DEA4-60B4-4989-AAF5-921E0759C9FE}" destId="{B1444807-E5CC-4CAA-A2D3-C796FBFDCA82}"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D4ED15-59FE-49FC-9680-2EBCF01967A1}"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IN"/>
        </a:p>
      </dgm:t>
    </dgm:pt>
    <dgm:pt modelId="{AB72FD18-A477-457D-AC84-19E0CDCFB020}">
      <dgm:prSet phldrT="[Text]"/>
      <dgm:spPr/>
      <dgm:t>
        <a:bodyPr/>
        <a:lstStyle/>
        <a:p>
          <a:r>
            <a:rPr lang="en-IN" dirty="0"/>
            <a:t>Emergency medical services</a:t>
          </a:r>
        </a:p>
      </dgm:t>
    </dgm:pt>
    <dgm:pt modelId="{8A3CFBA8-852E-4255-A11E-15226E6253CC}" type="parTrans" cxnId="{862F079D-5E6D-473D-AB6B-153B69C211FD}">
      <dgm:prSet/>
      <dgm:spPr/>
      <dgm:t>
        <a:bodyPr/>
        <a:lstStyle/>
        <a:p>
          <a:endParaRPr lang="en-IN"/>
        </a:p>
      </dgm:t>
    </dgm:pt>
    <dgm:pt modelId="{FB4F650A-2D1E-42BE-B501-8D2B7F7E703D}" type="sibTrans" cxnId="{862F079D-5E6D-473D-AB6B-153B69C211FD}">
      <dgm:prSet/>
      <dgm:spPr/>
      <dgm:t>
        <a:bodyPr/>
        <a:lstStyle/>
        <a:p>
          <a:endParaRPr lang="en-IN"/>
        </a:p>
      </dgm:t>
    </dgm:pt>
    <dgm:pt modelId="{E6FD9DA6-0E39-4B13-A5DC-100B02858A1D}">
      <dgm:prSet phldrT="[Text]"/>
      <dgm:spPr/>
      <dgm:t>
        <a:bodyPr/>
        <a:lstStyle/>
        <a:p>
          <a:r>
            <a:rPr lang="en-IN" dirty="0"/>
            <a:t>Rural and remote healthcare</a:t>
          </a:r>
        </a:p>
      </dgm:t>
    </dgm:pt>
    <dgm:pt modelId="{76CA07EE-BEFF-4409-9C76-927CC54A0FC2}" type="parTrans" cxnId="{9E7643EF-2D77-45DE-A395-84E88237CE7B}">
      <dgm:prSet/>
      <dgm:spPr/>
      <dgm:t>
        <a:bodyPr/>
        <a:lstStyle/>
        <a:p>
          <a:endParaRPr lang="en-IN"/>
        </a:p>
      </dgm:t>
    </dgm:pt>
    <dgm:pt modelId="{7D1818A3-7CD7-4CD1-BF56-4181F1F79606}" type="sibTrans" cxnId="{9E7643EF-2D77-45DE-A395-84E88237CE7B}">
      <dgm:prSet/>
      <dgm:spPr/>
      <dgm:t>
        <a:bodyPr/>
        <a:lstStyle/>
        <a:p>
          <a:endParaRPr lang="en-IN"/>
        </a:p>
      </dgm:t>
    </dgm:pt>
    <dgm:pt modelId="{6E005354-D382-4F23-A2B6-E1AF2877D98F}">
      <dgm:prSet phldrT="[Text]"/>
      <dgm:spPr/>
      <dgm:t>
        <a:bodyPr/>
        <a:lstStyle/>
        <a:p>
          <a:r>
            <a:rPr lang="en-IN" dirty="0"/>
            <a:t>Blood donation camps</a:t>
          </a:r>
        </a:p>
      </dgm:t>
    </dgm:pt>
    <dgm:pt modelId="{01B97DA7-1D80-498B-BD74-3B3EA29F43D2}" type="parTrans" cxnId="{BC1A6D3D-5B78-44D1-A305-AF6A5E3A019A}">
      <dgm:prSet/>
      <dgm:spPr/>
      <dgm:t>
        <a:bodyPr/>
        <a:lstStyle/>
        <a:p>
          <a:endParaRPr lang="en-IN"/>
        </a:p>
      </dgm:t>
    </dgm:pt>
    <dgm:pt modelId="{37CD5392-331B-4AF4-B22A-CA21D03C4F17}" type="sibTrans" cxnId="{BC1A6D3D-5B78-44D1-A305-AF6A5E3A019A}">
      <dgm:prSet/>
      <dgm:spPr/>
      <dgm:t>
        <a:bodyPr/>
        <a:lstStyle/>
        <a:p>
          <a:endParaRPr lang="en-IN"/>
        </a:p>
      </dgm:t>
    </dgm:pt>
    <dgm:pt modelId="{986965CC-87DC-486F-B382-C6D30903ACD6}">
      <dgm:prSet phldrT="[Text]"/>
      <dgm:spPr/>
      <dgm:t>
        <a:bodyPr/>
        <a:lstStyle/>
        <a:p>
          <a:r>
            <a:rPr lang="en-IN" dirty="0"/>
            <a:t>Military and Disaster operations</a:t>
          </a:r>
        </a:p>
      </dgm:t>
    </dgm:pt>
    <dgm:pt modelId="{55DAD829-8B26-4630-935F-1ADBC07D8746}" type="parTrans" cxnId="{062870DE-F886-4FEE-B1BF-A4B934BDF4E1}">
      <dgm:prSet/>
      <dgm:spPr/>
      <dgm:t>
        <a:bodyPr/>
        <a:lstStyle/>
        <a:p>
          <a:endParaRPr lang="en-IN"/>
        </a:p>
      </dgm:t>
    </dgm:pt>
    <dgm:pt modelId="{5E4DA991-7D54-40CF-B166-99377A823CF6}" type="sibTrans" cxnId="{062870DE-F886-4FEE-B1BF-A4B934BDF4E1}">
      <dgm:prSet/>
      <dgm:spPr/>
      <dgm:t>
        <a:bodyPr/>
        <a:lstStyle/>
        <a:p>
          <a:endParaRPr lang="en-IN"/>
        </a:p>
      </dgm:t>
    </dgm:pt>
    <dgm:pt modelId="{F8392EBD-8077-44B4-B4C4-2F7074E74F73}">
      <dgm:prSet phldrT="[Text]"/>
      <dgm:spPr/>
      <dgm:t>
        <a:bodyPr/>
        <a:lstStyle/>
        <a:p>
          <a:r>
            <a:rPr lang="en-IN" dirty="0"/>
            <a:t>Biometric health records integration</a:t>
          </a:r>
        </a:p>
      </dgm:t>
    </dgm:pt>
    <dgm:pt modelId="{27B7DA71-35A7-48B6-B4E9-BB58D7EAA0A5}" type="parTrans" cxnId="{E240C31E-F2D9-4B79-85F7-6DA157EEAD59}">
      <dgm:prSet/>
      <dgm:spPr/>
      <dgm:t>
        <a:bodyPr/>
        <a:lstStyle/>
        <a:p>
          <a:endParaRPr lang="en-IN"/>
        </a:p>
      </dgm:t>
    </dgm:pt>
    <dgm:pt modelId="{7867E4E0-3C6C-4EE7-AA9B-23FEC3819BC4}" type="sibTrans" cxnId="{E240C31E-F2D9-4B79-85F7-6DA157EEAD59}">
      <dgm:prSet/>
      <dgm:spPr/>
      <dgm:t>
        <a:bodyPr/>
        <a:lstStyle/>
        <a:p>
          <a:endParaRPr lang="en-IN"/>
        </a:p>
      </dgm:t>
    </dgm:pt>
    <dgm:pt modelId="{68C7E953-7959-4E21-8B97-05AB72026772}" type="pres">
      <dgm:prSet presAssocID="{20D4ED15-59FE-49FC-9680-2EBCF01967A1}" presName="cycle" presStyleCnt="0">
        <dgm:presLayoutVars>
          <dgm:dir/>
          <dgm:resizeHandles val="exact"/>
        </dgm:presLayoutVars>
      </dgm:prSet>
      <dgm:spPr/>
    </dgm:pt>
    <dgm:pt modelId="{F945A56E-B170-4446-BD34-88AD4E210329}" type="pres">
      <dgm:prSet presAssocID="{AB72FD18-A477-457D-AC84-19E0CDCFB020}" presName="node" presStyleLbl="node1" presStyleIdx="0" presStyleCnt="5">
        <dgm:presLayoutVars>
          <dgm:bulletEnabled val="1"/>
        </dgm:presLayoutVars>
      </dgm:prSet>
      <dgm:spPr/>
    </dgm:pt>
    <dgm:pt modelId="{AF905C0A-D2CC-4F96-95D0-C38108B1B37D}" type="pres">
      <dgm:prSet presAssocID="{AB72FD18-A477-457D-AC84-19E0CDCFB020}" presName="spNode" presStyleCnt="0"/>
      <dgm:spPr/>
    </dgm:pt>
    <dgm:pt modelId="{FFCC00A4-DDBE-47F8-A9D0-19DF9ED5B633}" type="pres">
      <dgm:prSet presAssocID="{FB4F650A-2D1E-42BE-B501-8D2B7F7E703D}" presName="sibTrans" presStyleLbl="sibTrans1D1" presStyleIdx="0" presStyleCnt="5"/>
      <dgm:spPr/>
    </dgm:pt>
    <dgm:pt modelId="{AB2F39BB-CFBD-4484-B774-110A082111CC}" type="pres">
      <dgm:prSet presAssocID="{E6FD9DA6-0E39-4B13-A5DC-100B02858A1D}" presName="node" presStyleLbl="node1" presStyleIdx="1" presStyleCnt="5">
        <dgm:presLayoutVars>
          <dgm:bulletEnabled val="1"/>
        </dgm:presLayoutVars>
      </dgm:prSet>
      <dgm:spPr/>
    </dgm:pt>
    <dgm:pt modelId="{F6BA652C-0DBB-4F63-8826-5806B7E5A72F}" type="pres">
      <dgm:prSet presAssocID="{E6FD9DA6-0E39-4B13-A5DC-100B02858A1D}" presName="spNode" presStyleCnt="0"/>
      <dgm:spPr/>
    </dgm:pt>
    <dgm:pt modelId="{CBA1AC1B-DB06-4BAF-A514-37B891D4FFE2}" type="pres">
      <dgm:prSet presAssocID="{7D1818A3-7CD7-4CD1-BF56-4181F1F79606}" presName="sibTrans" presStyleLbl="sibTrans1D1" presStyleIdx="1" presStyleCnt="5"/>
      <dgm:spPr/>
    </dgm:pt>
    <dgm:pt modelId="{47CED772-CC4F-46ED-A7BB-F373D31AEF11}" type="pres">
      <dgm:prSet presAssocID="{6E005354-D382-4F23-A2B6-E1AF2877D98F}" presName="node" presStyleLbl="node1" presStyleIdx="2" presStyleCnt="5">
        <dgm:presLayoutVars>
          <dgm:bulletEnabled val="1"/>
        </dgm:presLayoutVars>
      </dgm:prSet>
      <dgm:spPr/>
    </dgm:pt>
    <dgm:pt modelId="{14D244AD-70DD-4EDF-B299-F330A7035391}" type="pres">
      <dgm:prSet presAssocID="{6E005354-D382-4F23-A2B6-E1AF2877D98F}" presName="spNode" presStyleCnt="0"/>
      <dgm:spPr/>
    </dgm:pt>
    <dgm:pt modelId="{53D7503F-B60D-4BBF-917E-2DC5A596A3B3}" type="pres">
      <dgm:prSet presAssocID="{37CD5392-331B-4AF4-B22A-CA21D03C4F17}" presName="sibTrans" presStyleLbl="sibTrans1D1" presStyleIdx="2" presStyleCnt="5"/>
      <dgm:spPr/>
    </dgm:pt>
    <dgm:pt modelId="{A4DA5CC5-EE73-4C4A-BECD-1687AB509AC7}" type="pres">
      <dgm:prSet presAssocID="{986965CC-87DC-486F-B382-C6D30903ACD6}" presName="node" presStyleLbl="node1" presStyleIdx="3" presStyleCnt="5">
        <dgm:presLayoutVars>
          <dgm:bulletEnabled val="1"/>
        </dgm:presLayoutVars>
      </dgm:prSet>
      <dgm:spPr/>
    </dgm:pt>
    <dgm:pt modelId="{1B999ABD-0376-4512-AB8F-9BF36BB25DF1}" type="pres">
      <dgm:prSet presAssocID="{986965CC-87DC-486F-B382-C6D30903ACD6}" presName="spNode" presStyleCnt="0"/>
      <dgm:spPr/>
    </dgm:pt>
    <dgm:pt modelId="{96F9EB53-AE19-455B-9D7C-631AD2D54950}" type="pres">
      <dgm:prSet presAssocID="{5E4DA991-7D54-40CF-B166-99377A823CF6}" presName="sibTrans" presStyleLbl="sibTrans1D1" presStyleIdx="3" presStyleCnt="5"/>
      <dgm:spPr/>
    </dgm:pt>
    <dgm:pt modelId="{20896C39-EBEE-4D9D-A48F-2218973E2609}" type="pres">
      <dgm:prSet presAssocID="{F8392EBD-8077-44B4-B4C4-2F7074E74F73}" presName="node" presStyleLbl="node1" presStyleIdx="4" presStyleCnt="5">
        <dgm:presLayoutVars>
          <dgm:bulletEnabled val="1"/>
        </dgm:presLayoutVars>
      </dgm:prSet>
      <dgm:spPr/>
    </dgm:pt>
    <dgm:pt modelId="{8713E9EE-AB28-4400-BE72-C67B46442BEB}" type="pres">
      <dgm:prSet presAssocID="{F8392EBD-8077-44B4-B4C4-2F7074E74F73}" presName="spNode" presStyleCnt="0"/>
      <dgm:spPr/>
    </dgm:pt>
    <dgm:pt modelId="{A484750E-037C-4584-9E84-E60FC1902F60}" type="pres">
      <dgm:prSet presAssocID="{7867E4E0-3C6C-4EE7-AA9B-23FEC3819BC4}" presName="sibTrans" presStyleLbl="sibTrans1D1" presStyleIdx="4" presStyleCnt="5"/>
      <dgm:spPr/>
    </dgm:pt>
  </dgm:ptLst>
  <dgm:cxnLst>
    <dgm:cxn modelId="{41DFDE00-691C-4B75-A754-D9145B31BCED}" type="presOf" srcId="{986965CC-87DC-486F-B382-C6D30903ACD6}" destId="{A4DA5CC5-EE73-4C4A-BECD-1687AB509AC7}" srcOrd="0" destOrd="0" presId="urn:microsoft.com/office/officeart/2005/8/layout/cycle6"/>
    <dgm:cxn modelId="{365DDF03-AB39-42A9-8949-916129E07E60}" type="presOf" srcId="{6E005354-D382-4F23-A2B6-E1AF2877D98F}" destId="{47CED772-CC4F-46ED-A7BB-F373D31AEF11}" srcOrd="0" destOrd="0" presId="urn:microsoft.com/office/officeart/2005/8/layout/cycle6"/>
    <dgm:cxn modelId="{E240C31E-F2D9-4B79-85F7-6DA157EEAD59}" srcId="{20D4ED15-59FE-49FC-9680-2EBCF01967A1}" destId="{F8392EBD-8077-44B4-B4C4-2F7074E74F73}" srcOrd="4" destOrd="0" parTransId="{27B7DA71-35A7-48B6-B4E9-BB58D7EAA0A5}" sibTransId="{7867E4E0-3C6C-4EE7-AA9B-23FEC3819BC4}"/>
    <dgm:cxn modelId="{D97F1527-21C7-4D9A-8118-41F5B0ADD394}" type="presOf" srcId="{7867E4E0-3C6C-4EE7-AA9B-23FEC3819BC4}" destId="{A484750E-037C-4584-9E84-E60FC1902F60}" srcOrd="0" destOrd="0" presId="urn:microsoft.com/office/officeart/2005/8/layout/cycle6"/>
    <dgm:cxn modelId="{0542E42A-F9F1-470A-A46F-BFA35FAB93DF}" type="presOf" srcId="{E6FD9DA6-0E39-4B13-A5DC-100B02858A1D}" destId="{AB2F39BB-CFBD-4484-B774-110A082111CC}" srcOrd="0" destOrd="0" presId="urn:microsoft.com/office/officeart/2005/8/layout/cycle6"/>
    <dgm:cxn modelId="{6F34162F-8A18-49E3-9B07-473408409A3F}" type="presOf" srcId="{20D4ED15-59FE-49FC-9680-2EBCF01967A1}" destId="{68C7E953-7959-4E21-8B97-05AB72026772}" srcOrd="0" destOrd="0" presId="urn:microsoft.com/office/officeart/2005/8/layout/cycle6"/>
    <dgm:cxn modelId="{BC1A6D3D-5B78-44D1-A305-AF6A5E3A019A}" srcId="{20D4ED15-59FE-49FC-9680-2EBCF01967A1}" destId="{6E005354-D382-4F23-A2B6-E1AF2877D98F}" srcOrd="2" destOrd="0" parTransId="{01B97DA7-1D80-498B-BD74-3B3EA29F43D2}" sibTransId="{37CD5392-331B-4AF4-B22A-CA21D03C4F17}"/>
    <dgm:cxn modelId="{D19A0142-39B8-4897-8634-2CFD3395C3E2}" type="presOf" srcId="{FB4F650A-2D1E-42BE-B501-8D2B7F7E703D}" destId="{FFCC00A4-DDBE-47F8-A9D0-19DF9ED5B633}" srcOrd="0" destOrd="0" presId="urn:microsoft.com/office/officeart/2005/8/layout/cycle6"/>
    <dgm:cxn modelId="{B401B563-3E22-4C6A-A06F-127A39CBA059}" type="presOf" srcId="{F8392EBD-8077-44B4-B4C4-2F7074E74F73}" destId="{20896C39-EBEE-4D9D-A48F-2218973E2609}" srcOrd="0" destOrd="0" presId="urn:microsoft.com/office/officeart/2005/8/layout/cycle6"/>
    <dgm:cxn modelId="{3C8D4C65-818D-4520-A2A4-B52DEB2E8D09}" type="presOf" srcId="{37CD5392-331B-4AF4-B22A-CA21D03C4F17}" destId="{53D7503F-B60D-4BBF-917E-2DC5A596A3B3}" srcOrd="0" destOrd="0" presId="urn:microsoft.com/office/officeart/2005/8/layout/cycle6"/>
    <dgm:cxn modelId="{21852256-41F3-433A-9FFE-0317A1A00211}" type="presOf" srcId="{AB72FD18-A477-457D-AC84-19E0CDCFB020}" destId="{F945A56E-B170-4446-BD34-88AD4E210329}" srcOrd="0" destOrd="0" presId="urn:microsoft.com/office/officeart/2005/8/layout/cycle6"/>
    <dgm:cxn modelId="{862F079D-5E6D-473D-AB6B-153B69C211FD}" srcId="{20D4ED15-59FE-49FC-9680-2EBCF01967A1}" destId="{AB72FD18-A477-457D-AC84-19E0CDCFB020}" srcOrd="0" destOrd="0" parTransId="{8A3CFBA8-852E-4255-A11E-15226E6253CC}" sibTransId="{FB4F650A-2D1E-42BE-B501-8D2B7F7E703D}"/>
    <dgm:cxn modelId="{062870DE-F886-4FEE-B1BF-A4B934BDF4E1}" srcId="{20D4ED15-59FE-49FC-9680-2EBCF01967A1}" destId="{986965CC-87DC-486F-B382-C6D30903ACD6}" srcOrd="3" destOrd="0" parTransId="{55DAD829-8B26-4630-935F-1ADBC07D8746}" sibTransId="{5E4DA991-7D54-40CF-B166-99377A823CF6}"/>
    <dgm:cxn modelId="{9E7643EF-2D77-45DE-A395-84E88237CE7B}" srcId="{20D4ED15-59FE-49FC-9680-2EBCF01967A1}" destId="{E6FD9DA6-0E39-4B13-A5DC-100B02858A1D}" srcOrd="1" destOrd="0" parTransId="{76CA07EE-BEFF-4409-9C76-927CC54A0FC2}" sibTransId="{7D1818A3-7CD7-4CD1-BF56-4181F1F79606}"/>
    <dgm:cxn modelId="{FC9408F9-49F5-41A6-A6B3-5392E6690A68}" type="presOf" srcId="{5E4DA991-7D54-40CF-B166-99377A823CF6}" destId="{96F9EB53-AE19-455B-9D7C-631AD2D54950}" srcOrd="0" destOrd="0" presId="urn:microsoft.com/office/officeart/2005/8/layout/cycle6"/>
    <dgm:cxn modelId="{C8715EFE-7019-4C12-8755-1CD84FD26F99}" type="presOf" srcId="{7D1818A3-7CD7-4CD1-BF56-4181F1F79606}" destId="{CBA1AC1B-DB06-4BAF-A514-37B891D4FFE2}" srcOrd="0" destOrd="0" presId="urn:microsoft.com/office/officeart/2005/8/layout/cycle6"/>
    <dgm:cxn modelId="{4EA31CDE-6B26-4287-882A-40E0380136C3}" type="presParOf" srcId="{68C7E953-7959-4E21-8B97-05AB72026772}" destId="{F945A56E-B170-4446-BD34-88AD4E210329}" srcOrd="0" destOrd="0" presId="urn:microsoft.com/office/officeart/2005/8/layout/cycle6"/>
    <dgm:cxn modelId="{551F4A8C-1DEA-4EDE-8755-27A43705D651}" type="presParOf" srcId="{68C7E953-7959-4E21-8B97-05AB72026772}" destId="{AF905C0A-D2CC-4F96-95D0-C38108B1B37D}" srcOrd="1" destOrd="0" presId="urn:microsoft.com/office/officeart/2005/8/layout/cycle6"/>
    <dgm:cxn modelId="{E3D1677D-9F81-450C-9DD1-A2B137306213}" type="presParOf" srcId="{68C7E953-7959-4E21-8B97-05AB72026772}" destId="{FFCC00A4-DDBE-47F8-A9D0-19DF9ED5B633}" srcOrd="2" destOrd="0" presId="urn:microsoft.com/office/officeart/2005/8/layout/cycle6"/>
    <dgm:cxn modelId="{6FE6CD41-9A8C-4451-AC9B-42A6929A2AF9}" type="presParOf" srcId="{68C7E953-7959-4E21-8B97-05AB72026772}" destId="{AB2F39BB-CFBD-4484-B774-110A082111CC}" srcOrd="3" destOrd="0" presId="urn:microsoft.com/office/officeart/2005/8/layout/cycle6"/>
    <dgm:cxn modelId="{3B937519-FB09-4EBC-A5AD-3D54F5A94EE6}" type="presParOf" srcId="{68C7E953-7959-4E21-8B97-05AB72026772}" destId="{F6BA652C-0DBB-4F63-8826-5806B7E5A72F}" srcOrd="4" destOrd="0" presId="urn:microsoft.com/office/officeart/2005/8/layout/cycle6"/>
    <dgm:cxn modelId="{19B23BFE-4A54-4F0C-AC9A-6C29CE9F2529}" type="presParOf" srcId="{68C7E953-7959-4E21-8B97-05AB72026772}" destId="{CBA1AC1B-DB06-4BAF-A514-37B891D4FFE2}" srcOrd="5" destOrd="0" presId="urn:microsoft.com/office/officeart/2005/8/layout/cycle6"/>
    <dgm:cxn modelId="{62F45914-C944-4983-925E-D12F39540371}" type="presParOf" srcId="{68C7E953-7959-4E21-8B97-05AB72026772}" destId="{47CED772-CC4F-46ED-A7BB-F373D31AEF11}" srcOrd="6" destOrd="0" presId="urn:microsoft.com/office/officeart/2005/8/layout/cycle6"/>
    <dgm:cxn modelId="{407A5DF0-35CB-4EAB-BFC5-DBB408F17C6D}" type="presParOf" srcId="{68C7E953-7959-4E21-8B97-05AB72026772}" destId="{14D244AD-70DD-4EDF-B299-F330A7035391}" srcOrd="7" destOrd="0" presId="urn:microsoft.com/office/officeart/2005/8/layout/cycle6"/>
    <dgm:cxn modelId="{8AF91D4C-9AE6-49F6-B433-10BD849413DE}" type="presParOf" srcId="{68C7E953-7959-4E21-8B97-05AB72026772}" destId="{53D7503F-B60D-4BBF-917E-2DC5A596A3B3}" srcOrd="8" destOrd="0" presId="urn:microsoft.com/office/officeart/2005/8/layout/cycle6"/>
    <dgm:cxn modelId="{7AC0D2AD-1957-43FA-908D-39BAEFD6E04F}" type="presParOf" srcId="{68C7E953-7959-4E21-8B97-05AB72026772}" destId="{A4DA5CC5-EE73-4C4A-BECD-1687AB509AC7}" srcOrd="9" destOrd="0" presId="urn:microsoft.com/office/officeart/2005/8/layout/cycle6"/>
    <dgm:cxn modelId="{F7C45C0E-A35A-4F12-A934-9A5BF731F308}" type="presParOf" srcId="{68C7E953-7959-4E21-8B97-05AB72026772}" destId="{1B999ABD-0376-4512-AB8F-9BF36BB25DF1}" srcOrd="10" destOrd="0" presId="urn:microsoft.com/office/officeart/2005/8/layout/cycle6"/>
    <dgm:cxn modelId="{56F2C785-C9BD-40E5-9D47-8C2D04BFFC04}" type="presParOf" srcId="{68C7E953-7959-4E21-8B97-05AB72026772}" destId="{96F9EB53-AE19-455B-9D7C-631AD2D54950}" srcOrd="11" destOrd="0" presId="urn:microsoft.com/office/officeart/2005/8/layout/cycle6"/>
    <dgm:cxn modelId="{55A3AF4F-67E7-4BA0-BB32-76383E9EDBB2}" type="presParOf" srcId="{68C7E953-7959-4E21-8B97-05AB72026772}" destId="{20896C39-EBEE-4D9D-A48F-2218973E2609}" srcOrd="12" destOrd="0" presId="urn:microsoft.com/office/officeart/2005/8/layout/cycle6"/>
    <dgm:cxn modelId="{4B86C7C6-D63C-436D-94B8-D2D1848B46E6}" type="presParOf" srcId="{68C7E953-7959-4E21-8B97-05AB72026772}" destId="{8713E9EE-AB28-4400-BE72-C67B46442BEB}" srcOrd="13" destOrd="0" presId="urn:microsoft.com/office/officeart/2005/8/layout/cycle6"/>
    <dgm:cxn modelId="{3338B3C4-2B39-427E-BCBB-6F43D4AEFE7B}" type="presParOf" srcId="{68C7E953-7959-4E21-8B97-05AB72026772}" destId="{A484750E-037C-4584-9E84-E60FC1902F60}"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99F86-2079-4876-B618-A20AA1347FB0}">
      <dsp:nvSpPr>
        <dsp:cNvPr id="0" name=""/>
        <dsp:cNvSpPr/>
      </dsp:nvSpPr>
      <dsp:spPr>
        <a:xfrm>
          <a:off x="0" y="0"/>
          <a:ext cx="3428999" cy="20574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Dataset Collection: Collected fingerprint images labeled with blood groups.</a:t>
          </a:r>
          <a:endParaRPr lang="en-IN" sz="2800" kern="1200" dirty="0">
            <a:latin typeface="Times New Roman" panose="02020603050405020304" pitchFamily="18" charset="0"/>
            <a:cs typeface="Times New Roman" panose="02020603050405020304" pitchFamily="18" charset="0"/>
          </a:endParaRPr>
        </a:p>
      </dsp:txBody>
      <dsp:txXfrm>
        <a:off x="0" y="0"/>
        <a:ext cx="3428999" cy="2057400"/>
      </dsp:txXfrm>
    </dsp:sp>
    <dsp:sp modelId="{D4E9E2B6-FDD4-40EE-BB1D-67455F26D13A}">
      <dsp:nvSpPr>
        <dsp:cNvPr id="0" name=""/>
        <dsp:cNvSpPr/>
      </dsp:nvSpPr>
      <dsp:spPr>
        <a:xfrm>
          <a:off x="3771900" y="28408"/>
          <a:ext cx="3428999" cy="20574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Preprocessing: Resized images to 64x64 pixels.</a:t>
          </a:r>
          <a:endParaRPr lang="en-IN" sz="2800" kern="1200" dirty="0">
            <a:latin typeface="Times New Roman" panose="02020603050405020304" pitchFamily="18" charset="0"/>
            <a:cs typeface="Times New Roman" panose="02020603050405020304" pitchFamily="18" charset="0"/>
          </a:endParaRPr>
        </a:p>
      </dsp:txBody>
      <dsp:txXfrm>
        <a:off x="3771900" y="28408"/>
        <a:ext cx="3428999" cy="2057400"/>
      </dsp:txXfrm>
    </dsp:sp>
    <dsp:sp modelId="{980C2272-F74E-4027-AE99-D883F022D676}">
      <dsp:nvSpPr>
        <dsp:cNvPr id="0" name=""/>
        <dsp:cNvSpPr/>
      </dsp:nvSpPr>
      <dsp:spPr>
        <a:xfrm>
          <a:off x="7543800" y="28408"/>
          <a:ext cx="3428999" cy="20574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Dataset Balancing: Used oversampling to balance the dataset.</a:t>
          </a:r>
          <a:endParaRPr lang="en-IN" sz="2900" kern="1200" dirty="0">
            <a:latin typeface="Times New Roman" panose="02020603050405020304" pitchFamily="18" charset="0"/>
            <a:cs typeface="Times New Roman" panose="02020603050405020304" pitchFamily="18" charset="0"/>
          </a:endParaRPr>
        </a:p>
      </dsp:txBody>
      <dsp:txXfrm>
        <a:off x="7543800" y="28408"/>
        <a:ext cx="3428999" cy="2057400"/>
      </dsp:txXfrm>
    </dsp:sp>
    <dsp:sp modelId="{AA8058A4-33F3-4C0D-9F2B-96A53E3988BE}">
      <dsp:nvSpPr>
        <dsp:cNvPr id="0" name=""/>
        <dsp:cNvSpPr/>
      </dsp:nvSpPr>
      <dsp:spPr>
        <a:xfrm>
          <a:off x="0" y="2449015"/>
          <a:ext cx="3428999" cy="20574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Model Training: Trained a CNN model on the balanced dataset.</a:t>
          </a:r>
          <a:endParaRPr lang="en-IN" sz="2900" kern="1200" dirty="0">
            <a:latin typeface="Times New Roman" panose="02020603050405020304" pitchFamily="18" charset="0"/>
            <a:cs typeface="Times New Roman" panose="02020603050405020304" pitchFamily="18" charset="0"/>
          </a:endParaRPr>
        </a:p>
      </dsp:txBody>
      <dsp:txXfrm>
        <a:off x="0" y="2449015"/>
        <a:ext cx="3428999" cy="2057400"/>
      </dsp:txXfrm>
    </dsp:sp>
    <dsp:sp modelId="{02268181-217B-4EF0-AF5B-DA0E00D73C3F}">
      <dsp:nvSpPr>
        <dsp:cNvPr id="0" name=""/>
        <dsp:cNvSpPr/>
      </dsp:nvSpPr>
      <dsp:spPr>
        <a:xfrm>
          <a:off x="3771900" y="2438872"/>
          <a:ext cx="3428999" cy="20574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Evaluation &amp; Testing: Evaluated the model’s accuracy on the test set.</a:t>
          </a:r>
          <a:endParaRPr lang="en-IN" sz="2900" kern="1200" dirty="0">
            <a:latin typeface="Times New Roman" panose="02020603050405020304" pitchFamily="18" charset="0"/>
            <a:cs typeface="Times New Roman" panose="02020603050405020304" pitchFamily="18" charset="0"/>
          </a:endParaRPr>
        </a:p>
      </dsp:txBody>
      <dsp:txXfrm>
        <a:off x="3771900" y="2438872"/>
        <a:ext cx="3428999" cy="2057400"/>
      </dsp:txXfrm>
    </dsp:sp>
    <dsp:sp modelId="{522FB376-D05E-4235-B42C-30D2FD608F92}">
      <dsp:nvSpPr>
        <dsp:cNvPr id="0" name=""/>
        <dsp:cNvSpPr/>
      </dsp:nvSpPr>
      <dsp:spPr>
        <a:xfrm>
          <a:off x="7543800" y="2428708"/>
          <a:ext cx="3428999" cy="20574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Model Saving: Saved the trained model for future us</a:t>
          </a:r>
          <a:endParaRPr lang="en-IN" sz="2800" kern="1200" dirty="0">
            <a:latin typeface="Times New Roman" panose="02020603050405020304" pitchFamily="18" charset="0"/>
            <a:cs typeface="Times New Roman" panose="02020603050405020304" pitchFamily="18" charset="0"/>
          </a:endParaRPr>
        </a:p>
      </dsp:txBody>
      <dsp:txXfrm>
        <a:off x="7543800" y="2428708"/>
        <a:ext cx="3428999" cy="2057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EED3C-F538-4B82-AB8F-B1193221911A}">
      <dsp:nvSpPr>
        <dsp:cNvPr id="0" name=""/>
        <dsp:cNvSpPr/>
      </dsp:nvSpPr>
      <dsp:spPr>
        <a:xfrm>
          <a:off x="1008" y="760220"/>
          <a:ext cx="3506542" cy="300552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000" r="-4000"/>
          </a:stretch>
        </a:blipFill>
        <a:ln>
          <a:noFill/>
        </a:ln>
        <a:effectLst/>
      </dsp:spPr>
      <dsp:style>
        <a:lnRef idx="0">
          <a:scrgbClr r="0" g="0" b="0"/>
        </a:lnRef>
        <a:fillRef idx="1">
          <a:scrgbClr r="0" g="0" b="0"/>
        </a:fillRef>
        <a:effectRef idx="0">
          <a:scrgbClr r="0" g="0" b="0"/>
        </a:effectRef>
        <a:fontRef idx="minor"/>
      </dsp:style>
    </dsp:sp>
    <dsp:sp modelId="{6F166B1A-15F2-423D-852E-DC6B30DBC0AB}">
      <dsp:nvSpPr>
        <dsp:cNvPr id="0" name=""/>
        <dsp:cNvSpPr/>
      </dsp:nvSpPr>
      <dsp:spPr>
        <a:xfrm>
          <a:off x="1008" y="2864085"/>
          <a:ext cx="3506542" cy="72132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lumMod val="95000"/>
                  <a:lumOff val="5000"/>
                </a:schemeClr>
              </a:solidFill>
              <a:latin typeface="Times New Roman" panose="02020603050405020304" pitchFamily="18" charset="0"/>
              <a:cs typeface="Times New Roman" panose="02020603050405020304" pitchFamily="18" charset="0"/>
            </a:rPr>
            <a:t>Accuracy</a:t>
          </a:r>
        </a:p>
      </dsp:txBody>
      <dsp:txXfrm>
        <a:off x="1008" y="2864085"/>
        <a:ext cx="3506542" cy="721325"/>
      </dsp:txXfrm>
    </dsp:sp>
    <dsp:sp modelId="{10B245CE-576C-4CB7-8A95-4E0EAF866C26}">
      <dsp:nvSpPr>
        <dsp:cNvPr id="0" name=""/>
        <dsp:cNvSpPr/>
      </dsp:nvSpPr>
      <dsp:spPr>
        <a:xfrm>
          <a:off x="3865208" y="760220"/>
          <a:ext cx="3506542" cy="300552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a:noFill/>
        </a:ln>
        <a:effectLst/>
      </dsp:spPr>
      <dsp:style>
        <a:lnRef idx="0">
          <a:scrgbClr r="0" g="0" b="0"/>
        </a:lnRef>
        <a:fillRef idx="1">
          <a:scrgbClr r="0" g="0" b="0"/>
        </a:fillRef>
        <a:effectRef idx="0">
          <a:scrgbClr r="0" g="0" b="0"/>
        </a:effectRef>
        <a:fontRef idx="minor"/>
      </dsp:style>
    </dsp:sp>
    <dsp:sp modelId="{BDAC06FA-083E-41AE-94F0-A5ED21F8D864}">
      <dsp:nvSpPr>
        <dsp:cNvPr id="0" name=""/>
        <dsp:cNvSpPr/>
      </dsp:nvSpPr>
      <dsp:spPr>
        <a:xfrm>
          <a:off x="3865208" y="2895297"/>
          <a:ext cx="3506542" cy="72132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lumMod val="95000"/>
                  <a:lumOff val="5000"/>
                </a:schemeClr>
              </a:solidFill>
              <a:latin typeface="Times New Roman" panose="02020603050405020304" pitchFamily="18" charset="0"/>
              <a:cs typeface="Times New Roman" panose="02020603050405020304" pitchFamily="18" charset="0"/>
            </a:rPr>
            <a:t>Classification</a:t>
          </a:r>
        </a:p>
      </dsp:txBody>
      <dsp:txXfrm>
        <a:off x="3865208" y="2895297"/>
        <a:ext cx="3506542" cy="721325"/>
      </dsp:txXfrm>
    </dsp:sp>
    <dsp:sp modelId="{B5117293-334B-498C-906A-3182BFAD16F8}">
      <dsp:nvSpPr>
        <dsp:cNvPr id="0" name=""/>
        <dsp:cNvSpPr/>
      </dsp:nvSpPr>
      <dsp:spPr>
        <a:xfrm>
          <a:off x="7729408" y="760220"/>
          <a:ext cx="3506542" cy="300552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a:ln>
          <a:noFill/>
        </a:ln>
        <a:effectLst/>
      </dsp:spPr>
      <dsp:style>
        <a:lnRef idx="0">
          <a:scrgbClr r="0" g="0" b="0"/>
        </a:lnRef>
        <a:fillRef idx="1">
          <a:scrgbClr r="0" g="0" b="0"/>
        </a:fillRef>
        <a:effectRef idx="0">
          <a:scrgbClr r="0" g="0" b="0"/>
        </a:effectRef>
        <a:fontRef idx="minor"/>
      </dsp:style>
    </dsp:sp>
    <dsp:sp modelId="{B1444807-E5CC-4CAA-A2D3-C796FBFDCA82}">
      <dsp:nvSpPr>
        <dsp:cNvPr id="0" name=""/>
        <dsp:cNvSpPr/>
      </dsp:nvSpPr>
      <dsp:spPr>
        <a:xfrm>
          <a:off x="7729408" y="2864085"/>
          <a:ext cx="3506542" cy="721325"/>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lumMod val="95000"/>
                  <a:lumOff val="5000"/>
                </a:schemeClr>
              </a:solidFill>
              <a:latin typeface="Times New Roman" panose="02020603050405020304" pitchFamily="18" charset="0"/>
              <a:cs typeface="Times New Roman" panose="02020603050405020304" pitchFamily="18" charset="0"/>
            </a:rPr>
            <a:t>Confusion matrix</a:t>
          </a:r>
        </a:p>
      </dsp:txBody>
      <dsp:txXfrm>
        <a:off x="7729408" y="2864085"/>
        <a:ext cx="3506542" cy="721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5A56E-B170-4446-BD34-88AD4E210329}">
      <dsp:nvSpPr>
        <dsp:cNvPr id="0" name=""/>
        <dsp:cNvSpPr/>
      </dsp:nvSpPr>
      <dsp:spPr>
        <a:xfrm>
          <a:off x="4800675" y="556"/>
          <a:ext cx="1634973" cy="106273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Emergency medical services</a:t>
          </a:r>
        </a:p>
      </dsp:txBody>
      <dsp:txXfrm>
        <a:off x="4852553" y="52434"/>
        <a:ext cx="1531217" cy="958976"/>
      </dsp:txXfrm>
    </dsp:sp>
    <dsp:sp modelId="{FFCC00A4-DDBE-47F8-A9D0-19DF9ED5B633}">
      <dsp:nvSpPr>
        <dsp:cNvPr id="0" name=""/>
        <dsp:cNvSpPr/>
      </dsp:nvSpPr>
      <dsp:spPr>
        <a:xfrm>
          <a:off x="3493300" y="531922"/>
          <a:ext cx="4249724" cy="4249724"/>
        </a:xfrm>
        <a:custGeom>
          <a:avLst/>
          <a:gdLst/>
          <a:ahLst/>
          <a:cxnLst/>
          <a:rect l="0" t="0" r="0" b="0"/>
          <a:pathLst>
            <a:path>
              <a:moveTo>
                <a:pt x="2953601" y="168275"/>
              </a:moveTo>
              <a:arcTo wR="2124862" hR="2124862" stAng="17577344" swAng="1963345"/>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B2F39BB-CFBD-4484-B774-110A082111CC}">
      <dsp:nvSpPr>
        <dsp:cNvPr id="0" name=""/>
        <dsp:cNvSpPr/>
      </dsp:nvSpPr>
      <dsp:spPr>
        <a:xfrm>
          <a:off x="6821540" y="1468799"/>
          <a:ext cx="1634973" cy="1062732"/>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Rural and remote healthcare</a:t>
          </a:r>
        </a:p>
      </dsp:txBody>
      <dsp:txXfrm>
        <a:off x="6873418" y="1520677"/>
        <a:ext cx="1531217" cy="958976"/>
      </dsp:txXfrm>
    </dsp:sp>
    <dsp:sp modelId="{CBA1AC1B-DB06-4BAF-A514-37B891D4FFE2}">
      <dsp:nvSpPr>
        <dsp:cNvPr id="0" name=""/>
        <dsp:cNvSpPr/>
      </dsp:nvSpPr>
      <dsp:spPr>
        <a:xfrm>
          <a:off x="3493300" y="531922"/>
          <a:ext cx="4249724" cy="4249724"/>
        </a:xfrm>
        <a:custGeom>
          <a:avLst/>
          <a:gdLst/>
          <a:ahLst/>
          <a:cxnLst/>
          <a:rect l="0" t="0" r="0" b="0"/>
          <a:pathLst>
            <a:path>
              <a:moveTo>
                <a:pt x="4246788" y="2013200"/>
              </a:moveTo>
              <a:arcTo wR="2124862" hR="2124862" stAng="21419263" swAng="2197691"/>
            </a:path>
          </a:pathLst>
        </a:custGeom>
        <a:noFill/>
        <a:ln w="9525" cap="flat" cmpd="sng" algn="ctr">
          <a:solidFill>
            <a:schemeClr val="accent5">
              <a:hueOff val="-2483469"/>
              <a:satOff val="9953"/>
              <a:lumOff val="2157"/>
              <a:alphaOff val="0"/>
            </a:schemeClr>
          </a:solidFill>
          <a:prstDash val="solid"/>
        </a:ln>
        <a:effectLst/>
      </dsp:spPr>
      <dsp:style>
        <a:lnRef idx="1">
          <a:scrgbClr r="0" g="0" b="0"/>
        </a:lnRef>
        <a:fillRef idx="0">
          <a:scrgbClr r="0" g="0" b="0"/>
        </a:fillRef>
        <a:effectRef idx="0">
          <a:scrgbClr r="0" g="0" b="0"/>
        </a:effectRef>
        <a:fontRef idx="minor"/>
      </dsp:style>
    </dsp:sp>
    <dsp:sp modelId="{47CED772-CC4F-46ED-A7BB-F373D31AEF11}">
      <dsp:nvSpPr>
        <dsp:cNvPr id="0" name=""/>
        <dsp:cNvSpPr/>
      </dsp:nvSpPr>
      <dsp:spPr>
        <a:xfrm>
          <a:off x="6049638" y="3844468"/>
          <a:ext cx="1634973" cy="1062732"/>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Blood donation camps</a:t>
          </a:r>
        </a:p>
      </dsp:txBody>
      <dsp:txXfrm>
        <a:off x="6101516" y="3896346"/>
        <a:ext cx="1531217" cy="958976"/>
      </dsp:txXfrm>
    </dsp:sp>
    <dsp:sp modelId="{53D7503F-B60D-4BBF-917E-2DC5A596A3B3}">
      <dsp:nvSpPr>
        <dsp:cNvPr id="0" name=""/>
        <dsp:cNvSpPr/>
      </dsp:nvSpPr>
      <dsp:spPr>
        <a:xfrm>
          <a:off x="3493300" y="531922"/>
          <a:ext cx="4249724" cy="4249724"/>
        </a:xfrm>
        <a:custGeom>
          <a:avLst/>
          <a:gdLst/>
          <a:ahLst/>
          <a:cxnLst/>
          <a:rect l="0" t="0" r="0" b="0"/>
          <a:pathLst>
            <a:path>
              <a:moveTo>
                <a:pt x="2547885" y="4207190"/>
              </a:moveTo>
              <a:arcTo wR="2124862" hR="2124862" stAng="4711001" swAng="1377997"/>
            </a:path>
          </a:pathLst>
        </a:custGeom>
        <a:noFill/>
        <a:ln w="9525" cap="flat" cmpd="sng" algn="ctr">
          <a:solidFill>
            <a:schemeClr val="accent5">
              <a:hueOff val="-4966938"/>
              <a:satOff val="19906"/>
              <a:lumOff val="4314"/>
              <a:alphaOff val="0"/>
            </a:schemeClr>
          </a:solidFill>
          <a:prstDash val="solid"/>
        </a:ln>
        <a:effectLst/>
      </dsp:spPr>
      <dsp:style>
        <a:lnRef idx="1">
          <a:scrgbClr r="0" g="0" b="0"/>
        </a:lnRef>
        <a:fillRef idx="0">
          <a:scrgbClr r="0" g="0" b="0"/>
        </a:fillRef>
        <a:effectRef idx="0">
          <a:scrgbClr r="0" g="0" b="0"/>
        </a:effectRef>
        <a:fontRef idx="minor"/>
      </dsp:style>
    </dsp:sp>
    <dsp:sp modelId="{A4DA5CC5-EE73-4C4A-BECD-1687AB509AC7}">
      <dsp:nvSpPr>
        <dsp:cNvPr id="0" name=""/>
        <dsp:cNvSpPr/>
      </dsp:nvSpPr>
      <dsp:spPr>
        <a:xfrm>
          <a:off x="3551713" y="3844468"/>
          <a:ext cx="1634973" cy="1062732"/>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Military and Disaster operations</a:t>
          </a:r>
        </a:p>
      </dsp:txBody>
      <dsp:txXfrm>
        <a:off x="3603591" y="3896346"/>
        <a:ext cx="1531217" cy="958976"/>
      </dsp:txXfrm>
    </dsp:sp>
    <dsp:sp modelId="{96F9EB53-AE19-455B-9D7C-631AD2D54950}">
      <dsp:nvSpPr>
        <dsp:cNvPr id="0" name=""/>
        <dsp:cNvSpPr/>
      </dsp:nvSpPr>
      <dsp:spPr>
        <a:xfrm>
          <a:off x="3493300" y="531922"/>
          <a:ext cx="4249724" cy="4249724"/>
        </a:xfrm>
        <a:custGeom>
          <a:avLst/>
          <a:gdLst/>
          <a:ahLst/>
          <a:cxnLst/>
          <a:rect l="0" t="0" r="0" b="0"/>
          <a:pathLst>
            <a:path>
              <a:moveTo>
                <a:pt x="355345" y="3301234"/>
              </a:moveTo>
              <a:arcTo wR="2124862" hR="2124862" stAng="8783046" swAng="2197691"/>
            </a:path>
          </a:pathLst>
        </a:custGeom>
        <a:noFill/>
        <a:ln w="9525" cap="flat" cmpd="sng" algn="ctr">
          <a:solidFill>
            <a:schemeClr val="accent5">
              <a:hueOff val="-7450407"/>
              <a:satOff val="29858"/>
              <a:lumOff val="6471"/>
              <a:alphaOff val="0"/>
            </a:schemeClr>
          </a:solidFill>
          <a:prstDash val="solid"/>
        </a:ln>
        <a:effectLst/>
      </dsp:spPr>
      <dsp:style>
        <a:lnRef idx="1">
          <a:scrgbClr r="0" g="0" b="0"/>
        </a:lnRef>
        <a:fillRef idx="0">
          <a:scrgbClr r="0" g="0" b="0"/>
        </a:fillRef>
        <a:effectRef idx="0">
          <a:scrgbClr r="0" g="0" b="0"/>
        </a:effectRef>
        <a:fontRef idx="minor"/>
      </dsp:style>
    </dsp:sp>
    <dsp:sp modelId="{20896C39-EBEE-4D9D-A48F-2218973E2609}">
      <dsp:nvSpPr>
        <dsp:cNvPr id="0" name=""/>
        <dsp:cNvSpPr/>
      </dsp:nvSpPr>
      <dsp:spPr>
        <a:xfrm>
          <a:off x="2779811" y="1468799"/>
          <a:ext cx="1634973" cy="1062732"/>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Biometric health records integration</a:t>
          </a:r>
        </a:p>
      </dsp:txBody>
      <dsp:txXfrm>
        <a:off x="2831689" y="1520677"/>
        <a:ext cx="1531217" cy="958976"/>
      </dsp:txXfrm>
    </dsp:sp>
    <dsp:sp modelId="{A484750E-037C-4584-9E84-E60FC1902F60}">
      <dsp:nvSpPr>
        <dsp:cNvPr id="0" name=""/>
        <dsp:cNvSpPr/>
      </dsp:nvSpPr>
      <dsp:spPr>
        <a:xfrm>
          <a:off x="3493300" y="531922"/>
          <a:ext cx="4249724" cy="4249724"/>
        </a:xfrm>
        <a:custGeom>
          <a:avLst/>
          <a:gdLst/>
          <a:ahLst/>
          <a:cxnLst/>
          <a:rect l="0" t="0" r="0" b="0"/>
          <a:pathLst>
            <a:path>
              <a:moveTo>
                <a:pt x="369973" y="926777"/>
              </a:moveTo>
              <a:arcTo wR="2124862" hR="2124862" stAng="12859311" swAng="1963345"/>
            </a:path>
          </a:pathLst>
        </a:custGeom>
        <a:noFill/>
        <a:ln w="9525" cap="flat" cmpd="sng" algn="ctr">
          <a:solidFill>
            <a:schemeClr val="accent5">
              <a:hueOff val="-9933876"/>
              <a:satOff val="39811"/>
              <a:lumOff val="8628"/>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EE354F-EB1F-D562-9768-879924F2E2CA}"/>
              </a:ext>
            </a:extLst>
          </p:cNvPr>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6165D2EE-E360-756A-620C-6A5A8E80DA3E}"/>
              </a:ext>
            </a:extLst>
          </p:cNvPr>
          <p:cNvSpPr>
            <a:spLocks noGrp="1"/>
          </p:cNvSpPr>
          <p:nvPr>
            <p:ph type="dt" sz="quarter" idx="1"/>
          </p:nvPr>
        </p:nvSpPr>
        <p:spPr>
          <a:xfrm>
            <a:off x="3814763" y="0"/>
            <a:ext cx="2919412" cy="495300"/>
          </a:xfrm>
          <a:prstGeom prst="rect">
            <a:avLst/>
          </a:prstGeom>
        </p:spPr>
        <p:txBody>
          <a:bodyPr vert="horz" lIns="91440" tIns="45720" rIns="91440" bIns="45720" rtlCol="0"/>
          <a:lstStyle>
            <a:lvl1pPr algn="r">
              <a:defRPr sz="1200"/>
            </a:lvl1pPr>
          </a:lstStyle>
          <a:p>
            <a:pPr>
              <a:defRPr/>
            </a:pPr>
            <a:fld id="{DC802844-0167-4965-98AA-D1DB3C63726B}" type="datetimeFigureOut">
              <a:rPr lang="en-IN"/>
              <a:pPr>
                <a:defRPr/>
              </a:pPr>
              <a:t>03-05-2025</a:t>
            </a:fld>
            <a:endParaRPr lang="en-IN"/>
          </a:p>
        </p:txBody>
      </p:sp>
      <p:sp>
        <p:nvSpPr>
          <p:cNvPr id="4" name="Footer Placeholder 3">
            <a:extLst>
              <a:ext uri="{FF2B5EF4-FFF2-40B4-BE49-F238E27FC236}">
                <a16:creationId xmlns:a16="http://schemas.microsoft.com/office/drawing/2014/main" id="{15F4A8EB-A464-C1BC-A006-92A7567F90EF}"/>
              </a:ext>
            </a:extLst>
          </p:cNvPr>
          <p:cNvSpPr>
            <a:spLocks noGrp="1"/>
          </p:cNvSpPr>
          <p:nvPr>
            <p:ph type="ftr" sz="quarter" idx="2"/>
          </p:nvPr>
        </p:nvSpPr>
        <p:spPr>
          <a:xfrm>
            <a:off x="0" y="9371013"/>
            <a:ext cx="2919413" cy="495300"/>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a:extLst>
              <a:ext uri="{FF2B5EF4-FFF2-40B4-BE49-F238E27FC236}">
                <a16:creationId xmlns:a16="http://schemas.microsoft.com/office/drawing/2014/main" id="{281CD63F-86BC-5330-12FF-E72CBE040CCD}"/>
              </a:ext>
            </a:extLst>
          </p:cNvPr>
          <p:cNvSpPr>
            <a:spLocks noGrp="1"/>
          </p:cNvSpPr>
          <p:nvPr>
            <p:ph type="sldNum" sz="quarter" idx="3"/>
          </p:nvPr>
        </p:nvSpPr>
        <p:spPr>
          <a:xfrm>
            <a:off x="3814763" y="9371013"/>
            <a:ext cx="2919412" cy="495300"/>
          </a:xfrm>
          <a:prstGeom prst="rect">
            <a:avLst/>
          </a:prstGeom>
        </p:spPr>
        <p:txBody>
          <a:bodyPr vert="horz" lIns="91440" tIns="45720" rIns="91440" bIns="45720" rtlCol="0" anchor="b"/>
          <a:lstStyle>
            <a:lvl1pPr algn="r">
              <a:defRPr sz="1200"/>
            </a:lvl1pPr>
          </a:lstStyle>
          <a:p>
            <a:pPr>
              <a:defRPr/>
            </a:pPr>
            <a:fld id="{CEA94D1E-9F7E-4EC6-B93A-DD8D7E397F77}" type="slidenum">
              <a:rPr lang="en-IN"/>
              <a:pPr>
                <a:defRPr/>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Google Shape;3;n">
            <a:extLst>
              <a:ext uri="{FF2B5EF4-FFF2-40B4-BE49-F238E27FC236}">
                <a16:creationId xmlns:a16="http://schemas.microsoft.com/office/drawing/2014/main" id="{2E4D4A9D-BB36-0D85-29A7-BC0563C46A9C}"/>
              </a:ext>
            </a:extLst>
          </p:cNvPr>
          <p:cNvSpPr>
            <a:spLocks noGrp="1" noRot="1" noChangeAspect="1"/>
          </p:cNvSpPr>
          <p:nvPr>
            <p:ph type="sldImg" idx="2"/>
          </p:nvPr>
        </p:nvSpPr>
        <p:spPr bwMode="auto">
          <a:xfrm>
            <a:off x="1122363" y="739775"/>
            <a:ext cx="4491037" cy="3700463"/>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3075" name="Google Shape;4;n">
            <a:extLst>
              <a:ext uri="{FF2B5EF4-FFF2-40B4-BE49-F238E27FC236}">
                <a16:creationId xmlns:a16="http://schemas.microsoft.com/office/drawing/2014/main" id="{918DEC40-3F7C-285F-143F-9AA8E3E4575D}"/>
              </a:ext>
            </a:extLst>
          </p:cNvPr>
          <p:cNvSpPr txBox="1">
            <a:spLocks noGrp="1"/>
          </p:cNvSpPr>
          <p:nvPr>
            <p:ph type="body" idx="1"/>
          </p:nvPr>
        </p:nvSpPr>
        <p:spPr bwMode="auto">
          <a:xfrm>
            <a:off x="673100" y="4686300"/>
            <a:ext cx="5389563"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Google Shape;81;p1:notes">
            <a:extLst>
              <a:ext uri="{FF2B5EF4-FFF2-40B4-BE49-F238E27FC236}">
                <a16:creationId xmlns:a16="http://schemas.microsoft.com/office/drawing/2014/main" id="{C49A6DDC-650B-9C8F-C00F-350C2EE84197}"/>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6147" name="Google Shape;82;p1:notes">
            <a:extLst>
              <a:ext uri="{FF2B5EF4-FFF2-40B4-BE49-F238E27FC236}">
                <a16:creationId xmlns:a16="http://schemas.microsoft.com/office/drawing/2014/main" id="{67219CA7-441D-7610-C5D9-17B4E75009D6}"/>
              </a:ext>
            </a:extLst>
          </p:cNvPr>
          <p:cNvSpPr>
            <a:spLocks noGrp="1" noRot="1" noChangeAspect="1" noTextEdit="1"/>
          </p:cNvSpPr>
          <p:nvPr>
            <p:ph type="sldImg" idx="2"/>
          </p:nvPr>
        </p:nvSpPr>
        <p:spPr>
          <a:xfrm>
            <a:off x="79375" y="739775"/>
            <a:ext cx="6577013" cy="3700463"/>
          </a:xfrm>
          <a:noFill/>
          <a:ln>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pPr algn="l"/>
            <a:endParaRPr lang="en-IN" dirty="0"/>
          </a:p>
        </p:txBody>
      </p:sp>
    </p:spTree>
    <p:extLst>
      <p:ext uri="{BB962C8B-B14F-4D97-AF65-F5344CB8AC3E}">
        <p14:creationId xmlns:p14="http://schemas.microsoft.com/office/powerpoint/2010/main" val="193676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 y="739775"/>
            <a:ext cx="6577013" cy="370046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4254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914400" y="2130427"/>
            <a:ext cx="10363200" cy="1470025"/>
          </a:xfrm>
          <a:prstGeom prst="rect">
            <a:avLst/>
          </a:prstGeom>
          <a:noFill/>
          <a:ln>
            <a:noFill/>
          </a:ln>
        </p:spPr>
        <p:txBody>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828800" y="3886200"/>
            <a:ext cx="8534400" cy="1752600"/>
          </a:xfrm>
          <a:prstGeom prst="rect">
            <a:avLst/>
          </a:prstGeom>
          <a:noFill/>
          <a:ln>
            <a:noFill/>
          </a:ln>
        </p:spPr>
        <p:txBody>
          <a:bodyPr/>
          <a:lstStyle>
            <a:lvl1pPr lvl="0" algn="ctr">
              <a:spcBef>
                <a:spcPts val="672"/>
              </a:spcBef>
              <a:spcAft>
                <a:spcPts val="0"/>
              </a:spcAft>
              <a:buClr>
                <a:srgbClr val="888888"/>
              </a:buClr>
              <a:buSzPts val="3360"/>
              <a:buNone/>
              <a:defRPr>
                <a:solidFill>
                  <a:schemeClr val="bg1">
                    <a:lumMod val="50000"/>
                  </a:schemeClr>
                </a:solidFill>
              </a:defRPr>
            </a:lvl1pPr>
            <a:lvl2pPr lvl="1" algn="ctr">
              <a:spcBef>
                <a:spcPts val="600"/>
              </a:spcBef>
              <a:spcAft>
                <a:spcPts val="0"/>
              </a:spcAft>
              <a:buClr>
                <a:srgbClr val="888888"/>
              </a:buClr>
              <a:buSzPts val="3000"/>
              <a:buNone/>
              <a:defRPr>
                <a:solidFill>
                  <a:srgbClr val="888888"/>
                </a:solidFill>
              </a:defRPr>
            </a:lvl2pPr>
            <a:lvl3pPr lvl="2" algn="ctr">
              <a:spcBef>
                <a:spcPts val="504"/>
              </a:spcBef>
              <a:spcAft>
                <a:spcPts val="0"/>
              </a:spcAft>
              <a:buClr>
                <a:srgbClr val="888888"/>
              </a:buClr>
              <a:buSzPts val="2520"/>
              <a:buNone/>
              <a:defRPr>
                <a:solidFill>
                  <a:srgbClr val="888888"/>
                </a:solidFill>
              </a:defRPr>
            </a:lvl3pPr>
            <a:lvl4pPr lvl="3" algn="ctr">
              <a:spcBef>
                <a:spcPts val="432"/>
              </a:spcBef>
              <a:spcAft>
                <a:spcPts val="0"/>
              </a:spcAft>
              <a:buClr>
                <a:srgbClr val="888888"/>
              </a:buClr>
              <a:buSzPts val="2160"/>
              <a:buNone/>
              <a:defRPr>
                <a:solidFill>
                  <a:srgbClr val="888888"/>
                </a:solidFill>
              </a:defRPr>
            </a:lvl4pPr>
            <a:lvl5pPr lvl="4" algn="ctr">
              <a:spcBef>
                <a:spcPts val="432"/>
              </a:spcBef>
              <a:spcAft>
                <a:spcPts val="0"/>
              </a:spcAft>
              <a:buClr>
                <a:srgbClr val="888888"/>
              </a:buClr>
              <a:buSzPts val="2160"/>
              <a:buNone/>
              <a:defRPr>
                <a:solidFill>
                  <a:srgbClr val="888888"/>
                </a:solidFill>
              </a:defRPr>
            </a:lvl5pPr>
            <a:lvl6pPr lvl="5" algn="ctr">
              <a:spcBef>
                <a:spcPts val="432"/>
              </a:spcBef>
              <a:spcAft>
                <a:spcPts val="0"/>
              </a:spcAft>
              <a:buClr>
                <a:srgbClr val="888888"/>
              </a:buClr>
              <a:buSzPts val="2160"/>
              <a:buNone/>
              <a:defRPr>
                <a:solidFill>
                  <a:srgbClr val="888888"/>
                </a:solidFill>
              </a:defRPr>
            </a:lvl6pPr>
            <a:lvl7pPr lvl="6" algn="ctr">
              <a:spcBef>
                <a:spcPts val="432"/>
              </a:spcBef>
              <a:spcAft>
                <a:spcPts val="0"/>
              </a:spcAft>
              <a:buClr>
                <a:srgbClr val="888888"/>
              </a:buClr>
              <a:buSzPts val="2160"/>
              <a:buNone/>
              <a:defRPr>
                <a:solidFill>
                  <a:srgbClr val="888888"/>
                </a:solidFill>
              </a:defRPr>
            </a:lvl7pPr>
            <a:lvl8pPr lvl="7" algn="ctr">
              <a:spcBef>
                <a:spcPts val="432"/>
              </a:spcBef>
              <a:spcAft>
                <a:spcPts val="0"/>
              </a:spcAft>
              <a:buClr>
                <a:srgbClr val="888888"/>
              </a:buClr>
              <a:buSzPts val="2160"/>
              <a:buNone/>
              <a:defRPr>
                <a:solidFill>
                  <a:srgbClr val="888888"/>
                </a:solidFill>
              </a:defRPr>
            </a:lvl8pPr>
            <a:lvl9pPr lvl="8" algn="ctr">
              <a:spcBef>
                <a:spcPts val="432"/>
              </a:spcBef>
              <a:spcAft>
                <a:spcPts val="0"/>
              </a:spcAft>
              <a:buClr>
                <a:srgbClr val="888888"/>
              </a:buClr>
              <a:buSzPts val="2160"/>
              <a:buNone/>
              <a:defRPr>
                <a:solidFill>
                  <a:srgbClr val="888888"/>
                </a:solidFill>
              </a:defRPr>
            </a:lvl9pPr>
          </a:lstStyle>
          <a:p>
            <a:endParaRPr/>
          </a:p>
        </p:txBody>
      </p:sp>
      <p:sp>
        <p:nvSpPr>
          <p:cNvPr id="2" name="Google Shape;8;p4">
            <a:extLst>
              <a:ext uri="{FF2B5EF4-FFF2-40B4-BE49-F238E27FC236}">
                <a16:creationId xmlns:a16="http://schemas.microsoft.com/office/drawing/2014/main" id="{5A38E6F9-C997-BCCB-514C-ACC841DB8A53}"/>
              </a:ext>
            </a:extLst>
          </p:cNvPr>
          <p:cNvSpPr txBox="1">
            <a:spLocks noGrp="1"/>
          </p:cNvSpPr>
          <p:nvPr>
            <p:ph type="dt" idx="11"/>
          </p:nvPr>
        </p:nvSpPr>
        <p:spPr>
          <a:ln/>
        </p:spPr>
        <p:txBody>
          <a:bodyPr/>
          <a:lstStyle>
            <a:lvl1pPr>
              <a:defRPr/>
            </a:lvl1pPr>
          </a:lstStyle>
          <a:p>
            <a:pPr>
              <a:defRPr/>
            </a:pPr>
            <a:endParaRPr/>
          </a:p>
        </p:txBody>
      </p:sp>
      <p:sp>
        <p:nvSpPr>
          <p:cNvPr id="3" name="Google Shape;9;p4">
            <a:extLst>
              <a:ext uri="{FF2B5EF4-FFF2-40B4-BE49-F238E27FC236}">
                <a16:creationId xmlns:a16="http://schemas.microsoft.com/office/drawing/2014/main" id="{9B9C10E8-E489-A6D9-7AD9-2A15E3EA0CE1}"/>
              </a:ext>
            </a:extLst>
          </p:cNvPr>
          <p:cNvSpPr txBox="1">
            <a:spLocks noGrp="1"/>
          </p:cNvSpPr>
          <p:nvPr>
            <p:ph type="ftr" idx="12"/>
          </p:nvPr>
        </p:nvSpPr>
        <p:spPr>
          <a:ln/>
        </p:spPr>
        <p:txBody>
          <a:bodyPr/>
          <a:lstStyle>
            <a:lvl1pPr>
              <a:defRPr/>
            </a:lvl1pPr>
          </a:lstStyle>
          <a:p>
            <a:pPr>
              <a:defRPr/>
            </a:pPr>
            <a:endParaRPr/>
          </a:p>
        </p:txBody>
      </p:sp>
      <p:sp>
        <p:nvSpPr>
          <p:cNvPr id="4" name="Google Shape;10;p4">
            <a:extLst>
              <a:ext uri="{FF2B5EF4-FFF2-40B4-BE49-F238E27FC236}">
                <a16:creationId xmlns:a16="http://schemas.microsoft.com/office/drawing/2014/main" id="{9BF3EAAD-03AE-C0E6-2D31-1DFE8C543CD5}"/>
              </a:ext>
            </a:extLst>
          </p:cNvPr>
          <p:cNvSpPr txBox="1">
            <a:spLocks noGrp="1"/>
          </p:cNvSpPr>
          <p:nvPr>
            <p:ph type="sldNum" idx="13"/>
          </p:nvPr>
        </p:nvSpPr>
        <p:spPr>
          <a:ln/>
        </p:spPr>
        <p:txBody>
          <a:bodyPr/>
          <a:lstStyle>
            <a:lvl1pPr>
              <a:defRPr/>
            </a:lvl1pPr>
          </a:lstStyle>
          <a:p>
            <a:pPr>
              <a:defRPr/>
            </a:pPr>
            <a:fld id="{A6BE2FF8-2941-4EFA-8450-B6F639F07662}" type="slidenum">
              <a:rPr lang="en-US" altLang="en-US"/>
              <a:pPr>
                <a:defRPr/>
              </a:pPr>
              <a:t>‹#›</a:t>
            </a:fld>
            <a:endParaRPr lang="en-US" altLang="en-US"/>
          </a:p>
        </p:txBody>
      </p:sp>
    </p:spTree>
    <p:extLst>
      <p:ext uri="{BB962C8B-B14F-4D97-AF65-F5344CB8AC3E}">
        <p14:creationId xmlns:p14="http://schemas.microsoft.com/office/powerpoint/2010/main" val="191554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09600" y="274638"/>
            <a:ext cx="10972800" cy="1143000"/>
          </a:xfrm>
          <a:prstGeom prst="rect">
            <a:avLst/>
          </a:prstGeom>
          <a:noFill/>
          <a:ln>
            <a:noFill/>
          </a:ln>
        </p:spPr>
        <p:txBody>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0" name="Google Shape;70;p14"/>
          <p:cNvSpPr txBox="1">
            <a:spLocks noGrp="1"/>
          </p:cNvSpPr>
          <p:nvPr>
            <p:ph type="body" idx="1"/>
          </p:nvPr>
        </p:nvSpPr>
        <p:spPr>
          <a:xfrm rot="5400000">
            <a:off x="3833019" y="-1623218"/>
            <a:ext cx="4525963" cy="10972800"/>
          </a:xfrm>
          <a:prstGeom prst="rect">
            <a:avLst/>
          </a:prstGeom>
          <a:noFill/>
          <a:ln>
            <a:noFill/>
          </a:ln>
        </p:spPr>
        <p:txBody>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 name="Google Shape;8;p4">
            <a:extLst>
              <a:ext uri="{FF2B5EF4-FFF2-40B4-BE49-F238E27FC236}">
                <a16:creationId xmlns:a16="http://schemas.microsoft.com/office/drawing/2014/main" id="{7324B915-BF37-D1AF-3B25-BAF54A8CE7C6}"/>
              </a:ext>
            </a:extLst>
          </p:cNvPr>
          <p:cNvSpPr txBox="1">
            <a:spLocks noGrp="1"/>
          </p:cNvSpPr>
          <p:nvPr>
            <p:ph type="dt" idx="11"/>
          </p:nvPr>
        </p:nvSpPr>
        <p:spPr>
          <a:ln/>
        </p:spPr>
        <p:txBody>
          <a:bodyPr/>
          <a:lstStyle>
            <a:lvl1pPr>
              <a:defRPr/>
            </a:lvl1pPr>
          </a:lstStyle>
          <a:p>
            <a:pPr>
              <a:defRPr/>
            </a:pPr>
            <a:endParaRPr/>
          </a:p>
        </p:txBody>
      </p:sp>
      <p:sp>
        <p:nvSpPr>
          <p:cNvPr id="3" name="Google Shape;9;p4">
            <a:extLst>
              <a:ext uri="{FF2B5EF4-FFF2-40B4-BE49-F238E27FC236}">
                <a16:creationId xmlns:a16="http://schemas.microsoft.com/office/drawing/2014/main" id="{89B50742-9E3A-B2DD-4995-15EDDCFD948A}"/>
              </a:ext>
            </a:extLst>
          </p:cNvPr>
          <p:cNvSpPr txBox="1">
            <a:spLocks noGrp="1"/>
          </p:cNvSpPr>
          <p:nvPr>
            <p:ph type="ftr" idx="12"/>
          </p:nvPr>
        </p:nvSpPr>
        <p:spPr>
          <a:ln/>
        </p:spPr>
        <p:txBody>
          <a:bodyPr/>
          <a:lstStyle>
            <a:lvl1pPr>
              <a:defRPr/>
            </a:lvl1pPr>
          </a:lstStyle>
          <a:p>
            <a:pPr>
              <a:defRPr/>
            </a:pPr>
            <a:endParaRPr/>
          </a:p>
        </p:txBody>
      </p:sp>
      <p:sp>
        <p:nvSpPr>
          <p:cNvPr id="4" name="Google Shape;10;p4">
            <a:extLst>
              <a:ext uri="{FF2B5EF4-FFF2-40B4-BE49-F238E27FC236}">
                <a16:creationId xmlns:a16="http://schemas.microsoft.com/office/drawing/2014/main" id="{AAA37115-AA19-3290-885C-951B888895FE}"/>
              </a:ext>
            </a:extLst>
          </p:cNvPr>
          <p:cNvSpPr txBox="1">
            <a:spLocks noGrp="1"/>
          </p:cNvSpPr>
          <p:nvPr>
            <p:ph type="sldNum" idx="13"/>
          </p:nvPr>
        </p:nvSpPr>
        <p:spPr>
          <a:ln/>
        </p:spPr>
        <p:txBody>
          <a:bodyPr/>
          <a:lstStyle>
            <a:lvl1pPr>
              <a:defRPr/>
            </a:lvl1pPr>
          </a:lstStyle>
          <a:p>
            <a:pPr>
              <a:defRPr/>
            </a:pPr>
            <a:fld id="{712C1E9B-C93E-4E4C-9869-750F9CFFD98E}" type="slidenum">
              <a:rPr lang="en-US" altLang="en-US"/>
              <a:pPr>
                <a:defRPr/>
              </a:pPr>
              <a:t>‹#›</a:t>
            </a:fld>
            <a:endParaRPr lang="en-US" altLang="en-US"/>
          </a:p>
        </p:txBody>
      </p:sp>
    </p:spTree>
    <p:extLst>
      <p:ext uri="{BB962C8B-B14F-4D97-AF65-F5344CB8AC3E}">
        <p14:creationId xmlns:p14="http://schemas.microsoft.com/office/powerpoint/2010/main" val="50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285038" y="1828803"/>
            <a:ext cx="5851525" cy="2743200"/>
          </a:xfrm>
          <a:prstGeom prst="rect">
            <a:avLst/>
          </a:prstGeom>
          <a:noFill/>
          <a:ln>
            <a:noFill/>
          </a:ln>
        </p:spPr>
        <p:txBody>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97038" y="-812797"/>
            <a:ext cx="5851525" cy="8026400"/>
          </a:xfrm>
          <a:prstGeom prst="rect">
            <a:avLst/>
          </a:prstGeom>
          <a:noFill/>
          <a:ln>
            <a:noFill/>
          </a:ln>
        </p:spPr>
        <p:txBody>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 name="Google Shape;8;p4">
            <a:extLst>
              <a:ext uri="{FF2B5EF4-FFF2-40B4-BE49-F238E27FC236}">
                <a16:creationId xmlns:a16="http://schemas.microsoft.com/office/drawing/2014/main" id="{7453457E-EF5B-21B6-FE79-E5FC8FA3DA82}"/>
              </a:ext>
            </a:extLst>
          </p:cNvPr>
          <p:cNvSpPr txBox="1">
            <a:spLocks noGrp="1"/>
          </p:cNvSpPr>
          <p:nvPr>
            <p:ph type="dt" idx="11"/>
          </p:nvPr>
        </p:nvSpPr>
        <p:spPr>
          <a:ln/>
        </p:spPr>
        <p:txBody>
          <a:bodyPr/>
          <a:lstStyle>
            <a:lvl1pPr>
              <a:defRPr/>
            </a:lvl1pPr>
          </a:lstStyle>
          <a:p>
            <a:pPr>
              <a:defRPr/>
            </a:pPr>
            <a:endParaRPr/>
          </a:p>
        </p:txBody>
      </p:sp>
      <p:sp>
        <p:nvSpPr>
          <p:cNvPr id="3" name="Google Shape;9;p4">
            <a:extLst>
              <a:ext uri="{FF2B5EF4-FFF2-40B4-BE49-F238E27FC236}">
                <a16:creationId xmlns:a16="http://schemas.microsoft.com/office/drawing/2014/main" id="{10AD3358-FF85-3491-9135-CD4AD87725C0}"/>
              </a:ext>
            </a:extLst>
          </p:cNvPr>
          <p:cNvSpPr txBox="1">
            <a:spLocks noGrp="1"/>
          </p:cNvSpPr>
          <p:nvPr>
            <p:ph type="ftr" idx="12"/>
          </p:nvPr>
        </p:nvSpPr>
        <p:spPr>
          <a:ln/>
        </p:spPr>
        <p:txBody>
          <a:bodyPr/>
          <a:lstStyle>
            <a:lvl1pPr>
              <a:defRPr/>
            </a:lvl1pPr>
          </a:lstStyle>
          <a:p>
            <a:pPr>
              <a:defRPr/>
            </a:pPr>
            <a:endParaRPr/>
          </a:p>
        </p:txBody>
      </p:sp>
      <p:sp>
        <p:nvSpPr>
          <p:cNvPr id="4" name="Google Shape;10;p4">
            <a:extLst>
              <a:ext uri="{FF2B5EF4-FFF2-40B4-BE49-F238E27FC236}">
                <a16:creationId xmlns:a16="http://schemas.microsoft.com/office/drawing/2014/main" id="{210436BE-F965-5121-A18C-27EAD9CF036F}"/>
              </a:ext>
            </a:extLst>
          </p:cNvPr>
          <p:cNvSpPr txBox="1">
            <a:spLocks noGrp="1"/>
          </p:cNvSpPr>
          <p:nvPr>
            <p:ph type="sldNum" idx="13"/>
          </p:nvPr>
        </p:nvSpPr>
        <p:spPr>
          <a:ln/>
        </p:spPr>
        <p:txBody>
          <a:bodyPr/>
          <a:lstStyle>
            <a:lvl1pPr>
              <a:defRPr/>
            </a:lvl1pPr>
          </a:lstStyle>
          <a:p>
            <a:pPr>
              <a:defRPr/>
            </a:pPr>
            <a:fld id="{8327D623-3914-444E-93B5-8C29DFD38B1F}" type="slidenum">
              <a:rPr lang="en-US" altLang="en-US"/>
              <a:pPr>
                <a:defRPr/>
              </a:pPr>
              <a:t>‹#›</a:t>
            </a:fld>
            <a:endParaRPr lang="en-US" altLang="en-US"/>
          </a:p>
        </p:txBody>
      </p:sp>
    </p:spTree>
    <p:extLst>
      <p:ext uri="{BB962C8B-B14F-4D97-AF65-F5344CB8AC3E}">
        <p14:creationId xmlns:p14="http://schemas.microsoft.com/office/powerpoint/2010/main" val="10067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200"/>
            </a:lvl1p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200"/>
            </a:lvl2pPr>
            <a:lvl3pPr>
              <a:defRPr sz="2160"/>
            </a:lvl3pPr>
            <a:lvl4pPr>
              <a:defRPr sz="216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0D51B56-379F-2F96-DA56-D1CA08E6EFDF}"/>
              </a:ext>
            </a:extLst>
          </p:cNvPr>
          <p:cNvSpPr>
            <a:spLocks noGrp="1"/>
          </p:cNvSpPr>
          <p:nvPr>
            <p:ph type="dt" sz="half" idx="10"/>
          </p:nvPr>
        </p:nvSpPr>
        <p:spPr/>
        <p:txBody>
          <a:bodyPr/>
          <a:lstStyle>
            <a:lvl1pPr>
              <a:defRPr/>
            </a:lvl1pPr>
          </a:lstStyle>
          <a:p>
            <a:pPr>
              <a:defRPr/>
            </a:pPr>
            <a:fld id="{69A394DA-44C7-425D-AE51-35902301FC40}" type="datetimeFigureOut">
              <a:rPr lang="en-US"/>
              <a:pPr>
                <a:defRPr/>
              </a:pPr>
              <a:t>5/3/2025</a:t>
            </a:fld>
            <a:endParaRPr lang="en-US"/>
          </a:p>
        </p:txBody>
      </p:sp>
      <p:sp>
        <p:nvSpPr>
          <p:cNvPr id="5" name="Footer Placeholder 4">
            <a:extLst>
              <a:ext uri="{FF2B5EF4-FFF2-40B4-BE49-F238E27FC236}">
                <a16:creationId xmlns:a16="http://schemas.microsoft.com/office/drawing/2014/main" id="{A3A3F56D-E68F-0ACA-0AB8-3C0427F2A0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C059867-B9C5-D33C-7AB1-8C06C24B7547}"/>
              </a:ext>
            </a:extLst>
          </p:cNvPr>
          <p:cNvSpPr>
            <a:spLocks noGrp="1"/>
          </p:cNvSpPr>
          <p:nvPr>
            <p:ph type="sldNum" sz="quarter" idx="12"/>
          </p:nvPr>
        </p:nvSpPr>
        <p:spPr/>
        <p:txBody>
          <a:bodyPr/>
          <a:lstStyle>
            <a:lvl1pPr>
              <a:defRPr/>
            </a:lvl1pPr>
          </a:lstStyle>
          <a:p>
            <a:pPr>
              <a:defRPr/>
            </a:pPr>
            <a:fld id="{1B6745AB-B22B-438E-8805-043B734ABEBA}" type="slidenum">
              <a:rPr lang="en-US" altLang="en-US"/>
              <a:pPr>
                <a:defRPr/>
              </a:pPr>
              <a:t>‹#›</a:t>
            </a:fld>
            <a:endParaRPr lang="en-US" altLang="en-US"/>
          </a:p>
        </p:txBody>
      </p:sp>
    </p:spTree>
    <p:extLst>
      <p:ext uri="{BB962C8B-B14F-4D97-AF65-F5344CB8AC3E}">
        <p14:creationId xmlns:p14="http://schemas.microsoft.com/office/powerpoint/2010/main" val="3139854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6" name="Google Shape;6;p4">
            <a:extLst>
              <a:ext uri="{FF2B5EF4-FFF2-40B4-BE49-F238E27FC236}">
                <a16:creationId xmlns:a16="http://schemas.microsoft.com/office/drawing/2014/main" id="{8EC56DB1-9148-98DB-AAC4-40692F20279C}"/>
              </a:ext>
            </a:extLst>
          </p:cNvPr>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4">
            <a:extLst>
              <a:ext uri="{FF2B5EF4-FFF2-40B4-BE49-F238E27FC236}">
                <a16:creationId xmlns:a16="http://schemas.microsoft.com/office/drawing/2014/main" id="{96BFF75A-0CB1-53BF-A32E-DC5214493277}"/>
              </a:ext>
            </a:extLst>
          </p:cNvPr>
          <p:cNvSpPr txBox="1">
            <a:spLocks noGrp="1"/>
          </p:cNvSpPr>
          <p:nvPr>
            <p:ph type="body" idx="1"/>
          </p:nvPr>
        </p:nvSpPr>
        <p:spPr>
          <a:xfrm>
            <a:off x="609600" y="1600200"/>
            <a:ext cx="109728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a:extLst>
              <a:ext uri="{FF2B5EF4-FFF2-40B4-BE49-F238E27FC236}">
                <a16:creationId xmlns:a16="http://schemas.microsoft.com/office/drawing/2014/main" id="{F97715C3-E262-23A4-7A53-029EDE9921C7}"/>
              </a:ext>
            </a:extLst>
          </p:cNvPr>
          <p:cNvSpPr txBox="1">
            <a:spLocks noGrp="1"/>
          </p:cNvSpPr>
          <p:nvPr>
            <p:ph type="dt" idx="10"/>
          </p:nvPr>
        </p:nvSpPr>
        <p:spPr>
          <a:xfrm>
            <a:off x="609600" y="6356350"/>
            <a:ext cx="2844800" cy="365125"/>
          </a:xfrm>
          <a:prstGeom prst="rect">
            <a:avLst/>
          </a:prstGeom>
          <a:noFill/>
          <a:ln>
            <a:noFill/>
          </a:ln>
        </p:spPr>
        <p:txBody>
          <a:bodyPr spcFirstLastPara="1" wrap="square" lIns="81025" tIns="40500" rIns="81025" bIns="40500" anchor="ctr" anchorCtr="0">
            <a:noAutofit/>
          </a:bodyPr>
          <a:lstStyle>
            <a:lvl1pPr marR="0" lvl="0" algn="l" rtl="0" eaLnBrk="1" fontAlgn="auto" hangingPunct="1">
              <a:spcBef>
                <a:spcPts val="0"/>
              </a:spcBef>
              <a:spcAft>
                <a:spcPts val="0"/>
              </a:spcAft>
              <a:buClr>
                <a:srgbClr val="000000"/>
              </a:buClr>
              <a:buSzPts val="1400"/>
              <a:buFont typeface="Arial"/>
              <a:buNone/>
              <a:defRPr sz="132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9pPr>
          </a:lstStyle>
          <a:p>
            <a:pPr>
              <a:defRPr/>
            </a:pPr>
            <a:endParaRPr/>
          </a:p>
        </p:txBody>
      </p:sp>
      <p:sp>
        <p:nvSpPr>
          <p:cNvPr id="9" name="Google Shape;9;p4">
            <a:extLst>
              <a:ext uri="{FF2B5EF4-FFF2-40B4-BE49-F238E27FC236}">
                <a16:creationId xmlns:a16="http://schemas.microsoft.com/office/drawing/2014/main" id="{0E24118D-992E-4E96-61CA-4C3C5C74DDB0}"/>
              </a:ext>
            </a:extLst>
          </p:cNvPr>
          <p:cNvSpPr txBox="1">
            <a:spLocks noGrp="1"/>
          </p:cNvSpPr>
          <p:nvPr>
            <p:ph type="ftr" idx="11"/>
          </p:nvPr>
        </p:nvSpPr>
        <p:spPr>
          <a:xfrm>
            <a:off x="4165600" y="6356350"/>
            <a:ext cx="3860800" cy="365125"/>
          </a:xfrm>
          <a:prstGeom prst="rect">
            <a:avLst/>
          </a:prstGeom>
          <a:noFill/>
          <a:ln>
            <a:noFill/>
          </a:ln>
        </p:spPr>
        <p:txBody>
          <a:bodyPr spcFirstLastPara="1" wrap="square" lIns="81025" tIns="40500" rIns="81025" bIns="40500" anchor="ctr" anchorCtr="0">
            <a:noAutofit/>
          </a:bodyPr>
          <a:lstStyle>
            <a:lvl1pPr marR="0" lvl="0" algn="ctr" rtl="0" eaLnBrk="1" fontAlgn="auto" hangingPunct="1">
              <a:spcBef>
                <a:spcPts val="0"/>
              </a:spcBef>
              <a:spcAft>
                <a:spcPts val="0"/>
              </a:spcAft>
              <a:buClr>
                <a:srgbClr val="000000"/>
              </a:buClr>
              <a:buSzPts val="1400"/>
              <a:buFont typeface="Arial"/>
              <a:buNone/>
              <a:defRPr sz="132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9pPr>
          </a:lstStyle>
          <a:p>
            <a:pPr>
              <a:defRPr/>
            </a:pPr>
            <a:endParaRPr/>
          </a:p>
        </p:txBody>
      </p:sp>
      <p:sp>
        <p:nvSpPr>
          <p:cNvPr id="10" name="Google Shape;10;p4">
            <a:extLst>
              <a:ext uri="{FF2B5EF4-FFF2-40B4-BE49-F238E27FC236}">
                <a16:creationId xmlns:a16="http://schemas.microsoft.com/office/drawing/2014/main" id="{851D0F86-6A73-438C-9697-D4459406CE5A}"/>
              </a:ext>
            </a:extLst>
          </p:cNvPr>
          <p:cNvSpPr txBox="1">
            <a:spLocks noGrp="1"/>
          </p:cNvSpPr>
          <p:nvPr>
            <p:ph type="sldNum" idx="12"/>
          </p:nvPr>
        </p:nvSpPr>
        <p:spPr>
          <a:xfrm>
            <a:off x="8737600" y="6356350"/>
            <a:ext cx="2844800" cy="365125"/>
          </a:xfrm>
          <a:prstGeom prst="rect">
            <a:avLst/>
          </a:prstGeom>
          <a:noFill/>
          <a:ln>
            <a:noFill/>
          </a:ln>
        </p:spPr>
        <p:txBody>
          <a:bodyPr vert="horz" wrap="square" lIns="81025" tIns="40500" rIns="81025" bIns="40500" numCol="1" anchor="ctr" anchorCtr="0" compatLnSpc="1">
            <a:prstTxWarp prst="textNoShape">
              <a:avLst/>
            </a:prstTxWarp>
            <a:noAutofit/>
          </a:bodyPr>
          <a:lstStyle>
            <a:lvl1pPr algn="r" eaLnBrk="1" hangingPunct="1">
              <a:buClr>
                <a:srgbClr val="000000"/>
              </a:buClr>
              <a:buFont typeface="Arial" panose="020B0604020202020204" pitchFamily="34" charset="0"/>
              <a:buNone/>
              <a:defRPr sz="1300">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pPr>
              <a:defRPr/>
            </a:pPr>
            <a:fld id="{90F8F240-B18B-4A23-BEE8-A0F70BA3D0DA}" type="slidenum">
              <a:rPr lang="en-US" altLang="en-US"/>
              <a:pPr>
                <a:defRPr/>
              </a:pPr>
              <a:t>‹#›</a:t>
            </a:fld>
            <a:endParaRPr lang="en-US" altLang="en-US"/>
          </a:p>
        </p:txBody>
      </p:sp>
    </p:spTree>
  </p:cSld>
  <p:clrMap bg1="lt1" tx1="dk1" bg2="dk2" tx2="lt2" accent1="accent1" accent2="accent2" accent3="accent3" accent4="accent4" accent5="accent5" accent6="accent6" hlink="hlink" folHlink="folHlink"/>
  <p:sldLayoutIdLst>
    <p:sldLayoutId id="2147483765" r:id="rId1"/>
    <p:sldLayoutId id="2147483767" r:id="rId2"/>
    <p:sldLayoutId id="2147483768" r:id="rId3"/>
    <p:sldLayoutId id="2147483769" r:id="rId4"/>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42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7FA7685-0FCE-96CF-3F5A-676601628FB5}"/>
              </a:ext>
            </a:extLst>
          </p:cNvPr>
          <p:cNvSpPr>
            <a:spLocks noGrp="1"/>
          </p:cNvSpPr>
          <p:nvPr>
            <p:ph type="ctrTitle"/>
          </p:nvPr>
        </p:nvSpPr>
        <p:spPr>
          <a:xfrm>
            <a:off x="1595336" y="2827912"/>
            <a:ext cx="8992453" cy="1337688"/>
          </a:xfrm>
        </p:spPr>
        <p:txBody>
          <a:bodyPr>
            <a:normAutofit fontScale="90000"/>
          </a:bodyPr>
          <a:lstStyle/>
          <a:p>
            <a:pPr>
              <a:defRPr/>
            </a:pPr>
            <a:r>
              <a:rPr lang="en-IN" sz="4400" dirty="0">
                <a:latin typeface="Times New Roman" panose="02020603050405020304" pitchFamily="18" charset="0"/>
                <a:ea typeface="Calibri" panose="020F0502020204030204" pitchFamily="34" charset="0"/>
                <a:cs typeface="Times New Roman" panose="02020603050405020304" pitchFamily="18" charset="0"/>
              </a:rPr>
              <a:t>Blood Group Detection using Fingerprint</a:t>
            </a:r>
          </a:p>
        </p:txBody>
      </p:sp>
      <p:sp>
        <p:nvSpPr>
          <p:cNvPr id="7" name="Subtitle 2">
            <a:extLst>
              <a:ext uri="{FF2B5EF4-FFF2-40B4-BE49-F238E27FC236}">
                <a16:creationId xmlns:a16="http://schemas.microsoft.com/office/drawing/2014/main" id="{AF6298F5-9E5E-FD37-442F-586C41F917B4}"/>
              </a:ext>
            </a:extLst>
          </p:cNvPr>
          <p:cNvSpPr>
            <a:spLocks noGrp="1"/>
          </p:cNvSpPr>
          <p:nvPr>
            <p:ph type="subTitle" idx="1"/>
          </p:nvPr>
        </p:nvSpPr>
        <p:spPr>
          <a:xfrm>
            <a:off x="1604210" y="4013200"/>
            <a:ext cx="8758989" cy="2371725"/>
          </a:xfrm>
        </p:spPr>
        <p:txBody>
          <a:bodyPr>
            <a:normAutofit/>
          </a:bodyPr>
          <a:lstStyle/>
          <a:p>
            <a:pPr>
              <a:defRPr/>
            </a:pPr>
            <a:r>
              <a:rPr lang="en-US" sz="2800" dirty="0">
                <a:latin typeface="Times New Roman" panose="02020603050405020304" pitchFamily="18" charset="0"/>
                <a:ea typeface="Calibri" panose="020F0502020204030204" pitchFamily="34" charset="0"/>
                <a:cs typeface="Times New Roman" panose="02020603050405020304" pitchFamily="18" charset="0"/>
              </a:rPr>
              <a:t>Team members:</a:t>
            </a:r>
          </a:p>
          <a:p>
            <a:pPr marR="1004570" algn="ctr">
              <a:spcBef>
                <a:spcPts val="600"/>
              </a:spcBef>
              <a:spcAft>
                <a:spcPts val="6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VENKATA HIMAVARSHA	         21BD1A12D0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004570" algn="ctr">
              <a:spcBef>
                <a:spcPts val="600"/>
              </a:spcBef>
              <a:spcAft>
                <a:spcPts val="600"/>
              </a:spcAft>
              <a:buNone/>
              <a:tabLst>
                <a:tab pos="5941060" algn="l"/>
              </a:tabLst>
            </a:pPr>
            <a:r>
              <a:rPr lang="en-US" sz="1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15" dirty="0">
                <a:effectLst/>
                <a:latin typeface="Times New Roman" panose="02020603050405020304" pitchFamily="18" charset="0"/>
                <a:ea typeface="Times New Roman" panose="02020603050405020304" pitchFamily="18" charset="0"/>
                <a:cs typeface="Times New Roman" panose="02020603050405020304" pitchFamily="18" charset="0"/>
              </a:rPr>
              <a:t>YEERAKAR</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SNEHA                            </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22BD5A1212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004570">
              <a:spcBef>
                <a:spcPts val="600"/>
              </a:spcBef>
              <a:spcAft>
                <a:spcPts val="600"/>
              </a:spcAft>
              <a:buNone/>
              <a:tabLst>
                <a:tab pos="594106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KARLA KEERTHI</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21BD1A1292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004570">
              <a:spcBef>
                <a:spcPts val="600"/>
              </a:spcBef>
              <a:spcAft>
                <a:spcPts val="600"/>
              </a:spcAft>
              <a:tabLst>
                <a:tab pos="5941060" algn="l"/>
              </a:tabLst>
            </a:pPr>
            <a:r>
              <a:rPr lang="en-US" sz="1800" b="1" spc="-30" dirty="0">
                <a:effectLst/>
                <a:latin typeface="Times New Roman" panose="02020603050405020304" pitchFamily="18" charset="0"/>
                <a:ea typeface="Times New Roman" panose="02020603050405020304" pitchFamily="18" charset="0"/>
                <a:cs typeface="Times New Roman" panose="02020603050405020304" pitchFamily="18" charset="0"/>
              </a:rPr>
              <a:t>        CHILUMULA MANASA</a:t>
            </a:r>
            <a:r>
              <a:rPr lang="en-US" sz="18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21BD1A1279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defRPr/>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B336C2-158E-7814-A4FF-3C79F35F6FE8}"/>
              </a:ext>
            </a:extLst>
          </p:cNvPr>
          <p:cNvSpPr>
            <a:spLocks noGrp="1"/>
          </p:cNvSpPr>
          <p:nvPr>
            <p:ph type="title"/>
          </p:nvPr>
        </p:nvSpPr>
        <p:spPr/>
        <p:txBody>
          <a:bodyPr/>
          <a:lstStyle/>
          <a:p>
            <a:r>
              <a:rPr lang="en-IN" dirty="0"/>
              <a:t>   </a:t>
            </a:r>
            <a:r>
              <a:rPr lang="en-IN" sz="4400" dirty="0">
                <a:latin typeface="Times New Roman" panose="02020603050405020304" pitchFamily="18" charset="0"/>
                <a:cs typeface="Times New Roman" panose="02020603050405020304" pitchFamily="18" charset="0"/>
              </a:rPr>
              <a:t>RESULTS</a:t>
            </a:r>
          </a:p>
        </p:txBody>
      </p:sp>
      <p:graphicFrame>
        <p:nvGraphicFramePr>
          <p:cNvPr id="4" name="Content Placeholder 3">
            <a:extLst>
              <a:ext uri="{FF2B5EF4-FFF2-40B4-BE49-F238E27FC236}">
                <a16:creationId xmlns:a16="http://schemas.microsoft.com/office/drawing/2014/main" id="{4DD07A84-2C34-3FB4-5997-1F68E31B8CF3}"/>
              </a:ext>
            </a:extLst>
          </p:cNvPr>
          <p:cNvGraphicFramePr>
            <a:graphicFrameLocks noGrp="1"/>
          </p:cNvGraphicFramePr>
          <p:nvPr>
            <p:ph idx="1"/>
            <p:extLst>
              <p:ext uri="{D42A27DB-BD31-4B8C-83A1-F6EECF244321}">
                <p14:modId xmlns:p14="http://schemas.microsoft.com/office/powerpoint/2010/main" val="1897108438"/>
              </p:ext>
            </p:extLst>
          </p:nvPr>
        </p:nvGraphicFramePr>
        <p:xfrm>
          <a:off x="477520" y="1417638"/>
          <a:ext cx="1123696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72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359C-360A-3ACA-5FAA-3BB075F79A02}"/>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  ADVANTAGES</a:t>
            </a:r>
          </a:p>
        </p:txBody>
      </p:sp>
      <p:sp>
        <p:nvSpPr>
          <p:cNvPr id="6" name="Content Placeholder 5">
            <a:extLst>
              <a:ext uri="{FF2B5EF4-FFF2-40B4-BE49-F238E27FC236}">
                <a16:creationId xmlns:a16="http://schemas.microsoft.com/office/drawing/2014/main" id="{22290680-D2C5-C71B-42CC-86935BFF0E2F}"/>
              </a:ext>
            </a:extLst>
          </p:cNvPr>
          <p:cNvSpPr>
            <a:spLocks noGrp="1"/>
          </p:cNvSpPr>
          <p:nvPr>
            <p:ph idx="1"/>
          </p:nvPr>
        </p:nvSpPr>
        <p:spPr/>
        <p:txBody>
          <a:bodyPr>
            <a:normAutofit fontScale="92500" lnSpcReduction="10000"/>
          </a:bodyPr>
          <a:lstStyle/>
          <a:p>
            <a:pPr marL="15240" inden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Non-Invasive</a:t>
            </a:r>
          </a:p>
          <a:p>
            <a:pPr marL="15240" indent="0">
              <a:buNone/>
            </a:pPr>
            <a:r>
              <a:rPr lang="en-US" dirty="0">
                <a:latin typeface="Times New Roman" panose="02020603050405020304" pitchFamily="18" charset="0"/>
                <a:cs typeface="Times New Roman" panose="02020603050405020304" pitchFamily="18" charset="0"/>
              </a:rPr>
              <a:t> No need for blood samples; reduces discomfort and risk of infection.</a:t>
            </a:r>
          </a:p>
          <a:p>
            <a:pPr marL="15240" indent="0">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Cost-Effective</a:t>
            </a:r>
          </a:p>
          <a:p>
            <a:pPr marL="15240" indent="0">
              <a:buNone/>
            </a:pPr>
            <a:r>
              <a:rPr lang="en-US" dirty="0">
                <a:latin typeface="Times New Roman" panose="02020603050405020304" pitchFamily="18" charset="0"/>
                <a:cs typeface="Times New Roman" panose="02020603050405020304" pitchFamily="18" charset="0"/>
              </a:rPr>
              <a:t> Eliminates the need for expensive lab equipment and reagents.</a:t>
            </a:r>
          </a:p>
          <a:p>
            <a:pPr marL="15240" indent="0">
              <a:buNone/>
            </a:pPr>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Portable and Fast</a:t>
            </a:r>
          </a:p>
          <a:p>
            <a:pPr marL="15240" indent="0">
              <a:buNone/>
            </a:pPr>
            <a:r>
              <a:rPr lang="en-US" dirty="0">
                <a:latin typeface="Times New Roman" panose="02020603050405020304" pitchFamily="18" charset="0"/>
                <a:cs typeface="Times New Roman" panose="02020603050405020304" pitchFamily="18" charset="0"/>
              </a:rPr>
              <a:t>Suitable for real-time use in remote or emergency settings with minimal infrastructure.</a:t>
            </a:r>
          </a:p>
          <a:p>
            <a:pPr marL="15240" indent="0">
              <a:buNone/>
            </a:pPr>
            <a:r>
              <a:rPr lang="en-US" dirty="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Automated and Scalable</a:t>
            </a:r>
          </a:p>
          <a:p>
            <a:pPr marL="15240" indent="0">
              <a:buNone/>
            </a:pPr>
            <a:r>
              <a:rPr lang="en-US" dirty="0">
                <a:latin typeface="Times New Roman" panose="02020603050405020304" pitchFamily="18" charset="0"/>
                <a:cs typeface="Times New Roman" panose="02020603050405020304" pitchFamily="18" charset="0"/>
              </a:rPr>
              <a:t> Deep learning allows automation, reducing human error and enabling large-scale screening.</a:t>
            </a:r>
          </a:p>
          <a:p>
            <a:pPr marL="15240" indent="0">
              <a:buNone/>
            </a:pPr>
            <a:r>
              <a:rPr lang="en-US"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User-Friendly Deployment</a:t>
            </a:r>
          </a:p>
          <a:p>
            <a:pPr marL="15240" indent="0">
              <a:buNone/>
            </a:pPr>
            <a:r>
              <a:rPr lang="en-US" dirty="0">
                <a:latin typeface="Times New Roman" panose="02020603050405020304" pitchFamily="18" charset="0"/>
                <a:cs typeface="Times New Roman" panose="02020603050405020304" pitchFamily="18" charset="0"/>
              </a:rPr>
              <a:t> Deployed via Flask web app, making it accessible through a simple interface for users and healthcare workers.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52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CABB-1C92-A8CA-F0D5-82BEF4FC3EF1}"/>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 DRAWBACKS</a:t>
            </a:r>
          </a:p>
        </p:txBody>
      </p:sp>
      <p:sp>
        <p:nvSpPr>
          <p:cNvPr id="4" name="Content Placeholder 3">
            <a:extLst>
              <a:ext uri="{FF2B5EF4-FFF2-40B4-BE49-F238E27FC236}">
                <a16:creationId xmlns:a16="http://schemas.microsoft.com/office/drawing/2014/main" id="{2B5950AF-B391-14FE-97B5-B44C2401B47D}"/>
              </a:ext>
            </a:extLst>
          </p:cNvPr>
          <p:cNvSpPr>
            <a:spLocks noGrp="1"/>
          </p:cNvSpPr>
          <p:nvPr>
            <p:ph idx="1"/>
          </p:nvPr>
        </p:nvSpPr>
        <p:spPr>
          <a:xfrm>
            <a:off x="609600" y="1310640"/>
            <a:ext cx="10972800" cy="5039360"/>
          </a:xfrm>
        </p:spPr>
        <p:txBody>
          <a:bodyPr>
            <a:normAutofit/>
          </a:bodyPr>
          <a:lstStyle/>
          <a:p>
            <a:pPr marL="15240" inden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Limited Dataset Availability</a:t>
            </a:r>
          </a:p>
          <a:p>
            <a:pPr marL="15240" indent="0">
              <a:buNone/>
            </a:pPr>
            <a:r>
              <a:rPr lang="en-US" dirty="0">
                <a:latin typeface="Times New Roman" panose="02020603050405020304" pitchFamily="18" charset="0"/>
                <a:cs typeface="Times New Roman" panose="02020603050405020304" pitchFamily="18" charset="0"/>
              </a:rPr>
              <a:t> Fingerprint datasets labeled with blood groups are scarce, affecting model generalization.</a:t>
            </a:r>
          </a:p>
          <a:p>
            <a:pPr marL="15240" indent="0">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Accuracy Constraints</a:t>
            </a:r>
          </a:p>
          <a:p>
            <a:pPr marL="15240" indent="0">
              <a:buNone/>
            </a:pPr>
            <a:r>
              <a:rPr lang="en-US" dirty="0">
                <a:latin typeface="Times New Roman" panose="02020603050405020304" pitchFamily="18" charset="0"/>
                <a:cs typeface="Times New Roman" panose="02020603050405020304" pitchFamily="18" charset="0"/>
              </a:rPr>
              <a:t>85.72% accuracy may not be reliable enough for critical medical decisions without confirmation.</a:t>
            </a:r>
          </a:p>
          <a:p>
            <a:pPr marL="15240" indent="0">
              <a:buNone/>
            </a:pPr>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Model Bias Risk</a:t>
            </a:r>
          </a:p>
          <a:p>
            <a:pPr marL="15240" indent="0">
              <a:buNone/>
            </a:pPr>
            <a:r>
              <a:rPr lang="en-US" dirty="0">
                <a:latin typeface="Times New Roman" panose="02020603050405020304" pitchFamily="18" charset="0"/>
                <a:cs typeface="Times New Roman" panose="02020603050405020304" pitchFamily="18" charset="0"/>
              </a:rPr>
              <a:t>Imbalanced or biased data may lead to inaccurate predictions for certain blood groups.</a:t>
            </a:r>
          </a:p>
          <a:p>
            <a:pPr marL="15240" indent="0">
              <a:buNone/>
            </a:pPr>
            <a:r>
              <a:rPr lang="en-US" dirty="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Requires Digital Infrastructure</a:t>
            </a:r>
          </a:p>
          <a:p>
            <a:pPr marL="15240" indent="0">
              <a:buNone/>
            </a:pPr>
            <a:r>
              <a:rPr lang="en-US" dirty="0">
                <a:latin typeface="Times New Roman" panose="02020603050405020304" pitchFamily="18" charset="0"/>
                <a:cs typeface="Times New Roman" panose="02020603050405020304" pitchFamily="18" charset="0"/>
              </a:rPr>
              <a:t>Needs a camera or fingerprint scanner, computing device, and internet ,which may be a limitation in some areas.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63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9F0A48B-9AD6-9640-026C-9D6D635D92B1}"/>
              </a:ext>
            </a:extLst>
          </p:cNvPr>
          <p:cNvSpPr txBox="1">
            <a:spLocks noGrp="1" noChangeArrowheads="1"/>
          </p:cNvSpPr>
          <p:nvPr>
            <p:ph type="title"/>
          </p:nvPr>
        </p:nvSpPr>
        <p:spPr bwMode="auto">
          <a:xfrm>
            <a:off x="609600" y="538479"/>
            <a:ext cx="10972800" cy="995681"/>
          </a:xfrm>
        </p:spPr>
        <p:txBody>
          <a:bodyPr vert="horz" numCol="1" compatLnSpc="1">
            <a:prstTxWarp prst="textNoShape">
              <a:avLst/>
            </a:prstTxWarp>
          </a:bodyPr>
          <a:lstStyle/>
          <a:p>
            <a:pPr>
              <a:spcBef>
                <a:spcPct val="0"/>
              </a:spcBef>
              <a:spcAft>
                <a:spcPct val="0"/>
              </a:spcAft>
              <a:buClr>
                <a:srgbClr val="000000"/>
              </a:buClr>
              <a:buSzPts val="4700"/>
              <a:buFont typeface="Calibri" panose="020F0502020204030204" pitchFamily="34" charset="0"/>
              <a:buNone/>
            </a:pPr>
            <a:r>
              <a:rPr lang="en-GB" altLang="en-US"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  </a:t>
            </a:r>
            <a:r>
              <a:rPr lang="en-GB" alt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APPLICATIONS</a:t>
            </a:r>
            <a:endParaRPr lang="en-IN" alt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graphicFrame>
        <p:nvGraphicFramePr>
          <p:cNvPr id="2" name="Content Placeholder 1">
            <a:extLst>
              <a:ext uri="{FF2B5EF4-FFF2-40B4-BE49-F238E27FC236}">
                <a16:creationId xmlns:a16="http://schemas.microsoft.com/office/drawing/2014/main" id="{9BA93C8A-170B-B4EC-77DB-58546B2CBD52}"/>
              </a:ext>
            </a:extLst>
          </p:cNvPr>
          <p:cNvGraphicFramePr>
            <a:graphicFrameLocks noGrp="1"/>
          </p:cNvGraphicFramePr>
          <p:nvPr>
            <p:ph idx="1"/>
            <p:extLst>
              <p:ext uri="{D42A27DB-BD31-4B8C-83A1-F6EECF244321}">
                <p14:modId xmlns:p14="http://schemas.microsoft.com/office/powerpoint/2010/main" val="4165686071"/>
              </p:ext>
            </p:extLst>
          </p:nvPr>
        </p:nvGraphicFramePr>
        <p:xfrm>
          <a:off x="346075" y="1534160"/>
          <a:ext cx="11236325" cy="497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8457F-1158-526A-488A-FBC14FACF50C}"/>
              </a:ext>
            </a:extLst>
          </p:cNvPr>
          <p:cNvSpPr>
            <a:spLocks noGrp="1"/>
          </p:cNvSpPr>
          <p:nvPr>
            <p:ph type="title"/>
          </p:nvPr>
        </p:nvSpPr>
        <p:spPr>
          <a:xfrm>
            <a:off x="609600" y="528320"/>
            <a:ext cx="10972800" cy="1056640"/>
          </a:xfrm>
        </p:spPr>
        <p:txBody>
          <a:bodyPr>
            <a:normAutofit/>
          </a:bodyPr>
          <a:lstStyle/>
          <a:p>
            <a:r>
              <a:rPr lang="en-IN" sz="4400"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B7F7EA7B-9D96-A683-7D91-B20F059942F0}"/>
              </a:ext>
            </a:extLst>
          </p:cNvPr>
          <p:cNvSpPr>
            <a:spLocks noGrp="1"/>
          </p:cNvSpPr>
          <p:nvPr>
            <p:ph idx="1"/>
          </p:nvPr>
        </p:nvSpPr>
        <p:spPr>
          <a:xfrm>
            <a:off x="609600" y="1899920"/>
            <a:ext cx="10972800" cy="4226243"/>
          </a:xfrm>
        </p:spPr>
        <p:txBody>
          <a:bodyPr/>
          <a:lstStyle/>
          <a:p>
            <a:pPr marL="15240" indent="0">
              <a:buNone/>
            </a:pPr>
            <a:r>
              <a:rPr lang="en-US" dirty="0">
                <a:latin typeface="Times New Roman" panose="02020603050405020304" pitchFamily="18" charset="0"/>
                <a:cs typeface="Times New Roman" panose="02020603050405020304" pitchFamily="18" charset="0"/>
              </a:rPr>
              <a:t>This project demonstrates the potential of using fingerprint images and deep learning for non-invasive blood group detection. With an accuracy of 85.72%, the system offers a portable, cost-effective, and user-friendly alternative to traditional methods. While still in the early stages, it paves the way for faster, scalable, and accessible medical diagnostics.With further improvements in data quality and model design, the system can become a reliable tool in real-world healthcare.It also opens new avenues for integrating biometrics with personalized health monitoring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76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0914 Thank You Note With Blue Pen On White Background Stock Photo |  PowerPoint Templates Download | PPT Background Template | Graphics  Presentation">
            <a:extLst>
              <a:ext uri="{FF2B5EF4-FFF2-40B4-BE49-F238E27FC236}">
                <a16:creationId xmlns:a16="http://schemas.microsoft.com/office/drawing/2014/main" id="{EDE5049F-9638-B7B9-D510-B19F24285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0"/>
            <a:ext cx="8572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48658D-06CE-7FF6-EF17-46F595E3C6FB}"/>
              </a:ext>
            </a:extLst>
          </p:cNvPr>
          <p:cNvSpPr>
            <a:spLocks noGrp="1"/>
          </p:cNvSpPr>
          <p:nvPr>
            <p:ph type="ctrTitle"/>
          </p:nvPr>
        </p:nvSpPr>
        <p:spPr>
          <a:xfrm>
            <a:off x="-87549" y="-1200117"/>
            <a:ext cx="3216275" cy="4249738"/>
          </a:xfrm>
        </p:spPr>
        <p:txBody>
          <a:bodyPr/>
          <a:lstStyle/>
          <a:p>
            <a:pPr>
              <a:defRPr/>
            </a:pPr>
            <a:r>
              <a:rPr lang="en-GB" dirty="0">
                <a:latin typeface="Times New Roman" panose="02020603050405020304" pitchFamily="18" charset="0"/>
                <a:cs typeface="Times New Roman" panose="02020603050405020304" pitchFamily="18" charset="0"/>
              </a:rPr>
              <a:t>      </a:t>
            </a:r>
            <a:r>
              <a:rPr lang="en-GB" sz="4400" dirty="0">
                <a:latin typeface="Times New Roman" panose="02020603050405020304" pitchFamily="18" charset="0"/>
                <a:ea typeface="Calibri" panose="020F0502020204030204" pitchFamily="34" charset="0"/>
                <a:cs typeface="Times New Roman" panose="02020603050405020304" pitchFamily="18" charset="0"/>
              </a:rPr>
              <a:t>INDEX</a:t>
            </a:r>
            <a:endParaRPr lang="en-IN" sz="4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ubtitle 5">
            <a:extLst>
              <a:ext uri="{FF2B5EF4-FFF2-40B4-BE49-F238E27FC236}">
                <a16:creationId xmlns:a16="http://schemas.microsoft.com/office/drawing/2014/main" id="{B96A0928-A29D-F128-6789-5683035A9098}"/>
              </a:ext>
            </a:extLst>
          </p:cNvPr>
          <p:cNvSpPr>
            <a:spLocks noGrp="1"/>
          </p:cNvSpPr>
          <p:nvPr>
            <p:ph type="subTitle" idx="1"/>
          </p:nvPr>
        </p:nvSpPr>
        <p:spPr>
          <a:xfrm>
            <a:off x="740689" y="1446415"/>
            <a:ext cx="8322587" cy="4798742"/>
          </a:xfrm>
        </p:spPr>
        <p:txBody>
          <a:bodyPr>
            <a:normAutofit lnSpcReduction="10000"/>
          </a:bodyPr>
          <a:lstStyle/>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ABSTRACT</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INTRODUCTION</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TOOLS AND TECHNOLOGIES</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WORK FLOW</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METHODOLOGY</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IMPLEMENTATION</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RESULTS</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ADVANTAGES</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DISADVANTAGES</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APPLICATIONS</a:t>
            </a:r>
          </a:p>
          <a:p>
            <a:pPr marL="472440" indent="-457200" algn="just">
              <a:buFont typeface="Wingdings" panose="05000000000000000000" pitchFamily="2" charset="2"/>
              <a:buChar char="Ø"/>
              <a:defRPr/>
            </a:pPr>
            <a:r>
              <a:rPr lang="en-IN" sz="2400"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CONCLUSION</a:t>
            </a:r>
          </a:p>
          <a:p>
            <a:pPr marL="15240" indent="0" algn="just">
              <a:defRPr/>
            </a:pPr>
            <a:endParaRPr lang="en-IN" sz="2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B4F4FAD-F913-90AD-A9AE-6A35D0DAECA7}"/>
              </a:ext>
            </a:extLst>
          </p:cNvPr>
          <p:cNvSpPr txBox="1">
            <a:spLocks noGrp="1" noChangeArrowheads="1"/>
          </p:cNvSpPr>
          <p:nvPr>
            <p:ph type="title"/>
          </p:nvPr>
        </p:nvSpPr>
        <p:spPr bwMode="auto">
          <a:xfrm>
            <a:off x="609600" y="924128"/>
            <a:ext cx="10972800" cy="846306"/>
          </a:xfrm>
        </p:spPr>
        <p:txBody>
          <a:bodyPr vert="horz" numCol="1" compatLnSpc="1">
            <a:prstTxWarp prst="textNoShape">
              <a:avLst/>
            </a:prstTxWarp>
            <a:normAutofit/>
          </a:bodyPr>
          <a:lstStyle/>
          <a:p>
            <a:pPr>
              <a:spcBef>
                <a:spcPct val="0"/>
              </a:spcBef>
              <a:spcAft>
                <a:spcPct val="0"/>
              </a:spcAft>
              <a:buClr>
                <a:srgbClr val="000000"/>
              </a:buClr>
              <a:buSzPts val="4700"/>
              <a:buFont typeface="Calibri" panose="020F0502020204030204" pitchFamily="34" charset="0"/>
              <a:buNone/>
            </a:pPr>
            <a:r>
              <a:rPr lang="en-GB"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GB" alt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ABSTRACT</a:t>
            </a:r>
            <a:endParaRPr lang="en-IN" alt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8195" name="Content Placeholder 2">
            <a:extLst>
              <a:ext uri="{FF2B5EF4-FFF2-40B4-BE49-F238E27FC236}">
                <a16:creationId xmlns:a16="http://schemas.microsoft.com/office/drawing/2014/main" id="{46B24755-8375-1253-2A36-4B229BB69F69}"/>
              </a:ext>
            </a:extLst>
          </p:cNvPr>
          <p:cNvSpPr txBox="1">
            <a:spLocks noGrp="1" noChangeArrowheads="1"/>
          </p:cNvSpPr>
          <p:nvPr>
            <p:ph idx="1"/>
          </p:nvPr>
        </p:nvSpPr>
        <p:spPr bwMode="auto">
          <a:xfrm>
            <a:off x="447675" y="1879559"/>
            <a:ext cx="10972800" cy="4054313"/>
          </a:xfrm>
        </p:spPr>
        <p:txBody>
          <a:bodyPr vert="horz" numCol="1" compatLnSpc="1">
            <a:prstTxWarp prst="textNoShape">
              <a:avLst/>
            </a:prstTxWarp>
            <a:normAutofit/>
          </a:bodyPr>
          <a:lstStyle/>
          <a:p>
            <a:pPr marL="14288" indent="0" algn="just">
              <a:spcBef>
                <a:spcPts val="675"/>
              </a:spcBef>
              <a:spcAft>
                <a:spcPct val="0"/>
              </a:spcAft>
              <a:buClr>
                <a:srgbClr val="000000"/>
              </a:buClr>
              <a:buSzPts val="3400"/>
              <a:buNone/>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Blood group detection is crucial in medical diagnostics, but traditional methods are invasive and require lab infrastructure. This study presents an innovative, non-invasive approach using fingerprint image processing to detect blood groups. By analyzing unique ridge patterns in fingerprints and correlating them with blood group types, a Convolutional Neural Network (CNN) is employed for accurate and rapid classification.</a:t>
            </a:r>
          </a:p>
          <a:p>
            <a:pPr marL="14288" indent="0" algn="just">
              <a:spcBef>
                <a:spcPts val="675"/>
              </a:spcBef>
              <a:spcAft>
                <a:spcPct val="0"/>
              </a:spcAft>
              <a:buClr>
                <a:srgbClr val="000000"/>
              </a:buClr>
              <a:buSzPts val="3400"/>
              <a:buNone/>
            </a:pP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The system, trained on a dataset of labeled fingerprint images, demonstrates promising results in terms of accuracy. This method offers a portable, cost-effective solution for blood group detection, especially in resource-limited settings, with potential applications in medical diagnostics and transfusion services.</a:t>
            </a:r>
            <a:endParaRPr lang="en-IN"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2EDC-9B32-1816-F64E-1EA34DCC8C58}"/>
              </a:ext>
            </a:extLst>
          </p:cNvPr>
          <p:cNvSpPr>
            <a:spLocks noGrp="1"/>
          </p:cNvSpPr>
          <p:nvPr>
            <p:ph type="ctrTitle"/>
          </p:nvPr>
        </p:nvSpPr>
        <p:spPr>
          <a:xfrm>
            <a:off x="396875" y="544749"/>
            <a:ext cx="5821045" cy="1263731"/>
          </a:xfrm>
        </p:spPr>
        <p:txBody>
          <a:bodyPr>
            <a:normAutofit/>
          </a:bodyPr>
          <a:lstStyle/>
          <a:p>
            <a:pPr>
              <a:defRPr/>
            </a:pPr>
            <a:r>
              <a:rPr lang="en-GB" sz="4400"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IN" sz="4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47FA4F1C-8341-DB53-7E34-7467973D579B}"/>
              </a:ext>
            </a:extLst>
          </p:cNvPr>
          <p:cNvSpPr>
            <a:spLocks noGrp="1"/>
          </p:cNvSpPr>
          <p:nvPr>
            <p:ph type="subTitle" idx="1"/>
          </p:nvPr>
        </p:nvSpPr>
        <p:spPr>
          <a:xfrm>
            <a:off x="863599" y="1737360"/>
            <a:ext cx="9797915" cy="4575891"/>
          </a:xfrm>
        </p:spPr>
        <p:txBody>
          <a:bodyPr>
            <a:noAutofit/>
          </a:bodyPr>
          <a:lstStyle/>
          <a:p>
            <a:pPr marL="358140" indent="-342900" algn="just">
              <a:buFont typeface="Wingdings" panose="05000000000000000000" pitchFamily="2" charset="2"/>
              <a:buChar char="Ø"/>
              <a:defRPr/>
            </a:pPr>
            <a:r>
              <a:rPr lang="en-US"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Blood group detection </a:t>
            </a: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is vital for medical diagnostics but traditionally requires invasive methods and lab infrastructure.</a:t>
            </a:r>
          </a:p>
          <a:p>
            <a:pPr marL="358140" indent="-342900" algn="just">
              <a:buFont typeface="Wingdings" panose="05000000000000000000" pitchFamily="2" charset="2"/>
              <a:buChar char="Ø"/>
              <a:defRP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This project introduces a non-invasive, cost-effective approach using fingerprint image processing for blood group classification. </a:t>
            </a:r>
          </a:p>
          <a:p>
            <a:pPr marL="358140" indent="-342900" algn="just">
              <a:buFont typeface="Wingdings" panose="05000000000000000000" pitchFamily="2" charset="2"/>
              <a:buChar char="Ø"/>
              <a:defRP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 Convolutional Neural Network (CNN) is used to analyze fingerprint ridge patterns and accurately classify blood groups.</a:t>
            </a:r>
          </a:p>
          <a:p>
            <a:pPr marL="358140" indent="-342900" algn="just">
              <a:buFont typeface="Wingdings" panose="05000000000000000000" pitchFamily="2" charset="2"/>
              <a:buChar char="Ø"/>
              <a:defRP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system is trained on a dataset of labeled fingerprint images, providing a portable and rapid solution.</a:t>
            </a:r>
          </a:p>
          <a:p>
            <a:pPr marL="358140" indent="-342900" algn="just">
              <a:buFont typeface="Wingdings" panose="05000000000000000000" pitchFamily="2" charset="2"/>
              <a:buChar char="Ø"/>
              <a:defRPr/>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approach is ideal for resource-limited settings, with potential applications in medical diagnostics and transfusion services.</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0">
            <a:extLst>
              <a:ext uri="{FF2B5EF4-FFF2-40B4-BE49-F238E27FC236}">
                <a16:creationId xmlns:a16="http://schemas.microsoft.com/office/drawing/2014/main" id="{E549F6F5-44C9-2A56-221C-3A974C9EC3FC}"/>
              </a:ext>
            </a:extLst>
          </p:cNvPr>
          <p:cNvSpPr txBox="1">
            <a:spLocks noGrp="1" noChangeAspect="1" noChangeArrowheads="1"/>
          </p:cNvSpPr>
          <p:nvPr>
            <p:ph type="title"/>
          </p:nvPr>
        </p:nvSpPr>
        <p:spPr bwMode="auto">
          <a:xfrm>
            <a:off x="609600" y="853440"/>
            <a:ext cx="10972800" cy="1016000"/>
          </a:xfrm>
          <a:noFill/>
          <a:extLst>
            <a:ext uri="{909E8E84-426E-40DD-AFC4-6F175D3DCCD1}">
              <a14:hiddenFill xmlns:a14="http://schemas.microsoft.com/office/drawing/2010/main">
                <a:solidFill>
                  <a:srgbClr val="FFFFFF"/>
                </a:solidFill>
              </a14:hiddenFill>
            </a:ext>
          </a:extLst>
        </p:spPr>
        <p:txBody>
          <a:bodyPr vert="horz" lIns="91440" tIns="45720" rIns="91440" bIns="45720" numCol="1" anchor="t" compatLnSpc="1">
            <a:prstTxWarp prst="textNoShape">
              <a:avLst/>
            </a:prstTxWarp>
            <a:normAutofit/>
          </a:bodyPr>
          <a:lstStyle/>
          <a:p>
            <a:pPr>
              <a:spcBef>
                <a:spcPct val="0"/>
              </a:spcBef>
              <a:spcAft>
                <a:spcPct val="0"/>
              </a:spcAft>
              <a:buClr>
                <a:srgbClr val="000000"/>
              </a:buClr>
              <a:buSzPts val="4700"/>
              <a:buFont typeface="Calibri" panose="020F0502020204030204" pitchFamily="34" charset="0"/>
              <a:buNone/>
            </a:pPr>
            <a:r>
              <a:rPr lang="en-IN" altLang="en-US" sz="44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TOOLS AND TECHNOLOGIES</a:t>
            </a:r>
          </a:p>
        </p:txBody>
      </p:sp>
      <p:sp>
        <p:nvSpPr>
          <p:cNvPr id="6" name="Content Placeholder 5">
            <a:extLst>
              <a:ext uri="{FF2B5EF4-FFF2-40B4-BE49-F238E27FC236}">
                <a16:creationId xmlns:a16="http://schemas.microsoft.com/office/drawing/2014/main" id="{A9C660C5-E06F-81A0-CCC7-598B10649F55}"/>
              </a:ext>
            </a:extLst>
          </p:cNvPr>
          <p:cNvSpPr>
            <a:spLocks noGrp="1"/>
          </p:cNvSpPr>
          <p:nvPr>
            <p:ph idx="1"/>
          </p:nvPr>
        </p:nvSpPr>
        <p:spPr>
          <a:xfrm>
            <a:off x="609600" y="1666240"/>
            <a:ext cx="10972800" cy="4511040"/>
          </a:xfrm>
        </p:spPr>
        <p:txBody>
          <a:bodyPr>
            <a:normAutofit fontScale="85000" lnSpcReduction="10000"/>
          </a:bodyPr>
          <a:lstStyle/>
          <a:p>
            <a:pPr marL="15240" indent="0" algn="just">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a:t>
            </a:r>
          </a:p>
          <a:p>
            <a:pPr marL="15240" indent="0" algn="just">
              <a:buNone/>
            </a:pPr>
            <a:r>
              <a:rPr lang="en-US" dirty="0">
                <a:latin typeface="Times New Roman" panose="02020603050405020304" pitchFamily="18" charset="0"/>
                <a:cs typeface="Times New Roman" panose="02020603050405020304" pitchFamily="18" charset="0"/>
              </a:rPr>
              <a:t>Used for accessing the dataset and running the project in a cloud-based environment with integrated tools.</a:t>
            </a:r>
          </a:p>
          <a:p>
            <a:pPr marL="15240" indent="0" algn="just">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TensorFlow</a:t>
            </a:r>
          </a:p>
          <a:p>
            <a:pPr marL="15240" indent="0" algn="just">
              <a:buNone/>
            </a:pPr>
            <a:r>
              <a:rPr lang="en-US" dirty="0">
                <a:latin typeface="Times New Roman" panose="02020603050405020304" pitchFamily="18" charset="0"/>
                <a:cs typeface="Times New Roman" panose="02020603050405020304" pitchFamily="18" charset="0"/>
              </a:rPr>
              <a:t> Framework for building, training, and evaluating the CNN model.</a:t>
            </a:r>
          </a:p>
          <a:p>
            <a:pPr marL="15240" indent="0" algn="just">
              <a:buNone/>
            </a:pPr>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Keras </a:t>
            </a:r>
          </a:p>
          <a:p>
            <a:pPr marL="15240" indent="0" algn="just">
              <a:buNone/>
            </a:pPr>
            <a:r>
              <a:rPr lang="en-US" dirty="0">
                <a:latin typeface="Times New Roman" panose="02020603050405020304" pitchFamily="18" charset="0"/>
                <a:cs typeface="Times New Roman" panose="02020603050405020304" pitchFamily="18" charset="0"/>
              </a:rPr>
              <a:t>High-level API for model creation and training, built on top of TensorFlow.</a:t>
            </a:r>
          </a:p>
          <a:p>
            <a:pPr marL="15240" indent="0" algn="just">
              <a:buNone/>
            </a:pPr>
            <a:r>
              <a:rPr lang="en-US" dirty="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Python </a:t>
            </a:r>
          </a:p>
          <a:p>
            <a:pPr marL="15240" indent="0" algn="just">
              <a:buNone/>
            </a:pPr>
            <a:r>
              <a:rPr lang="en-US" dirty="0">
                <a:latin typeface="Times New Roman" panose="02020603050405020304" pitchFamily="18" charset="0"/>
                <a:cs typeface="Times New Roman" panose="02020603050405020304" pitchFamily="18" charset="0"/>
              </a:rPr>
              <a:t>Main programming language for implementation, utilizing libraries like NumPy and Matplotlib.</a:t>
            </a:r>
          </a:p>
          <a:p>
            <a:pPr marL="15240" indent="0" algn="just">
              <a:buNone/>
            </a:pPr>
            <a:r>
              <a:rPr lang="en-US" dirty="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OpenCV</a:t>
            </a:r>
          </a:p>
          <a:p>
            <a:pPr marL="15240" indent="0" algn="just">
              <a:buNone/>
            </a:pPr>
            <a:r>
              <a:rPr lang="en-US" dirty="0">
                <a:latin typeface="Times New Roman" panose="02020603050405020304" pitchFamily="18" charset="0"/>
                <a:cs typeface="Times New Roman" panose="02020603050405020304" pitchFamily="18" charset="0"/>
              </a:rPr>
              <a:t> For image processing tasks like resizing and enhancing fingerprint images.</a:t>
            </a:r>
          </a:p>
          <a:p>
            <a:pPr marL="15240" indent="0" algn="just">
              <a:buNone/>
            </a:pPr>
            <a:r>
              <a:rPr lang="en-US" dirty="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ImageDataGenerator </a:t>
            </a:r>
          </a:p>
          <a:p>
            <a:pPr marL="15240" indent="0" algn="just">
              <a:buNone/>
            </a:pPr>
            <a:r>
              <a:rPr lang="en-US" dirty="0">
                <a:latin typeface="Times New Roman" panose="02020603050405020304" pitchFamily="18" charset="0"/>
                <a:cs typeface="Times New Roman" panose="02020603050405020304" pitchFamily="18" charset="0"/>
              </a:rPr>
              <a:t> Augments the dataset in real-time to improve model generalization.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95177B36-0459-2A1A-FA36-27CD3EFA2B9D}"/>
              </a:ext>
            </a:extLst>
          </p:cNvPr>
          <p:cNvSpPr>
            <a:spLocks noGrp="1"/>
          </p:cNvSpPr>
          <p:nvPr>
            <p:ph idx="1"/>
          </p:nvPr>
        </p:nvSpPr>
        <p:spPr>
          <a:xfrm>
            <a:off x="609600" y="904875"/>
            <a:ext cx="10972800" cy="5221288"/>
          </a:xfrm>
        </p:spPr>
        <p:txBody>
          <a:bodyPr>
            <a:normAutofit lnSpcReduction="10000"/>
          </a:bodyPr>
          <a:lstStyle/>
          <a:p>
            <a:pPr marL="15240" indent="0">
              <a:buNone/>
            </a:pPr>
            <a:r>
              <a:rPr lang="en-US" dirty="0"/>
              <a:t> </a:t>
            </a:r>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Scikit-learn</a:t>
            </a:r>
          </a:p>
          <a:p>
            <a:pPr marL="15240" indent="0">
              <a:buNone/>
            </a:pPr>
            <a:r>
              <a:rPr lang="en-US" dirty="0">
                <a:latin typeface="Times New Roman" panose="02020603050405020304" pitchFamily="18" charset="0"/>
                <a:cs typeface="Times New Roman" panose="02020603050405020304" pitchFamily="18" charset="0"/>
              </a:rPr>
              <a:t> Provides functions for dataset splitting and model evaluation (e.g., confusion matrix, accuracy).</a:t>
            </a:r>
          </a:p>
          <a:p>
            <a:pPr marL="15240" indent="0">
              <a:buNone/>
            </a:pPr>
            <a:r>
              <a:rPr lang="en-US" dirty="0">
                <a:latin typeface="Times New Roman" panose="02020603050405020304" pitchFamily="18" charset="0"/>
                <a:cs typeface="Times New Roman" panose="02020603050405020304" pitchFamily="18" charset="0"/>
              </a:rPr>
              <a:t>8.</a:t>
            </a:r>
            <a:r>
              <a:rPr lang="en-US" b="1" dirty="0">
                <a:latin typeface="Times New Roman" panose="02020603050405020304" pitchFamily="18" charset="0"/>
                <a:cs typeface="Times New Roman" panose="02020603050405020304" pitchFamily="18" charset="0"/>
              </a:rPr>
              <a:t>Matplotlib / Seaborn</a:t>
            </a:r>
          </a:p>
          <a:p>
            <a:pPr marL="15240" indent="0">
              <a:buNone/>
            </a:pPr>
            <a:r>
              <a:rPr lang="en-US" dirty="0">
                <a:latin typeface="Times New Roman" panose="02020603050405020304" pitchFamily="18" charset="0"/>
                <a:cs typeface="Times New Roman" panose="02020603050405020304" pitchFamily="18" charset="0"/>
              </a:rPr>
              <a:t>Visualization libraries used for plotting accuracy, loss, and confusion matrices.</a:t>
            </a:r>
          </a:p>
          <a:p>
            <a:pPr marL="15240" indent="0">
              <a:buNone/>
            </a:pPr>
            <a:r>
              <a:rPr lang="en-US" dirty="0">
                <a:latin typeface="Times New Roman" panose="02020603050405020304" pitchFamily="18" charset="0"/>
                <a:cs typeface="Times New Roman" panose="02020603050405020304" pitchFamily="18" charset="0"/>
              </a:rPr>
              <a:t>9.</a:t>
            </a:r>
            <a:r>
              <a:rPr lang="en-US" b="1" dirty="0">
                <a:latin typeface="Times New Roman" panose="02020603050405020304" pitchFamily="18" charset="0"/>
                <a:cs typeface="Times New Roman" panose="02020603050405020304" pitchFamily="18" charset="0"/>
              </a:rPr>
              <a:t>HDF5</a:t>
            </a:r>
          </a:p>
          <a:p>
            <a:pPr marL="15240" indent="0">
              <a:buNone/>
            </a:pPr>
            <a:r>
              <a:rPr lang="en-US" dirty="0">
                <a:latin typeface="Times New Roman" panose="02020603050405020304" pitchFamily="18" charset="0"/>
                <a:cs typeface="Times New Roman" panose="02020603050405020304" pitchFamily="18" charset="0"/>
              </a:rPr>
              <a:t>Used to save and load the trained model in an efficient file format. </a:t>
            </a:r>
          </a:p>
          <a:p>
            <a:pPr marL="15240" indent="0">
              <a:buNone/>
            </a:pPr>
            <a:r>
              <a:rPr lang="en-US" dirty="0">
                <a:latin typeface="Times New Roman" panose="02020603050405020304" pitchFamily="18" charset="0"/>
                <a:cs typeface="Times New Roman" panose="02020603050405020304" pitchFamily="18" charset="0"/>
              </a:rPr>
              <a:t>10.</a:t>
            </a:r>
            <a:r>
              <a:rPr lang="en-US" b="1" dirty="0">
                <a:latin typeface="Times New Roman" panose="02020603050405020304" pitchFamily="18" charset="0"/>
                <a:cs typeface="Times New Roman" panose="02020603050405020304" pitchFamily="18" charset="0"/>
              </a:rPr>
              <a:t>HTML, CSS, JavaScript</a:t>
            </a:r>
          </a:p>
          <a:p>
            <a:pPr marL="15240" indent="0">
              <a:buNone/>
            </a:pPr>
            <a:r>
              <a:rPr lang="en-US" dirty="0">
                <a:latin typeface="Times New Roman" panose="02020603050405020304" pitchFamily="18" charset="0"/>
                <a:cs typeface="Times New Roman" panose="02020603050405020304" pitchFamily="18" charset="0"/>
              </a:rPr>
              <a:t>Used to create the front-end interface of the web application.</a:t>
            </a:r>
          </a:p>
          <a:p>
            <a:pPr marL="15240" indent="0">
              <a:buNone/>
            </a:pPr>
            <a:r>
              <a:rPr lang="en-US" dirty="0">
                <a:latin typeface="Times New Roman" panose="02020603050405020304" pitchFamily="18" charset="0"/>
                <a:cs typeface="Times New Roman" panose="02020603050405020304" pitchFamily="18" charset="0"/>
              </a:rPr>
              <a:t>11.</a:t>
            </a:r>
            <a:r>
              <a:rPr lang="en-US" b="1" dirty="0">
                <a:latin typeface="Times New Roman" panose="02020603050405020304" pitchFamily="18" charset="0"/>
                <a:cs typeface="Times New Roman" panose="02020603050405020304" pitchFamily="18" charset="0"/>
              </a:rPr>
              <a:t>Flask</a:t>
            </a:r>
          </a:p>
          <a:p>
            <a:pPr marL="15240" indent="0">
              <a:buNone/>
            </a:pPr>
            <a:r>
              <a:rPr lang="en-US" dirty="0">
                <a:latin typeface="Times New Roman" panose="02020603050405020304" pitchFamily="18" charset="0"/>
                <a:cs typeface="Times New Roman" panose="02020603050405020304" pitchFamily="18" charset="0"/>
              </a:rPr>
              <a:t>Python web framework used for creating the back-end of the application and handling requests.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17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617B-D7B7-D3F8-1B2B-862C8017C0DC}"/>
              </a:ext>
            </a:extLst>
          </p:cNvPr>
          <p:cNvSpPr>
            <a:spLocks noGrp="1"/>
          </p:cNvSpPr>
          <p:nvPr>
            <p:ph type="title"/>
          </p:nvPr>
        </p:nvSpPr>
        <p:spPr>
          <a:xfrm>
            <a:off x="609600" y="477520"/>
            <a:ext cx="10972800" cy="940118"/>
          </a:xfrm>
        </p:spPr>
        <p:txBody>
          <a:bodyPr>
            <a:normAutofit/>
          </a:bodyPr>
          <a:lstStyle/>
          <a:p>
            <a:r>
              <a:rPr lang="en-IN" sz="4400" dirty="0">
                <a:latin typeface="Times New Roman" panose="02020603050405020304" pitchFamily="18" charset="0"/>
                <a:cs typeface="Times New Roman" panose="02020603050405020304" pitchFamily="18" charset="0"/>
              </a:rPr>
              <a:t>   WORKFLOW</a:t>
            </a:r>
          </a:p>
        </p:txBody>
      </p:sp>
      <p:pic>
        <p:nvPicPr>
          <p:cNvPr id="5" name="Content Placeholder 4">
            <a:extLst>
              <a:ext uri="{FF2B5EF4-FFF2-40B4-BE49-F238E27FC236}">
                <a16:creationId xmlns:a16="http://schemas.microsoft.com/office/drawing/2014/main" id="{9C4D917C-63A1-0AD8-9E87-52D3AD0C29CC}"/>
              </a:ext>
            </a:extLst>
          </p:cNvPr>
          <p:cNvPicPr>
            <a:picLocks noGrp="1" noChangeAspect="1"/>
          </p:cNvPicPr>
          <p:nvPr>
            <p:ph idx="1"/>
          </p:nvPr>
        </p:nvPicPr>
        <p:blipFill>
          <a:blip r:embed="rId2"/>
          <a:stretch>
            <a:fillRect/>
          </a:stretch>
        </p:blipFill>
        <p:spPr>
          <a:xfrm>
            <a:off x="3833018" y="1600200"/>
            <a:ext cx="4525963" cy="4525963"/>
          </a:xfrm>
        </p:spPr>
      </p:pic>
    </p:spTree>
    <p:extLst>
      <p:ext uri="{BB962C8B-B14F-4D97-AF65-F5344CB8AC3E}">
        <p14:creationId xmlns:p14="http://schemas.microsoft.com/office/powerpoint/2010/main" val="2544523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2F4B910-A03C-8E48-48E9-1CA57753E84E}"/>
              </a:ext>
            </a:extLst>
          </p:cNvPr>
          <p:cNvSpPr txBox="1">
            <a:spLocks noGrp="1" noChangeArrowheads="1"/>
          </p:cNvSpPr>
          <p:nvPr>
            <p:ph type="title"/>
          </p:nvPr>
        </p:nvSpPr>
        <p:spPr bwMode="auto">
          <a:xfrm>
            <a:off x="609600" y="577516"/>
            <a:ext cx="10972800" cy="1034130"/>
          </a:xfrm>
        </p:spPr>
        <p:txBody>
          <a:bodyPr vert="horz" numCol="1" compatLnSpc="1">
            <a:prstTxWarp prst="textNoShape">
              <a:avLst/>
            </a:prstTxWarp>
          </a:bodyPr>
          <a:lstStyle/>
          <a:p>
            <a:pPr>
              <a:spcBef>
                <a:spcPct val="0"/>
              </a:spcBef>
              <a:spcAft>
                <a:spcPct val="0"/>
              </a:spcAft>
              <a:buClr>
                <a:srgbClr val="000000"/>
              </a:buClr>
              <a:buSzPts val="4700"/>
              <a:buFont typeface="Calibri" panose="020F0502020204030204" pitchFamily="34" charset="0"/>
              <a:buNone/>
            </a:pPr>
            <a:r>
              <a:rPr lang="en-GB" altLang="en-US" dirty="0">
                <a:solidFill>
                  <a:srgbClr val="000000"/>
                </a:solidFill>
                <a:latin typeface="Calibri" panose="020F0502020204030204" pitchFamily="34" charset="0"/>
                <a:cs typeface="Calibri" panose="020F0502020204030204" pitchFamily="34" charset="0"/>
                <a:sym typeface="Calibri" panose="020F0502020204030204" pitchFamily="34" charset="0"/>
              </a:rPr>
              <a:t> </a:t>
            </a:r>
            <a:r>
              <a:rPr lang="en-GB" altLang="en-US"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METHODOLOGY</a:t>
            </a:r>
            <a:endParaRPr lang="en-IN"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graphicFrame>
        <p:nvGraphicFramePr>
          <p:cNvPr id="2" name="Content Placeholder 1">
            <a:extLst>
              <a:ext uri="{FF2B5EF4-FFF2-40B4-BE49-F238E27FC236}">
                <a16:creationId xmlns:a16="http://schemas.microsoft.com/office/drawing/2014/main" id="{DEEC0BAA-CB83-D9E4-1D86-054F7E4153D4}"/>
              </a:ext>
            </a:extLst>
          </p:cNvPr>
          <p:cNvGraphicFramePr>
            <a:graphicFrameLocks noGrp="1"/>
          </p:cNvGraphicFramePr>
          <p:nvPr>
            <p:ph idx="1"/>
            <p:extLst>
              <p:ext uri="{D42A27DB-BD31-4B8C-83A1-F6EECF244321}">
                <p14:modId xmlns:p14="http://schemas.microsoft.com/office/powerpoint/2010/main" val="1995987226"/>
              </p:ext>
            </p:extLst>
          </p:nvPr>
        </p:nvGraphicFramePr>
        <p:xfrm>
          <a:off x="609600" y="1611646"/>
          <a:ext cx="10972800" cy="4514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47BF20C-FB98-F186-EAE5-E55F1AD9F0FA}"/>
              </a:ext>
            </a:extLst>
          </p:cNvPr>
          <p:cNvSpPr txBox="1">
            <a:spLocks noGrp="1" noChangeArrowheads="1"/>
          </p:cNvSpPr>
          <p:nvPr>
            <p:ph type="title"/>
          </p:nvPr>
        </p:nvSpPr>
        <p:spPr bwMode="auto">
          <a:xfrm>
            <a:off x="609600" y="243841"/>
            <a:ext cx="10972800" cy="1452880"/>
          </a:xfrm>
        </p:spPr>
        <p:txBody>
          <a:bodyPr vert="horz" numCol="1" compatLnSpc="1">
            <a:prstTxWarp prst="textNoShape">
              <a:avLst/>
            </a:prstTxWarp>
            <a:normAutofit/>
          </a:bodyPr>
          <a:lstStyle/>
          <a:p>
            <a:pPr>
              <a:spcBef>
                <a:spcPct val="0"/>
              </a:spcBef>
              <a:spcAft>
                <a:spcPct val="0"/>
              </a:spcAft>
              <a:buClr>
                <a:srgbClr val="000000"/>
              </a:buClr>
              <a:buSzPts val="4700"/>
              <a:buFont typeface="Calibri" panose="020F0502020204030204" pitchFamily="34" charset="0"/>
              <a:buNone/>
            </a:pPr>
            <a:r>
              <a:rPr lang="en-GB" alt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IMPLEMENTATION</a:t>
            </a:r>
            <a:endParaRPr lang="en-IN" altLang="en-US" sz="4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12291" name="Content Placeholder 2">
            <a:extLst>
              <a:ext uri="{FF2B5EF4-FFF2-40B4-BE49-F238E27FC236}">
                <a16:creationId xmlns:a16="http://schemas.microsoft.com/office/drawing/2014/main" id="{C0747CA9-E116-2EA6-2DC5-2A418B0AAD66}"/>
              </a:ext>
            </a:extLst>
          </p:cNvPr>
          <p:cNvSpPr txBox="1">
            <a:spLocks noGrp="1" noChangeArrowheads="1"/>
          </p:cNvSpPr>
          <p:nvPr>
            <p:ph idx="1"/>
          </p:nvPr>
        </p:nvSpPr>
        <p:spPr bwMode="auto">
          <a:xfrm>
            <a:off x="609600" y="1554480"/>
            <a:ext cx="10972800" cy="4978400"/>
          </a:xfrm>
        </p:spPr>
        <p:txBody>
          <a:bodyPr vert="horz" numCol="1" compatLnSpc="1">
            <a:prstTxWarp prst="textNoShape">
              <a:avLst/>
            </a:prstTxWarp>
            <a:noAutofit/>
          </a:bodyPr>
          <a:lstStyle/>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1.</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Dataset Collection and Preprocessing</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Dataset sourced from Kaggle, with image resizing, normalization, and augmentation.</a:t>
            </a:r>
          </a:p>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2. </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Batching and Unbatching</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Dataset is batched for training and unbatched for class distribution analysis and dataset splitting.</a:t>
            </a:r>
          </a:p>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3.</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Data Augmentation and Balancin</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g: Real-time augmentation using ImageDataGenerator and oversampling for class balancing.</a:t>
            </a:r>
          </a:p>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4.</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Oversampling</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Applied to underrepresented classes using custom logic to repeat samples and match the maximum class count.</a:t>
            </a:r>
          </a:p>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5.</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Model Architecture</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CNN with Conv2D, MaxPooling2D, Dropout, and a final Dense layer with </a:t>
            </a:r>
            <a:r>
              <a:rPr lang="en-US" altLang="en-US"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Softmax</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activation.</a:t>
            </a:r>
          </a:p>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6.</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Model Training</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Using Sparse Categorical Crossentropy loss, Adam optimizer, and accuracy metrics with EarlyStopping and ReduceLROnPlateau callbacks.</a:t>
            </a:r>
          </a:p>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7.</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Model Evaluation</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Model performance evaluated with training/validation accuracy and a confusion matrix.</a:t>
            </a:r>
          </a:p>
          <a:p>
            <a:pPr marL="15875" indent="0">
              <a:spcBef>
                <a:spcPts val="675"/>
              </a:spcBef>
              <a:spcAft>
                <a:spcPct val="0"/>
              </a:spcAft>
              <a:buClr>
                <a:srgbClr val="000000"/>
              </a:buClr>
              <a:buSzPts val="3400"/>
              <a:buNone/>
            </a:pP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8.</a:t>
            </a:r>
            <a:r>
              <a:rPr lang="en-US" alt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Model Saving and Deployment</a:t>
            </a:r>
            <a:r>
              <a:rPr lang="en-US"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Trained model saved as HDF5 and ready for deployment with Flask for real-time predictions.</a:t>
            </a:r>
            <a:endParaRPr lang="en-IN" alt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13792</TotalTime>
  <Words>983</Words>
  <Application>Microsoft Office PowerPoint</Application>
  <PresentationFormat>Widescreen</PresentationFormat>
  <Paragraphs>99</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Blood Group Detection using Fingerprint</vt:lpstr>
      <vt:lpstr>      INDEX</vt:lpstr>
      <vt:lpstr> ABSTRACT</vt:lpstr>
      <vt:lpstr>INTRODUCTION</vt:lpstr>
      <vt:lpstr>TOOLS AND TECHNOLOGIES</vt:lpstr>
      <vt:lpstr>PowerPoint Presentation</vt:lpstr>
      <vt:lpstr>   WORKFLOW</vt:lpstr>
      <vt:lpstr> METHODOLOGY</vt:lpstr>
      <vt:lpstr>IMPLEMENTATION</vt:lpstr>
      <vt:lpstr>   RESULTS</vt:lpstr>
      <vt:lpstr>  ADVANTAGES</vt:lpstr>
      <vt:lpstr> DRAWBACKS</vt:lpstr>
      <vt:lpstr>  APPLICATIONS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Unit – I Chapter - 1</dc:title>
  <dc:creator>PVN Balarama Murthy</dc:creator>
  <cp:lastModifiedBy>Himavarsha Venkata</cp:lastModifiedBy>
  <cp:revision>222</cp:revision>
  <dcterms:created xsi:type="dcterms:W3CDTF">2006-08-16T00:00:00Z</dcterms:created>
  <dcterms:modified xsi:type="dcterms:W3CDTF">2025-05-03T07:03:41Z</dcterms:modified>
</cp:coreProperties>
</file>