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野 由梨奈" initials="中野" lastIdx="1" clrIdx="0">
    <p:extLst>
      <p:ext uri="{19B8F6BF-5375-455C-9EA6-DF929625EA0E}">
        <p15:presenceInfo xmlns:p15="http://schemas.microsoft.com/office/powerpoint/2012/main" userId="2e89c5a8451b6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1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0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52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1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1D011A5-EAFB-4C64-B4E7-3D8056DF87D7}" type="datetimeFigureOut">
              <a:rPr kumimoji="1" lang="ja-JP" altLang="en-US" smtClean="0"/>
              <a:t>2021/12/21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E5B59-163C-4880-86C4-5E0942706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6400" dirty="0"/>
              <a:t>デジタルフィールドワーク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00BDB-B65A-4EFE-A6FC-71C0F10A5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6058124"/>
            <a:ext cx="7214394" cy="520231"/>
          </a:xfrm>
        </p:spPr>
        <p:txBody>
          <a:bodyPr/>
          <a:lstStyle/>
          <a:p>
            <a:r>
              <a:rPr kumimoji="1" lang="en-US" altLang="ja-JP" dirty="0"/>
              <a:t>Member</a:t>
            </a:r>
            <a:r>
              <a:rPr kumimoji="1" lang="ja-JP" altLang="en-US" dirty="0"/>
              <a:t>：</a:t>
            </a:r>
            <a:r>
              <a:rPr lang="en-US" altLang="ja-JP" dirty="0" err="1"/>
              <a:t>Yurina</a:t>
            </a:r>
            <a:r>
              <a:rPr lang="en-US" altLang="ja-JP" dirty="0"/>
              <a:t>, </a:t>
            </a:r>
            <a:r>
              <a:rPr lang="ja-JP" altLang="en-US" dirty="0"/>
              <a:t>りんたろー</a:t>
            </a:r>
            <a:r>
              <a:rPr lang="en-US" altLang="ja-JP" dirty="0"/>
              <a:t>, </a:t>
            </a:r>
            <a:r>
              <a:rPr lang="en-US" altLang="ja-JP" dirty="0" err="1"/>
              <a:t>haru.ta</a:t>
            </a:r>
            <a:r>
              <a:rPr lang="en-US" altLang="ja-JP" dirty="0"/>
              <a:t>, </a:t>
            </a:r>
            <a:r>
              <a:rPr lang="ja-JP" altLang="en-US" dirty="0"/>
              <a:t>シンシン</a:t>
            </a:r>
            <a:r>
              <a:rPr lang="en-US" altLang="ja-JP" dirty="0"/>
              <a:t>, </a:t>
            </a:r>
            <a:r>
              <a:rPr lang="en-US" altLang="ja-JP" dirty="0" err="1"/>
              <a:t>Fuxase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1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9F9E7-8FE7-470A-91B2-5CC230D1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1609344"/>
          </a:xfrm>
        </p:spPr>
        <p:txBody>
          <a:bodyPr/>
          <a:lstStyle/>
          <a:p>
            <a:pPr marL="685800" indent="-6858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kumimoji="1" lang="ja-JP" altLang="en-US" dirty="0"/>
              <a:t>８班 インタビュー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D1642-C942-4C56-8810-DF974BF8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0811"/>
            <a:ext cx="10058400" cy="4412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　日　時　：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14</a:t>
            </a:r>
            <a:r>
              <a:rPr kumimoji="1" lang="ja-JP" altLang="en-US" dirty="0"/>
              <a:t>日</a:t>
            </a:r>
            <a:r>
              <a:rPr kumimoji="1" lang="en-US" altLang="ja-JP" dirty="0"/>
              <a:t>(</a:t>
            </a:r>
            <a:r>
              <a:rPr kumimoji="1" lang="ja-JP" altLang="en-US" dirty="0"/>
              <a:t>火</a:t>
            </a:r>
            <a:r>
              <a:rPr kumimoji="1" lang="en-US" altLang="ja-JP" dirty="0"/>
              <a:t>) 4</a:t>
            </a:r>
            <a:r>
              <a:rPr lang="ja-JP" altLang="en-US" dirty="0"/>
              <a:t>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　場　所　：みなとみらいキャンパス １階 カフェスペース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質問テーマ</a:t>
            </a:r>
            <a:r>
              <a:rPr lang="ja-JP" altLang="en-US" dirty="0"/>
              <a:t>：メガネ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  質問内容  ：・メガネをかけている期間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</a:t>
            </a:r>
            <a:r>
              <a:rPr lang="ja-JP" altLang="en-US" dirty="0"/>
              <a:t>・メガネに対するこだわり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・次に買うならどんなメガネ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   ・メガネが好きか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・</a:t>
            </a:r>
            <a:r>
              <a:rPr lang="ja-JP" altLang="en-US" dirty="0"/>
              <a:t>コンタクトとメガネ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・レーシック手術について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   ・ファッションとメガネ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233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A8137-42B6-48E1-BDD5-350E63A0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000" dirty="0"/>
              <a:t>行動から気づいたこと</a:t>
            </a:r>
            <a:endParaRPr kumimoji="1" lang="ja-JP" altLang="en-US" sz="7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E93FD1-CDB0-4381-BA70-0FA13930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099304"/>
            <a:ext cx="9052560" cy="1066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400" dirty="0"/>
              <a:t>～インタビュー動画の行動面から気づいたこと、思ったこと～</a:t>
            </a:r>
          </a:p>
        </p:txBody>
      </p:sp>
    </p:spTree>
    <p:extLst>
      <p:ext uri="{BB962C8B-B14F-4D97-AF65-F5344CB8AC3E}">
        <p14:creationId xmlns:p14="http://schemas.microsoft.com/office/powerpoint/2010/main" val="39162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0631A-350E-4CAD-84B3-66F456293DD7}"/>
              </a:ext>
            </a:extLst>
          </p:cNvPr>
          <p:cNvSpPr txBox="1"/>
          <p:nvPr/>
        </p:nvSpPr>
        <p:spPr>
          <a:xfrm>
            <a:off x="1198485" y="1228397"/>
            <a:ext cx="95908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・考えているときは右を向く傾向がある。</a:t>
            </a:r>
            <a:endParaRPr kumimoji="1" lang="en-US" altLang="ja-JP" sz="2000" dirty="0"/>
          </a:p>
          <a:p>
            <a:r>
              <a:rPr kumimoji="1" lang="ja-JP" altLang="en-US" sz="2000" dirty="0"/>
              <a:t>・質問の合間でうなずくことが多い。</a:t>
            </a:r>
            <a:endParaRPr kumimoji="1" lang="en-US" altLang="ja-JP" sz="2000" dirty="0"/>
          </a:p>
          <a:p>
            <a:r>
              <a:rPr kumimoji="1" lang="ja-JP" altLang="en-US" sz="2000" dirty="0"/>
              <a:t>　　</a:t>
            </a:r>
            <a:endParaRPr kumimoji="1" lang="en-US" altLang="ja-JP" sz="2000" dirty="0"/>
          </a:p>
          <a:p>
            <a:r>
              <a:rPr kumimoji="1" lang="ja-JP" altLang="en-US" sz="2000" dirty="0"/>
              <a:t>　　　　誠実な人なのかなと思った。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・後半になるにつれてリアクションが大きくなったり、質問に答える間が少なくなったりしていた。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　　　　緊張が解けたり、話しやすい内容になったりしたのかなと思った。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・最後に椅子に深く座りなおしていた。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　　　　前のめりでインタビューを受けていたように思った。</a:t>
            </a:r>
            <a:endParaRPr kumimoji="1"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6C522DB8-E2A5-4380-B98B-AB610FA05E23}"/>
              </a:ext>
            </a:extLst>
          </p:cNvPr>
          <p:cNvSpPr/>
          <p:nvPr/>
        </p:nvSpPr>
        <p:spPr>
          <a:xfrm>
            <a:off x="6578648" y="1124002"/>
            <a:ext cx="4414867" cy="1432768"/>
          </a:xfrm>
          <a:prstGeom prst="wedgeEllipseCallout">
            <a:avLst>
              <a:gd name="adj1" fmla="val -60113"/>
              <a:gd name="adj2" fmla="val -250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右を向いている人は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本当のことを考えている！</a:t>
            </a:r>
          </a:p>
        </p:txBody>
      </p:sp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F0308147-F146-481C-9C70-71BE90185F3A}"/>
              </a:ext>
            </a:extLst>
          </p:cNvPr>
          <p:cNvSpPr/>
          <p:nvPr/>
        </p:nvSpPr>
        <p:spPr>
          <a:xfrm rot="5400000">
            <a:off x="1736887" y="2012451"/>
            <a:ext cx="473071" cy="39194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3B27EA-BF3E-4B7E-B6A2-76D2F82A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88" y="3446431"/>
            <a:ext cx="408467" cy="4999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22B69A-5073-4763-B9C0-1C832C4B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48" y="4697858"/>
            <a:ext cx="40846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24A18-E96C-47FA-AB9C-863B1E6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900" dirty="0"/>
              <a:t>質問内容から気づいたこと</a:t>
            </a:r>
            <a:endParaRPr kumimoji="1" lang="ja-JP" altLang="en-US" sz="59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500CB2-F608-44CF-9714-606F5049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357" y="5099304"/>
            <a:ext cx="10641285" cy="1066800"/>
          </a:xfrm>
        </p:spPr>
        <p:txBody>
          <a:bodyPr/>
          <a:lstStyle/>
          <a:p>
            <a:pPr algn="ctr"/>
            <a:r>
              <a:rPr kumimoji="1" lang="ja-JP" altLang="en-US" dirty="0"/>
              <a:t>～質問の回答から、メガネに対することで気付いたことや、そこから考えたこと～</a:t>
            </a:r>
          </a:p>
        </p:txBody>
      </p:sp>
    </p:spTree>
    <p:extLst>
      <p:ext uri="{BB962C8B-B14F-4D97-AF65-F5344CB8AC3E}">
        <p14:creationId xmlns:p14="http://schemas.microsoft.com/office/powerpoint/2010/main" val="25586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BAF1EA-8CEF-4451-A90A-0527BD0400A5}"/>
              </a:ext>
            </a:extLst>
          </p:cNvPr>
          <p:cNvSpPr txBox="1"/>
          <p:nvPr/>
        </p:nvSpPr>
        <p:spPr>
          <a:xfrm>
            <a:off x="1722269" y="1198487"/>
            <a:ext cx="9410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ja-JP" altLang="en-US" dirty="0"/>
              <a:t>・メガネに対するこだわりは、機能性・軽さ・フィット感。</a:t>
            </a:r>
            <a:endParaRPr kumimoji="1" lang="en-US" altLang="ja-JP" dirty="0"/>
          </a:p>
          <a:p>
            <a:r>
              <a:rPr kumimoji="1" lang="ja-JP" altLang="en-US" dirty="0"/>
              <a:t>・ファッションという感覚はない。</a:t>
            </a:r>
            <a:endParaRPr kumimoji="1" lang="en-US" altLang="ja-JP" dirty="0"/>
          </a:p>
          <a:p>
            <a:r>
              <a:rPr kumimoji="1" lang="ja-JP" altLang="en-US" dirty="0"/>
              <a:t>・見えないからかけているだけで普段あまりメガネをかけていない。</a:t>
            </a:r>
            <a:endParaRPr kumimoji="1" lang="en-US" altLang="ja-JP" dirty="0"/>
          </a:p>
          <a:p>
            <a:r>
              <a:rPr kumimoji="1" lang="ja-JP" altLang="en-US" dirty="0"/>
              <a:t>・色とかは意識していない。</a:t>
            </a:r>
            <a:endParaRPr kumimoji="1" lang="en-US" altLang="ja-JP" dirty="0"/>
          </a:p>
          <a:p>
            <a:r>
              <a:rPr kumimoji="1" lang="ja-JP" altLang="en-US" dirty="0"/>
              <a:t>・メガネをかけることが好きというわけではない。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　　メガネは実用性重視で、道具という概念が強い。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・いつからめがねをかけているかと聞いたとき、少し考えるようなしぐさをしていた。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　　メガネを自分の生活の中で意識して考えたことはなさそう。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8E896DA-F4E6-41EF-A7F0-4620836C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20" y="2941300"/>
            <a:ext cx="408467" cy="49991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8FCF138-A598-48A9-B1BF-E84D383B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33" y="4616135"/>
            <a:ext cx="40846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木版活字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木版活字</Template>
  <TotalTime>79</TotalTime>
  <Words>405</Words>
  <Application>Microsoft Office PowerPoint</Application>
  <PresentationFormat>ワイド画面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木版活字</vt:lpstr>
      <vt:lpstr>デジタルフィールドワーク</vt:lpstr>
      <vt:lpstr>８班 インタビュー</vt:lpstr>
      <vt:lpstr>行動から気づいたこと</vt:lpstr>
      <vt:lpstr>PowerPoint プレゼンテーション</vt:lpstr>
      <vt:lpstr>質問内容から気づいたこと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デジタルフィールドワーク</dc:title>
  <dc:creator>中野 由梨奈</dc:creator>
  <cp:lastModifiedBy>中野 由梨奈</cp:lastModifiedBy>
  <cp:revision>2</cp:revision>
  <dcterms:created xsi:type="dcterms:W3CDTF">2021-12-21T06:31:19Z</dcterms:created>
  <dcterms:modified xsi:type="dcterms:W3CDTF">2021-12-21T07:50:53Z</dcterms:modified>
</cp:coreProperties>
</file>