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44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43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42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79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24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27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8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50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81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5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A0111E1-76BF-44CC-A355-4D99C2508569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9BF010A-545D-431F-A3E1-AA081AF2F3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9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5A016-444E-4F25-8521-F494B5DAD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デザイン演習　</a:t>
            </a:r>
            <a:br>
              <a:rPr kumimoji="1" lang="en-US" altLang="ja-JP" dirty="0"/>
            </a:br>
            <a:r>
              <a:rPr kumimoji="1" lang="en-US" altLang="ja-JP" dirty="0"/>
              <a:t>     </a:t>
            </a:r>
            <a:r>
              <a:rPr kumimoji="1" lang="ja-JP" altLang="en-US" dirty="0"/>
              <a:t>　　　　８班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F2DB10-0DC1-4122-AEE7-BB2448BAE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264" y="5321276"/>
            <a:ext cx="8703668" cy="1069848"/>
          </a:xfrm>
        </p:spPr>
        <p:txBody>
          <a:bodyPr>
            <a:normAutofit/>
          </a:bodyPr>
          <a:lstStyle/>
          <a:p>
            <a:pPr algn="r"/>
            <a:endParaRPr lang="en-US" altLang="ja-JP" dirty="0"/>
          </a:p>
          <a:p>
            <a:pPr algn="r"/>
            <a:r>
              <a:rPr lang="ja-JP" altLang="en-US" dirty="0"/>
              <a:t>メンバー </a:t>
            </a:r>
            <a:r>
              <a:rPr kumimoji="1" lang="ja-JP" altLang="en-US" dirty="0"/>
              <a:t>： </a:t>
            </a:r>
            <a:r>
              <a:rPr kumimoji="1" lang="en-US" altLang="ja-JP" dirty="0" err="1"/>
              <a:t>Yurina</a:t>
            </a:r>
            <a:r>
              <a:rPr lang="ja-JP" altLang="en-US" dirty="0"/>
              <a:t> ・ りんたろー</a:t>
            </a:r>
            <a:r>
              <a:rPr lang="en-US" altLang="ja-JP" dirty="0"/>
              <a:t> </a:t>
            </a:r>
            <a:r>
              <a:rPr lang="ja-JP" altLang="en-US" dirty="0"/>
              <a:t>・ </a:t>
            </a:r>
            <a:r>
              <a:rPr lang="en-US" altLang="ja-JP" dirty="0" err="1"/>
              <a:t>haru.ta</a:t>
            </a:r>
            <a:r>
              <a:rPr lang="en-US" altLang="ja-JP" dirty="0"/>
              <a:t> </a:t>
            </a:r>
            <a:r>
              <a:rPr lang="ja-JP" altLang="en-US" dirty="0"/>
              <a:t>・ シンシン ・ </a:t>
            </a:r>
            <a:r>
              <a:rPr lang="en-US" altLang="ja-JP" dirty="0" err="1"/>
              <a:t>Fuxase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92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E9C7A-C7A8-42FA-8746-AA630546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solidFill>
                  <a:srgbClr val="002060"/>
                </a:solidFill>
              </a:rPr>
              <a:t>ライブの看板</a:t>
            </a:r>
            <a:br>
              <a:rPr kumimoji="1" lang="en-US" altLang="ja-JP" dirty="0">
                <a:solidFill>
                  <a:srgbClr val="002060"/>
                </a:solidFill>
              </a:rPr>
            </a:br>
            <a:endParaRPr kumimoji="1" lang="ja-JP" altLang="en-US" dirty="0">
              <a:solidFill>
                <a:srgbClr val="002060"/>
              </a:solidFill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C68367F0-828C-42F9-AA23-D58993B61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93" y="703556"/>
            <a:ext cx="6695920" cy="5019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AC7C2C-827B-4744-A533-58BE9ABE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ja-JP" altLang="en-US" sz="1600" dirty="0"/>
              <a:t>人気アーティストグループ</a:t>
            </a:r>
            <a:endParaRPr lang="en-US" altLang="ja-JP" sz="1600" dirty="0"/>
          </a:p>
          <a:p>
            <a:r>
              <a:rPr lang="ja-JP" altLang="en-US" dirty="0"/>
              <a:t>　</a:t>
            </a:r>
            <a:r>
              <a:rPr lang="en-US" altLang="ja-JP" sz="1800" dirty="0">
                <a:solidFill>
                  <a:srgbClr val="00B050"/>
                </a:solidFill>
              </a:rPr>
              <a:t>『 SEKAI NO OWARI 』</a:t>
            </a:r>
          </a:p>
          <a:p>
            <a:r>
              <a:rPr lang="ja-JP" altLang="en-US" sz="1600" dirty="0"/>
              <a:t>のライブ看板。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大木の中に街があるような演出のライブで、看板もネオンのツルが絡んでいるようなデザイン。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　　　　　　　撮影者：</a:t>
            </a:r>
            <a:r>
              <a:rPr kumimoji="1" lang="en-US" altLang="ja-JP" sz="1600" dirty="0" err="1"/>
              <a:t>Fuxase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4702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784BC-272B-4F19-922B-291D1200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049" y="822664"/>
            <a:ext cx="3870665" cy="1600200"/>
          </a:xfrm>
        </p:spPr>
        <p:txBody>
          <a:bodyPr/>
          <a:lstStyle/>
          <a:p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音楽あふれる</a:t>
            </a:r>
            <a:br>
              <a:rPr kumimoji="1"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kumimoji="1"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　　 　楽器看板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F056CE42-3829-4576-8110-72AB16050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8" y="918081"/>
            <a:ext cx="6510337" cy="488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6F2B7F-7B72-4071-B4BF-E0AB7F854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7053" y="2704146"/>
            <a:ext cx="3285478" cy="3094485"/>
          </a:xfrm>
        </p:spPr>
        <p:txBody>
          <a:bodyPr>
            <a:normAutofit fontScale="92500" lnSpcReduction="10000"/>
          </a:bodyPr>
          <a:lstStyle/>
          <a:p>
            <a:endParaRPr kumimoji="1" lang="en-US" altLang="ja-JP" dirty="0"/>
          </a:p>
          <a:p>
            <a:r>
              <a:rPr lang="ja-JP" altLang="en-US" sz="2000" dirty="0">
                <a:solidFill>
                  <a:srgbClr val="002060"/>
                </a:solidFill>
              </a:rPr>
              <a:t>　チューバのショールームにワンフロア使っているだけあって</a:t>
            </a:r>
            <a:r>
              <a:rPr lang="ja-JP" altLang="en-US" sz="2000" dirty="0">
                <a:solidFill>
                  <a:schemeClr val="accent1"/>
                </a:solidFill>
              </a:rPr>
              <a:t>チューバ愛</a:t>
            </a:r>
            <a:r>
              <a:rPr lang="ja-JP" altLang="en-US" sz="2000" dirty="0">
                <a:solidFill>
                  <a:srgbClr val="002060"/>
                </a:solidFill>
              </a:rPr>
              <a:t>感じるチューバの形をした看板。</a:t>
            </a:r>
            <a:endParaRPr lang="en-US" altLang="ja-JP" sz="2000" dirty="0">
              <a:solidFill>
                <a:srgbClr val="002060"/>
              </a:solidFill>
            </a:endParaRPr>
          </a:p>
          <a:p>
            <a:r>
              <a:rPr kumimoji="1" lang="ja-JP" altLang="en-US" sz="2000" dirty="0">
                <a:solidFill>
                  <a:srgbClr val="002060"/>
                </a:solidFill>
              </a:rPr>
              <a:t>　上には</a:t>
            </a:r>
            <a:r>
              <a:rPr kumimoji="1" lang="ja-JP" altLang="en-US" sz="2000" dirty="0">
                <a:solidFill>
                  <a:srgbClr val="0070C0"/>
                </a:solidFill>
              </a:rPr>
              <a:t>ト音記号</a:t>
            </a:r>
            <a:r>
              <a:rPr kumimoji="1" lang="ja-JP" altLang="en-US" sz="2000" dirty="0">
                <a:solidFill>
                  <a:srgbClr val="002060"/>
                </a:solidFill>
              </a:rPr>
              <a:t>も！</a:t>
            </a:r>
            <a:endParaRPr kumimoji="1" lang="en-US" altLang="ja-JP" sz="2000" dirty="0">
              <a:solidFill>
                <a:srgbClr val="002060"/>
              </a:solidFill>
            </a:endParaRPr>
          </a:p>
          <a:p>
            <a:endParaRPr lang="en-US" altLang="ja-JP" sz="2000" dirty="0">
              <a:solidFill>
                <a:srgbClr val="002060"/>
              </a:solidFill>
            </a:endParaRPr>
          </a:p>
          <a:p>
            <a:r>
              <a:rPr kumimoji="1" lang="ja-JP" altLang="en-US" sz="2000" dirty="0">
                <a:solidFill>
                  <a:srgbClr val="002060"/>
                </a:solidFill>
              </a:rPr>
              <a:t>　　　　　撮影者：</a:t>
            </a:r>
            <a:r>
              <a:rPr kumimoji="1" lang="en-US" altLang="ja-JP" sz="2000" dirty="0" err="1">
                <a:solidFill>
                  <a:srgbClr val="002060"/>
                </a:solidFill>
              </a:rPr>
              <a:t>Yurina</a:t>
            </a:r>
            <a:br>
              <a:rPr kumimoji="1" lang="en-US" altLang="ja-JP" sz="2000" dirty="0">
                <a:solidFill>
                  <a:srgbClr val="002060"/>
                </a:solidFill>
              </a:rPr>
            </a:br>
            <a:endParaRPr kumimoji="1" lang="en-US" altLang="ja-JP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79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0E5D1-0225-4721-AEC4-37D38352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19" y="639315"/>
            <a:ext cx="7134580" cy="1295400"/>
          </a:xfrm>
        </p:spPr>
        <p:txBody>
          <a:bodyPr/>
          <a:lstStyle/>
          <a:p>
            <a:r>
              <a:rPr lang="ja-JP" altLang="en-US" dirty="0"/>
              <a:t>おもしろ</a:t>
            </a:r>
            <a:r>
              <a:rPr kumimoji="1" lang="ja-JP" altLang="en-US" dirty="0"/>
              <a:t>シリーズ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BCD1F-F43B-47B8-B1FE-3C4F49D32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sz="2800" dirty="0">
                <a:solidFill>
                  <a:srgbClr val="00B050"/>
                </a:solidFill>
              </a:rPr>
              <a:t>漢字が読めない看板</a:t>
            </a:r>
          </a:p>
        </p:txBody>
      </p:sp>
      <p:pic>
        <p:nvPicPr>
          <p:cNvPr id="13" name="図プレースホルダー 12">
            <a:extLst>
              <a:ext uri="{FF2B5EF4-FFF2-40B4-BE49-F238E27FC236}">
                <a16:creationId xmlns:a16="http://schemas.microsoft.com/office/drawing/2014/main" id="{22544E48-09F0-4A70-BC59-E892BE920A6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" t="30085" r="204" b="1248"/>
          <a:stretch/>
        </p:blipFill>
        <p:spPr>
          <a:xfrm>
            <a:off x="688618" y="2210541"/>
            <a:ext cx="3451582" cy="1820122"/>
          </a:xfrm>
        </p:spPr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73FE73-C794-40A8-A0AA-AFAC3CB4E619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/>
              <a:t>中国の留学生ですら読めくて困ってしまうほど難しい感じの看板。読める人募集！</a:t>
            </a:r>
            <a:endParaRPr kumimoji="1" lang="en-US" altLang="ja-JP" sz="1800" dirty="0"/>
          </a:p>
          <a:p>
            <a:r>
              <a:rPr lang="ja-JP" altLang="en-US" sz="1800" dirty="0"/>
              <a:t>　　　　　　　撮影：シンシン</a:t>
            </a:r>
            <a:endParaRPr lang="en-US" altLang="ja-JP" sz="1800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4C2385F-46BB-45F9-9DFE-C4C246BBB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ja-JP" altLang="en-US" sz="2800" dirty="0">
                <a:solidFill>
                  <a:srgbClr val="00B050"/>
                </a:solidFill>
              </a:rPr>
              <a:t>ぴえん系の看板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pic>
        <p:nvPicPr>
          <p:cNvPr id="15" name="図プレースホルダー 14">
            <a:extLst>
              <a:ext uri="{FF2B5EF4-FFF2-40B4-BE49-F238E27FC236}">
                <a16:creationId xmlns:a16="http://schemas.microsoft.com/office/drawing/2014/main" id="{3E25D636-9564-4A41-9CF2-6D5C4109AF4F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3" b="26303"/>
          <a:stretch/>
        </p:blipFill>
        <p:spPr>
          <a:xfrm>
            <a:off x="4374263" y="2210541"/>
            <a:ext cx="3448936" cy="1820122"/>
          </a:xfr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410D122D-94EC-4D15-8D2A-55EF7AA78ED8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sz="1800" dirty="0"/>
              <a:t>公園にあったポイ捨て禁止の看板。</a:t>
            </a:r>
            <a:r>
              <a:rPr lang="ja-JP" altLang="en-US" sz="1800" dirty="0"/>
              <a:t>少し前に流行った「ぴえん」のような顔をしていて可愛い ♡</a:t>
            </a:r>
            <a:endParaRPr lang="en-US" altLang="ja-JP" sz="1800" dirty="0"/>
          </a:p>
          <a:p>
            <a:r>
              <a:rPr kumimoji="1" lang="ja-JP" altLang="en-US" sz="1800" dirty="0"/>
              <a:t>　　　　　　　</a:t>
            </a:r>
            <a:r>
              <a:rPr lang="ja-JP" altLang="en-US" sz="1800" dirty="0"/>
              <a:t>撮影：りんたろー</a:t>
            </a:r>
            <a:endParaRPr kumimoji="1" lang="ja-JP" altLang="en-US" sz="18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D36AA0F5-C8AD-46A8-85E0-29D00847E2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ja-JP" altLang="en-US" sz="2800" dirty="0">
                <a:solidFill>
                  <a:srgbClr val="00B050"/>
                </a:solidFill>
              </a:rPr>
              <a:t>看板より目立つ表示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pic>
        <p:nvPicPr>
          <p:cNvPr id="21" name="図プレースホルダー 20">
            <a:extLst>
              <a:ext uri="{FF2B5EF4-FFF2-40B4-BE49-F238E27FC236}">
                <a16:creationId xmlns:a16="http://schemas.microsoft.com/office/drawing/2014/main" id="{7CB646AB-C601-413A-A777-BEB6D40E84B6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r="328"/>
          <a:stretch>
            <a:fillRect/>
          </a:stretch>
        </p:blipFill>
        <p:spPr>
          <a:xfrm>
            <a:off x="8050213" y="115888"/>
            <a:ext cx="3448050" cy="3914775"/>
          </a:xfrm>
        </p:spPr>
      </p:pic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C76B2D31-8D44-47D8-B42C-A04BE837E534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/>
              <a:t>コインランドリーのお店の外壁に商事されているもの。店名の看板よりも派手に大きく表示されている。</a:t>
            </a:r>
            <a:endParaRPr lang="en-US" altLang="ja-JP" sz="1800" dirty="0"/>
          </a:p>
          <a:p>
            <a:r>
              <a:rPr kumimoji="1" lang="ja-JP" altLang="en-US" sz="1800" dirty="0"/>
              <a:t>　　　　　　　　撮影：</a:t>
            </a:r>
            <a:r>
              <a:rPr kumimoji="1" lang="en-US" altLang="ja-JP" sz="1800" dirty="0" err="1"/>
              <a:t>haru.ta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714214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97</TotalTime>
  <Words>238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木版活字</vt:lpstr>
      <vt:lpstr>デザイン演習　      　　　　８班</vt:lpstr>
      <vt:lpstr>ライブの看板 </vt:lpstr>
      <vt:lpstr>　音楽あふれる 　　　 　楽器看板</vt:lpstr>
      <vt:lpstr>おもしろシリーズ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デザイン演習　      　　　　８班</dc:title>
  <dc:creator>中野 由梨奈</dc:creator>
  <cp:lastModifiedBy>中野 由梨奈</cp:lastModifiedBy>
  <cp:revision>2</cp:revision>
  <dcterms:created xsi:type="dcterms:W3CDTF">2021-10-12T05:25:51Z</dcterms:created>
  <dcterms:modified xsi:type="dcterms:W3CDTF">2021-10-12T07:03:30Z</dcterms:modified>
</cp:coreProperties>
</file>