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5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6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7.xml" ContentType="application/vnd.openxmlformats-officedocument.theme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  <p:sldMasterId id="2147483732" r:id="rId3"/>
    <p:sldMasterId id="2147483733" r:id="rId4"/>
    <p:sldMasterId id="2147486477" r:id="rId5"/>
    <p:sldMasterId id="2147486493" r:id="rId6"/>
    <p:sldMasterId id="2147486508" r:id="rId7"/>
    <p:sldMasterId id="2147492257" r:id="rId8"/>
  </p:sldMasterIdLst>
  <p:notesMasterIdLst>
    <p:notesMasterId r:id="rId32"/>
  </p:notesMasterIdLst>
  <p:handoutMasterIdLst>
    <p:handoutMasterId r:id="rId33"/>
  </p:handoutMasterIdLst>
  <p:sldIdLst>
    <p:sldId id="2152" r:id="rId9"/>
    <p:sldId id="3697" r:id="rId10"/>
    <p:sldId id="3833" r:id="rId11"/>
    <p:sldId id="3828" r:id="rId12"/>
    <p:sldId id="3829" r:id="rId13"/>
    <p:sldId id="3830" r:id="rId14"/>
    <p:sldId id="3831" r:id="rId15"/>
    <p:sldId id="3832" r:id="rId16"/>
    <p:sldId id="3699" r:id="rId17"/>
    <p:sldId id="3700" r:id="rId18"/>
    <p:sldId id="3698" r:id="rId19"/>
    <p:sldId id="3719" r:id="rId20"/>
    <p:sldId id="3718" r:id="rId21"/>
    <p:sldId id="3710" r:id="rId22"/>
    <p:sldId id="3711" r:id="rId23"/>
    <p:sldId id="3712" r:id="rId24"/>
    <p:sldId id="3827" r:id="rId25"/>
    <p:sldId id="3723" r:id="rId26"/>
    <p:sldId id="3724" r:id="rId27"/>
    <p:sldId id="3720" r:id="rId28"/>
    <p:sldId id="3721" r:id="rId29"/>
    <p:sldId id="3722" r:id="rId30"/>
    <p:sldId id="2229" r:id="rId31"/>
  </p:sldIdLst>
  <p:sldSz cx="9144000" cy="6858000" type="screen4x3"/>
  <p:notesSz cx="6669088" cy="9926638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sz="3000" b="1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0"/>
        <a:cs typeface="Arial Unicode MS" panose="020B0604020202020204" pitchFamily="34" charset="-120"/>
      </a:defRPr>
    </a:lvl1pPr>
    <a:lvl2pPr marL="457200" algn="l" rtl="0" eaLnBrk="0" fontAlgn="base" hangingPunct="0">
      <a:spcBef>
        <a:spcPct val="0"/>
      </a:spcBef>
      <a:spcAft>
        <a:spcPct val="0"/>
      </a:spcAft>
      <a:defRPr sz="3000" b="1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0"/>
        <a:cs typeface="Arial Unicode MS" panose="020B0604020202020204" pitchFamily="34" charset="-120"/>
      </a:defRPr>
    </a:lvl2pPr>
    <a:lvl3pPr marL="914400" algn="l" rtl="0" eaLnBrk="0" fontAlgn="base" hangingPunct="0">
      <a:spcBef>
        <a:spcPct val="0"/>
      </a:spcBef>
      <a:spcAft>
        <a:spcPct val="0"/>
      </a:spcAft>
      <a:defRPr sz="3000" b="1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0"/>
        <a:cs typeface="Arial Unicode MS" panose="020B0604020202020204" pitchFamily="34" charset="-120"/>
      </a:defRPr>
    </a:lvl3pPr>
    <a:lvl4pPr marL="1371600" algn="l" rtl="0" eaLnBrk="0" fontAlgn="base" hangingPunct="0">
      <a:spcBef>
        <a:spcPct val="0"/>
      </a:spcBef>
      <a:spcAft>
        <a:spcPct val="0"/>
      </a:spcAft>
      <a:defRPr sz="3000" b="1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0"/>
        <a:cs typeface="Arial Unicode MS" panose="020B0604020202020204" pitchFamily="34" charset="-120"/>
      </a:defRPr>
    </a:lvl4pPr>
    <a:lvl5pPr marL="1828800" algn="l" rtl="0" eaLnBrk="0" fontAlgn="base" hangingPunct="0">
      <a:spcBef>
        <a:spcPct val="0"/>
      </a:spcBef>
      <a:spcAft>
        <a:spcPct val="0"/>
      </a:spcAft>
      <a:defRPr sz="3000" b="1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0"/>
        <a:cs typeface="Arial Unicode MS" panose="020B0604020202020204" pitchFamily="34" charset="-120"/>
      </a:defRPr>
    </a:lvl5pPr>
    <a:lvl6pPr marL="2286000" algn="l" defTabSz="914400" rtl="0" eaLnBrk="1" latinLnBrk="0" hangingPunct="1">
      <a:defRPr sz="3000" b="1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0"/>
        <a:cs typeface="Arial Unicode MS" panose="020B0604020202020204" pitchFamily="34" charset="-120"/>
      </a:defRPr>
    </a:lvl6pPr>
    <a:lvl7pPr marL="2743200" algn="l" defTabSz="914400" rtl="0" eaLnBrk="1" latinLnBrk="0" hangingPunct="1">
      <a:defRPr sz="3000" b="1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0"/>
        <a:cs typeface="Arial Unicode MS" panose="020B0604020202020204" pitchFamily="34" charset="-120"/>
      </a:defRPr>
    </a:lvl7pPr>
    <a:lvl8pPr marL="3200400" algn="l" defTabSz="914400" rtl="0" eaLnBrk="1" latinLnBrk="0" hangingPunct="1">
      <a:defRPr sz="3000" b="1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0"/>
        <a:cs typeface="Arial Unicode MS" panose="020B0604020202020204" pitchFamily="34" charset="-120"/>
      </a:defRPr>
    </a:lvl8pPr>
    <a:lvl9pPr marL="3657600" algn="l" defTabSz="914400" rtl="0" eaLnBrk="1" latinLnBrk="0" hangingPunct="1">
      <a:defRPr sz="3000" b="1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0"/>
        <a:cs typeface="Arial Unicode MS" panose="020B0604020202020204" pitchFamily="34" charset="-12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FF0000"/>
    <a:srgbClr val="00AEE7"/>
    <a:srgbClr val="99FF99"/>
    <a:srgbClr val="FF6600"/>
    <a:srgbClr val="0000CC"/>
    <a:srgbClr val="00FF00"/>
    <a:srgbClr val="CCCCFF"/>
    <a:srgbClr val="C0C0C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47" autoAdjust="0"/>
    <p:restoredTop sz="89591" autoAdjust="0"/>
  </p:normalViewPr>
  <p:slideViewPr>
    <p:cSldViewPr snapToGrid="0">
      <p:cViewPr varScale="1">
        <p:scale>
          <a:sx n="102" d="100"/>
          <a:sy n="102" d="100"/>
        </p:scale>
        <p:origin x="220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0788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21" Type="http://schemas.openxmlformats.org/officeDocument/2006/relationships/slide" Target="slides/slide13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1D435FB1-E7BD-41BB-8A29-F997867F333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52" tIns="46024" rIns="92052" bIns="46024" numCol="1" anchor="t" anchorCtr="0" compatLnSpc="1">
            <a:prstTxWarp prst="textNoShape">
              <a:avLst/>
            </a:prstTxWarp>
          </a:bodyPr>
          <a:lstStyle>
            <a:lvl1pPr algn="l" defTabSz="922338" eaLnBrk="1" hangingPunct="1">
              <a:defRPr kumimoji="1" sz="1300" b="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D408181D-BBD2-4E3F-A6DF-8C14E5700BE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52" tIns="46024" rIns="92052" bIns="4602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kumimoji="1" sz="1300" b="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A1A74F57-282D-48CA-92F3-7976E3BDFB3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52" tIns="46024" rIns="92052" bIns="46024" numCol="1" anchor="b" anchorCtr="0" compatLnSpc="1">
            <a:prstTxWarp prst="textNoShape">
              <a:avLst/>
            </a:prstTxWarp>
          </a:bodyPr>
          <a:lstStyle>
            <a:lvl1pPr algn="l" defTabSz="922338" eaLnBrk="1" hangingPunct="1">
              <a:defRPr kumimoji="1" sz="1300" b="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05F24C0F-1E3D-4610-817E-348FF59A01D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52" tIns="46024" rIns="92052" bIns="4602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kumimoji="1" sz="1300" b="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FD82D2BA-A53A-4CEC-A0AE-5ED2E32B551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3B21372-2C0E-4464-9D5E-EE36FD45323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52" tIns="46024" rIns="92052" bIns="46024" numCol="1" anchor="t" anchorCtr="0" compatLnSpc="1">
            <a:prstTxWarp prst="textNoShape">
              <a:avLst/>
            </a:prstTxWarp>
          </a:bodyPr>
          <a:lstStyle>
            <a:lvl1pPr algn="l" defTabSz="922338" eaLnBrk="1" hangingPunct="1">
              <a:defRPr kumimoji="1" sz="1300" b="0">
                <a:latin typeface="Tahoma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729D321-56CE-4001-A1B0-DCFEFBD5781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52" tIns="46024" rIns="92052" bIns="4602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kumimoji="1" sz="1300" b="0">
                <a:latin typeface="Tahoma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988" name="Rectangle 4">
            <a:extLst>
              <a:ext uri="{FF2B5EF4-FFF2-40B4-BE49-F238E27FC236}">
                <a16:creationId xmlns:a16="http://schemas.microsoft.com/office/drawing/2014/main" id="{100BB132-1EC5-4802-BB81-73DA49A3B87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883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0DE8B85-28E7-41DF-8608-4ECA9DA1906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7413" y="4714875"/>
            <a:ext cx="4894262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52" tIns="46024" rIns="92052" bIns="460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55667C5-8F02-48D7-BB17-BA6075E0FD8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52" tIns="46024" rIns="92052" bIns="46024" numCol="1" anchor="b" anchorCtr="0" compatLnSpc="1">
            <a:prstTxWarp prst="textNoShape">
              <a:avLst/>
            </a:prstTxWarp>
          </a:bodyPr>
          <a:lstStyle>
            <a:lvl1pPr algn="l" defTabSz="922338" eaLnBrk="1" hangingPunct="1">
              <a:defRPr kumimoji="1" sz="1300" b="0">
                <a:latin typeface="Tahoma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6A9A083-7002-4058-A88F-1B935F3FD0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52" tIns="46024" rIns="92052" bIns="4602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kumimoji="1" sz="1300" b="0">
                <a:latin typeface="Tahoma" panose="020B060403050404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ACBC11D8-FE87-40DA-B9E2-8EAC7D793F1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D479A3A4-2526-48B5-ACC1-9BAC1EF8EC5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43" tIns="46019" rIns="92043" bIns="46019" anchor="b"/>
          <a:lstStyle>
            <a:lvl1pPr defTabSz="922338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 defTabSz="922338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 defTabSz="922338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 defTabSz="922338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 defTabSz="922338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r" eaLnBrk="1" hangingPunct="1"/>
            <a:fld id="{447F4817-9CFE-4FAA-BB29-0B4A741B2FB3}" type="slidenum">
              <a:rPr kumimoji="1" lang="en-US" altLang="zh-TW" sz="1300" b="0">
                <a:latin typeface="Tahoma" panose="020B0604030504040204" pitchFamily="34" charset="0"/>
              </a:rPr>
              <a:pPr algn="r" eaLnBrk="1" hangingPunct="1"/>
              <a:t>1</a:t>
            </a:fld>
            <a:endParaRPr kumimoji="1" lang="en-US" altLang="zh-TW" sz="1300" b="0">
              <a:latin typeface="Tahoma" panose="020B0604030504040204" pitchFamily="34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14F01D7D-56A3-47C0-BF77-10ECA5B727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4550" y="733425"/>
            <a:ext cx="4972050" cy="3729038"/>
          </a:xfrm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BF30ED30-2DDA-43C9-ACEA-729118C758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7413" y="4708525"/>
            <a:ext cx="4948237" cy="2635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43" tIns="46019" rIns="92043" bIns="46019"/>
          <a:lstStyle/>
          <a:p>
            <a:pPr eaLnBrk="1" hangingPunct="1"/>
            <a:endParaRPr lang="en-US" altLang="zh-CN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15D7DE8-514C-4B7F-8DCF-43D847F08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752600" cy="4876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endParaRPr lang="en-GB" altLang="zh-TW" sz="2400" b="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2AAB542-04D1-4AD0-B4A7-9025C5CE8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63750" y="4976813"/>
            <a:ext cx="1854200" cy="14478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/>
            <a:tailEnd/>
          </a:ln>
        </p:spPr>
        <p:txBody>
          <a:bodyPr lIns="45720" rIns="27432" anchor="ctr">
            <a:spAutoFit/>
          </a:bodyPr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endParaRPr lang="zh-TW" altLang="en-US" sz="280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A7128EE-B837-414A-831D-8ADA0A915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33575" y="5135563"/>
            <a:ext cx="457200" cy="457200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chemeClr val="bg1"/>
                </a:solidFill>
                <a:cs typeface="Arial" panose="020B0604020202020204" pitchFamily="34" charset="0"/>
              </a:rPr>
              <a:t>0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chemeClr val="bg1"/>
                </a:solidFill>
                <a:cs typeface="Arial" panose="020B0604020202020204" pitchFamily="34" charset="0"/>
              </a:rPr>
              <a:t>51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chemeClr val="bg1"/>
                </a:solidFill>
                <a:cs typeface="Arial" panose="020B0604020202020204" pitchFamily="34" charset="0"/>
              </a:rPr>
              <a:t>102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5E0B38A-500A-44BF-A92E-F5567CF1C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43025" y="3684588"/>
            <a:ext cx="457200" cy="457200"/>
          </a:xfrm>
          <a:prstGeom prst="rect">
            <a:avLst/>
          </a:prstGeom>
          <a:solidFill>
            <a:srgbClr val="1B65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chemeClr val="bg1"/>
                </a:solidFill>
                <a:cs typeface="Arial" panose="020B0604020202020204" pitchFamily="34" charset="0"/>
              </a:rPr>
              <a:t>27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chemeClr val="bg1"/>
                </a:solidFill>
                <a:cs typeface="Arial" panose="020B0604020202020204" pitchFamily="34" charset="0"/>
              </a:rPr>
              <a:t>101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chemeClr val="bg1"/>
                </a:solidFill>
                <a:cs typeface="Arial" panose="020B0604020202020204" pitchFamily="34" charset="0"/>
              </a:rPr>
              <a:t>183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FFE6DC6-5ACA-4CA6-8BC3-44D0ACFE0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82638" y="5135563"/>
            <a:ext cx="457200" cy="457200"/>
          </a:xfrm>
          <a:prstGeom prst="rect">
            <a:avLst/>
          </a:prstGeom>
          <a:solidFill>
            <a:srgbClr val="FFCB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cs typeface="Arial" panose="020B0604020202020204" pitchFamily="34" charset="0"/>
              </a:rPr>
              <a:t>255</a:t>
            </a:r>
          </a:p>
          <a:p>
            <a:pPr algn="ctr" eaLnBrk="1" hangingPunct="1">
              <a:defRPr/>
            </a:pPr>
            <a:r>
              <a:rPr lang="en-US" altLang="zh-TW" sz="1000" b="0">
                <a:cs typeface="Arial" panose="020B0604020202020204" pitchFamily="34" charset="0"/>
              </a:rPr>
              <a:t>203</a:t>
            </a:r>
          </a:p>
          <a:p>
            <a:pPr algn="ctr" eaLnBrk="1" hangingPunct="1">
              <a:defRPr/>
            </a:pPr>
            <a:r>
              <a:rPr lang="en-US" altLang="zh-TW" sz="1000" b="0">
                <a:cs typeface="Arial" panose="020B0604020202020204" pitchFamily="34" charset="0"/>
              </a:rPr>
              <a:t>109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6524B977-242B-440E-9E09-1BD7BB094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33575" y="5821363"/>
            <a:ext cx="457200" cy="457200"/>
          </a:xfrm>
          <a:prstGeom prst="rect">
            <a:avLst/>
          </a:prstGeom>
          <a:solidFill>
            <a:srgbClr val="CC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cs typeface="Arial" panose="020B0604020202020204" pitchFamily="34" charset="0"/>
              </a:rPr>
              <a:t>204</a:t>
            </a:r>
          </a:p>
          <a:p>
            <a:pPr algn="ctr" eaLnBrk="1" hangingPunct="1">
              <a:defRPr/>
            </a:pPr>
            <a:r>
              <a:rPr lang="en-US" altLang="zh-TW" sz="1000" b="0">
                <a:cs typeface="Arial" panose="020B0604020202020204" pitchFamily="34" charset="0"/>
              </a:rPr>
              <a:t>204</a:t>
            </a:r>
          </a:p>
          <a:p>
            <a:pPr algn="ctr" eaLnBrk="1" hangingPunct="1">
              <a:defRPr/>
            </a:pPr>
            <a:r>
              <a:rPr lang="en-US" altLang="zh-TW" sz="1000" b="0">
                <a:cs typeface="Arial" panose="020B0604020202020204" pitchFamily="34" charset="0"/>
              </a:rPr>
              <a:t>153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9C539929-2ED3-46C5-92A2-B695B3121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58900" y="5821363"/>
            <a:ext cx="457200" cy="457200"/>
          </a:xfrm>
          <a:prstGeom prst="rect">
            <a:avLst/>
          </a:prstGeom>
          <a:solidFill>
            <a:srgbClr val="E90919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CN" sz="1000" b="0">
                <a:cs typeface="Arial" panose="020B0604020202020204" pitchFamily="34" charset="0"/>
              </a:rPr>
              <a:t>233</a:t>
            </a:r>
          </a:p>
          <a:p>
            <a:pPr algn="ctr" eaLnBrk="1" hangingPunct="1">
              <a:defRPr/>
            </a:pPr>
            <a:r>
              <a:rPr lang="en-US" altLang="zh-CN" sz="1000" b="0">
                <a:cs typeface="Arial" panose="020B0604020202020204" pitchFamily="34" charset="0"/>
              </a:rPr>
              <a:t>9</a:t>
            </a:r>
          </a:p>
          <a:p>
            <a:pPr algn="ctr" eaLnBrk="1" hangingPunct="1">
              <a:defRPr/>
            </a:pPr>
            <a:r>
              <a:rPr lang="en-US" altLang="zh-CN" sz="1000" b="0">
                <a:cs typeface="Arial" panose="020B0604020202020204" pitchFamily="34" charset="0"/>
              </a:rPr>
              <a:t>25</a:t>
            </a:r>
            <a:endParaRPr lang="en-US" altLang="zh-TW" sz="1000" b="0"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15E87EA1-9551-46BA-9C7E-4B1FA4C6B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82638" y="5821363"/>
            <a:ext cx="457200" cy="457200"/>
          </a:xfrm>
          <a:prstGeom prst="rect">
            <a:avLst/>
          </a:prstGeom>
          <a:solidFill>
            <a:srgbClr val="7882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cs typeface="Arial" panose="020B0604020202020204" pitchFamily="34" charset="0"/>
              </a:rPr>
              <a:t>120</a:t>
            </a:r>
          </a:p>
          <a:p>
            <a:pPr algn="ctr" eaLnBrk="1" hangingPunct="1">
              <a:defRPr/>
            </a:pPr>
            <a:r>
              <a:rPr lang="en-US" altLang="zh-TW" sz="1000" b="0">
                <a:cs typeface="Arial" panose="020B0604020202020204" pitchFamily="34" charset="0"/>
              </a:rPr>
              <a:t>130</a:t>
            </a:r>
          </a:p>
          <a:p>
            <a:pPr algn="ctr" eaLnBrk="1" hangingPunct="1">
              <a:defRPr/>
            </a:pPr>
            <a:r>
              <a:rPr lang="en-US" altLang="zh-TW" sz="1000" b="0">
                <a:cs typeface="Arial" panose="020B0604020202020204" pitchFamily="34" charset="0"/>
              </a:rPr>
              <a:t>130</a:t>
            </a: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75A46243-44BF-4E3C-8221-6C2869F91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58900" y="5135563"/>
            <a:ext cx="457200" cy="457200"/>
          </a:xfrm>
          <a:prstGeom prst="rect">
            <a:avLst/>
          </a:prstGeom>
          <a:solidFill>
            <a:srgbClr val="86D3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cs typeface="Arial" panose="020B0604020202020204" pitchFamily="34" charset="0"/>
              </a:rPr>
              <a:t>134</a:t>
            </a:r>
          </a:p>
          <a:p>
            <a:pPr algn="ctr" eaLnBrk="1" hangingPunct="1">
              <a:defRPr/>
            </a:pPr>
            <a:r>
              <a:rPr lang="en-US" altLang="zh-TW" sz="1000" b="0">
                <a:cs typeface="Arial" panose="020B0604020202020204" pitchFamily="34" charset="0"/>
              </a:rPr>
              <a:t>211</a:t>
            </a:r>
          </a:p>
          <a:p>
            <a:pPr algn="ctr" eaLnBrk="1" hangingPunct="1">
              <a:defRPr/>
            </a:pPr>
            <a:r>
              <a:rPr lang="en-US" altLang="zh-TW" sz="1000" b="0">
                <a:cs typeface="Arial" panose="020B0604020202020204" pitchFamily="34" charset="0"/>
              </a:rPr>
              <a:t>226</a:t>
            </a:r>
          </a:p>
        </p:txBody>
      </p:sp>
      <p:sp>
        <p:nvSpPr>
          <p:cNvPr id="11" name="Line 18">
            <a:extLst>
              <a:ext uri="{FF2B5EF4-FFF2-40B4-BE49-F238E27FC236}">
                <a16:creationId xmlns:a16="http://schemas.microsoft.com/office/drawing/2014/main" id="{DC43C19C-F4DB-432C-802A-6475287B0C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5000" y="660400"/>
            <a:ext cx="4533900" cy="2540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" name="Line 19">
            <a:extLst>
              <a:ext uri="{FF2B5EF4-FFF2-40B4-BE49-F238E27FC236}">
                <a16:creationId xmlns:a16="http://schemas.microsoft.com/office/drawing/2014/main" id="{592E3347-D8BD-4320-8F09-15D082778F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32800" y="660400"/>
            <a:ext cx="469900" cy="1270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" name="Text Box 20">
            <a:extLst>
              <a:ext uri="{FF2B5EF4-FFF2-40B4-BE49-F238E27FC236}">
                <a16:creationId xmlns:a16="http://schemas.microsoft.com/office/drawing/2014/main" id="{C05AE421-A107-44C4-8F02-645733881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3038" y="438150"/>
            <a:ext cx="3065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2400" b="0">
                <a:cs typeface="Arial" panose="020B0604020202020204" pitchFamily="34" charset="0"/>
              </a:rPr>
              <a:t>Drive for better vision</a:t>
            </a:r>
          </a:p>
        </p:txBody>
      </p:sp>
      <p:pic>
        <p:nvPicPr>
          <p:cNvPr id="14" name="Picture 24" descr="LOGO-8">
            <a:extLst>
              <a:ext uri="{FF2B5EF4-FFF2-40B4-BE49-F238E27FC236}">
                <a16:creationId xmlns:a16="http://schemas.microsoft.com/office/drawing/2014/main" id="{CFBC1333-D364-4751-A8A1-D490D6346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5" y="1662113"/>
            <a:ext cx="2011363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36">
            <a:extLst>
              <a:ext uri="{FF2B5EF4-FFF2-40B4-BE49-F238E27FC236}">
                <a16:creationId xmlns:a16="http://schemas.microsoft.com/office/drawing/2014/main" id="{CBE37FED-E8A0-421A-BFA5-3BD157B2AA19}"/>
              </a:ext>
            </a:extLst>
          </p:cNvPr>
          <p:cNvGrpSpPr>
            <a:grpSpLocks/>
          </p:cNvGrpSpPr>
          <p:nvPr/>
        </p:nvGrpSpPr>
        <p:grpSpPr bwMode="auto">
          <a:xfrm>
            <a:off x="6149975" y="5824538"/>
            <a:ext cx="2379663" cy="565150"/>
            <a:chOff x="592" y="1676"/>
            <a:chExt cx="1499" cy="356"/>
          </a:xfrm>
        </p:grpSpPr>
        <p:sp>
          <p:nvSpPr>
            <p:cNvPr id="16" name="Text Box 37">
              <a:extLst>
                <a:ext uri="{FF2B5EF4-FFF2-40B4-BE49-F238E27FC236}">
                  <a16:creationId xmlns:a16="http://schemas.microsoft.com/office/drawing/2014/main" id="{3283153C-98EB-4E3E-A86F-15F4DDC68C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" y="1676"/>
              <a:ext cx="1499" cy="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1pPr>
              <a:lvl2pPr marL="742950" indent="-285750"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2pPr>
              <a:lvl3pPr marL="1143000" indent="-228600"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3pPr>
              <a:lvl4pPr marL="1600200" indent="-228600"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4pPr>
              <a:lvl5pPr marL="2057400" indent="-228600"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9pPr>
            </a:lstStyle>
            <a:p>
              <a:pPr algn="dist" eaLnBrk="1" hangingPunct="1">
                <a:defRPr/>
              </a:pPr>
              <a:r>
                <a:rPr lang="en-US" altLang="zh-TW" sz="1500" b="0">
                  <a:cs typeface="Arial" panose="020B0604020202020204" pitchFamily="34" charset="0"/>
                </a:rPr>
                <a:t>Himax Technologies, Inc.</a:t>
              </a:r>
            </a:p>
            <a:p>
              <a:pPr algn="dist" eaLnBrk="1" hangingPunct="1">
                <a:defRPr/>
              </a:pPr>
              <a:r>
                <a:rPr lang="zh-TW" altLang="en-US" sz="1600" b="0">
                  <a:ea typeface="華康中黑體(P)-UN" pitchFamily="34" charset="-120"/>
                  <a:cs typeface="Arial" panose="020B0604020202020204" pitchFamily="34" charset="0"/>
                </a:rPr>
                <a:t>奇景光電股份有限公司</a:t>
              </a:r>
            </a:p>
          </p:txBody>
        </p:sp>
        <p:sp>
          <p:nvSpPr>
            <p:cNvPr id="17" name="Line 38">
              <a:extLst>
                <a:ext uri="{FF2B5EF4-FFF2-40B4-BE49-F238E27FC236}">
                  <a16:creationId xmlns:a16="http://schemas.microsoft.com/office/drawing/2014/main" id="{08701EB0-2E16-4528-88B0-C99AAFD520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6" y="1856"/>
              <a:ext cx="1347" cy="0"/>
            </a:xfrm>
            <a:prstGeom prst="line">
              <a:avLst/>
            </a:prstGeom>
            <a:noFill/>
            <a:ln w="6350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8195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481285-9480-41C2-A938-A0C9425C7B7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E7153-4EC2-433D-8987-46117524D2D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4065723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AD66BD3-335E-492D-9B01-A388B12026B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4E713-2170-49D8-A37A-7AD38418351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12958857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45EE52-77D4-4737-8A42-332E7033D12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FA65A2-2483-4C4D-BE3C-7BACC5C5EC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73695119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72263" y="152400"/>
            <a:ext cx="2071687" cy="61944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62663" cy="61944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A4BC28-1275-4B05-89F5-CED3DA883E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54E4B7-8E50-467D-92B2-5A5AE326941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22934179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040DE4-49C7-498A-AB4D-0A9CFEC493C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7C488A-5CBF-4CE6-BD6D-B415E8178B3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35873245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1_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63550" y="1338263"/>
            <a:ext cx="8280400" cy="5008562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66AAA2-3055-43AF-9E20-C4421916F0B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4990F1-7C2C-41FF-9335-1333CD95DA0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50846597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63550" y="1338263"/>
            <a:ext cx="4064000" cy="500856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79950" y="1338263"/>
            <a:ext cx="4064000" cy="500856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C21460E-D9C6-42EE-ACA3-618A7C88132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22ADD-9705-4365-81E0-DCBC3300F0F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0338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72263" y="152400"/>
            <a:ext cx="2071687" cy="61944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62663" cy="61944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8FA351-80FF-4D51-BA27-B59B95D4EB0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6860D1-5477-4A86-BCB1-AD11ABB44A7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38507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B6F82D-9372-4117-8A33-7913044D2F6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E63F2C-33A4-43C5-9766-3076DF8FF5B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882984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1_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63550" y="1338263"/>
            <a:ext cx="8280400" cy="5008562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378AEF-40DA-4ACD-8C0B-E1951855143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39A610-F7AE-4F72-A922-87906692067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8427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63550" y="1338263"/>
            <a:ext cx="4064000" cy="500856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79950" y="1338263"/>
            <a:ext cx="4064000" cy="500856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A57626A-0B04-4174-84C7-19D6D309032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6A666-6FB5-497C-A9D9-506C304758D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02423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4269451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912011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632326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5563824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285184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D0FAC2-E941-42B2-A1C6-ADDFAD67784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9B4781-6C4F-4525-97EF-66FED757C3B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602270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589190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14376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9087652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9652752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5418127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0266766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3931218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6271194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0904458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88636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6EFEA7-EF59-47D5-B683-A83BCC7488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5D1E29-D223-4807-B6E1-27E3BD7326C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740949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9995636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459290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5211752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090542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58489166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91594252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606521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93466787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14565314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62684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3550" y="1338263"/>
            <a:ext cx="4064000" cy="5008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79950" y="1338263"/>
            <a:ext cx="4064000" cy="5008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FF7D8E6-ECF9-4B33-BC2D-15BE58C81F6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12C71A-87D7-4963-AFA7-01734BBBD21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459350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37235856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3550" y="1338263"/>
            <a:ext cx="4064000" cy="5008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79950" y="1338263"/>
            <a:ext cx="4064000" cy="5008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1724762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6919254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35643350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591947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18015276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07438611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00465090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72263" y="152400"/>
            <a:ext cx="2071687" cy="61944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62663" cy="61944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82333810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242A8FE-F248-4893-8C6C-FE9B1ED9A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752600" cy="4876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eaLnBrk="1" hangingPunct="1">
              <a:defRPr/>
            </a:pPr>
            <a:endParaRPr lang="en-GB" altLang="zh-TW" sz="2400" b="0">
              <a:solidFill>
                <a:srgbClr val="003366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642ECA6-6A69-4157-8D97-5392E9F93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63750" y="4976813"/>
            <a:ext cx="1854200" cy="14478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/>
            <a:tailEnd/>
          </a:ln>
        </p:spPr>
        <p:txBody>
          <a:bodyPr lIns="45720" rIns="27432" anchor="ctr">
            <a:spAutoFit/>
          </a:bodyPr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eaLnBrk="1" hangingPunct="1">
              <a:defRPr/>
            </a:pPr>
            <a:endParaRPr lang="zh-TW" altLang="en-US" sz="2800" b="0">
              <a:solidFill>
                <a:srgbClr val="003366"/>
              </a:solidFill>
              <a:cs typeface="Arial" panose="020B0604020202020204" pitchFamily="34" charset="0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27400C4-B0DC-412F-896D-C56CE7554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33575" y="5135563"/>
            <a:ext cx="457200" cy="457200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0</a:t>
            </a:r>
          </a:p>
          <a:p>
            <a:pPr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51</a:t>
            </a:r>
          </a:p>
          <a:p>
            <a:pPr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102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5FE0DBB-FC5B-4315-BFFD-48CC7E2E8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43025" y="3684588"/>
            <a:ext cx="457200" cy="457200"/>
          </a:xfrm>
          <a:prstGeom prst="rect">
            <a:avLst/>
          </a:prstGeom>
          <a:solidFill>
            <a:srgbClr val="1B65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27</a:t>
            </a:r>
          </a:p>
          <a:p>
            <a:pPr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101</a:t>
            </a:r>
          </a:p>
          <a:p>
            <a:pPr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183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43CE201-7A1F-4F1C-BF7A-AD9C40AAA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82638" y="5135563"/>
            <a:ext cx="457200" cy="457200"/>
          </a:xfrm>
          <a:prstGeom prst="rect">
            <a:avLst/>
          </a:prstGeom>
          <a:solidFill>
            <a:srgbClr val="FFCB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255</a:t>
            </a:r>
          </a:p>
          <a:p>
            <a:pPr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203</a:t>
            </a:r>
          </a:p>
          <a:p>
            <a:pPr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109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007A2B78-7C07-4DBF-96ED-6F410D0EE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33575" y="5821363"/>
            <a:ext cx="457200" cy="457200"/>
          </a:xfrm>
          <a:prstGeom prst="rect">
            <a:avLst/>
          </a:prstGeom>
          <a:solidFill>
            <a:srgbClr val="CC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204</a:t>
            </a:r>
          </a:p>
          <a:p>
            <a:pPr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204</a:t>
            </a:r>
          </a:p>
          <a:p>
            <a:pPr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153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9973FEE1-0C7C-46A8-A027-283CE75D7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58900" y="5821363"/>
            <a:ext cx="457200" cy="457200"/>
          </a:xfrm>
          <a:prstGeom prst="rect">
            <a:avLst/>
          </a:prstGeom>
          <a:solidFill>
            <a:srgbClr val="E90919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eaLnBrk="1" hangingPunct="1">
              <a:defRPr/>
            </a:pPr>
            <a:r>
              <a:rPr lang="en-US" altLang="zh-CN" sz="1000" b="0">
                <a:solidFill>
                  <a:srgbClr val="003366"/>
                </a:solidFill>
                <a:cs typeface="Arial" panose="020B0604020202020204" pitchFamily="34" charset="0"/>
              </a:rPr>
              <a:t>233</a:t>
            </a:r>
          </a:p>
          <a:p>
            <a:pPr eaLnBrk="1" hangingPunct="1">
              <a:defRPr/>
            </a:pPr>
            <a:r>
              <a:rPr lang="en-US" altLang="zh-CN" sz="1000" b="0">
                <a:solidFill>
                  <a:srgbClr val="003366"/>
                </a:solidFill>
                <a:cs typeface="Arial" panose="020B0604020202020204" pitchFamily="34" charset="0"/>
              </a:rPr>
              <a:t>9</a:t>
            </a:r>
          </a:p>
          <a:p>
            <a:pPr eaLnBrk="1" hangingPunct="1">
              <a:defRPr/>
            </a:pPr>
            <a:r>
              <a:rPr lang="en-US" altLang="zh-CN" sz="1000" b="0">
                <a:solidFill>
                  <a:srgbClr val="003366"/>
                </a:solidFill>
                <a:cs typeface="Arial" panose="020B0604020202020204" pitchFamily="34" charset="0"/>
              </a:rPr>
              <a:t>25</a:t>
            </a:r>
            <a:endParaRPr lang="en-US" altLang="zh-TW" sz="1000" b="0">
              <a:solidFill>
                <a:srgbClr val="003366"/>
              </a:solidFill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F28998DA-3CF3-497B-8B94-768152DD1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82638" y="5821363"/>
            <a:ext cx="457200" cy="457200"/>
          </a:xfrm>
          <a:prstGeom prst="rect">
            <a:avLst/>
          </a:prstGeom>
          <a:solidFill>
            <a:srgbClr val="7882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120</a:t>
            </a:r>
          </a:p>
          <a:p>
            <a:pPr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130</a:t>
            </a:r>
          </a:p>
          <a:p>
            <a:pPr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130</a:t>
            </a: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9F9717CC-188E-41F7-9640-8DF7635C9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58900" y="5135563"/>
            <a:ext cx="457200" cy="457200"/>
          </a:xfrm>
          <a:prstGeom prst="rect">
            <a:avLst/>
          </a:prstGeom>
          <a:solidFill>
            <a:srgbClr val="86D3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134</a:t>
            </a:r>
          </a:p>
          <a:p>
            <a:pPr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211</a:t>
            </a:r>
          </a:p>
          <a:p>
            <a:pPr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226</a:t>
            </a:r>
          </a:p>
        </p:txBody>
      </p:sp>
      <p:sp>
        <p:nvSpPr>
          <p:cNvPr id="11" name="Line 18">
            <a:extLst>
              <a:ext uri="{FF2B5EF4-FFF2-40B4-BE49-F238E27FC236}">
                <a16:creationId xmlns:a16="http://schemas.microsoft.com/office/drawing/2014/main" id="{A13ABF26-95AE-4773-AEBF-1E6507A0C8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5000" y="660400"/>
            <a:ext cx="4533900" cy="2540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" name="Line 19">
            <a:extLst>
              <a:ext uri="{FF2B5EF4-FFF2-40B4-BE49-F238E27FC236}">
                <a16:creationId xmlns:a16="http://schemas.microsoft.com/office/drawing/2014/main" id="{305EBED5-9082-46F9-A4E1-A5888B0CB7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32800" y="660400"/>
            <a:ext cx="469900" cy="1270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" name="Text Box 20">
            <a:extLst>
              <a:ext uri="{FF2B5EF4-FFF2-40B4-BE49-F238E27FC236}">
                <a16:creationId xmlns:a16="http://schemas.microsoft.com/office/drawing/2014/main" id="{F64CD7D7-29D9-4F5A-819F-DDE747E50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3038" y="438150"/>
            <a:ext cx="3065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eaLnBrk="1" hangingPunct="1">
              <a:defRPr/>
            </a:pPr>
            <a:r>
              <a:rPr lang="en-US" altLang="zh-TW" sz="2400" b="0">
                <a:solidFill>
                  <a:srgbClr val="003366"/>
                </a:solidFill>
                <a:cs typeface="Arial" panose="020B0604020202020204" pitchFamily="34" charset="0"/>
              </a:rPr>
              <a:t>Drive for better vision</a:t>
            </a:r>
          </a:p>
        </p:txBody>
      </p:sp>
      <p:pic>
        <p:nvPicPr>
          <p:cNvPr id="14" name="Picture 24" descr="LOGO-8">
            <a:extLst>
              <a:ext uri="{FF2B5EF4-FFF2-40B4-BE49-F238E27FC236}">
                <a16:creationId xmlns:a16="http://schemas.microsoft.com/office/drawing/2014/main" id="{3F01B00F-D7BF-409C-B4A3-7563BB53F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5" y="1662113"/>
            <a:ext cx="2011363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36">
            <a:extLst>
              <a:ext uri="{FF2B5EF4-FFF2-40B4-BE49-F238E27FC236}">
                <a16:creationId xmlns:a16="http://schemas.microsoft.com/office/drawing/2014/main" id="{CEC9EAF0-1289-42E2-95ED-246295E53A2A}"/>
              </a:ext>
            </a:extLst>
          </p:cNvPr>
          <p:cNvGrpSpPr>
            <a:grpSpLocks/>
          </p:cNvGrpSpPr>
          <p:nvPr/>
        </p:nvGrpSpPr>
        <p:grpSpPr bwMode="auto">
          <a:xfrm>
            <a:off x="6149975" y="5824538"/>
            <a:ext cx="2379663" cy="565150"/>
            <a:chOff x="592" y="1676"/>
            <a:chExt cx="1499" cy="356"/>
          </a:xfrm>
        </p:grpSpPr>
        <p:sp>
          <p:nvSpPr>
            <p:cNvPr id="16" name="Text Box 37">
              <a:extLst>
                <a:ext uri="{FF2B5EF4-FFF2-40B4-BE49-F238E27FC236}">
                  <a16:creationId xmlns:a16="http://schemas.microsoft.com/office/drawing/2014/main" id="{2692D336-0388-4A36-BAB0-CEC57CCB40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" y="1676"/>
              <a:ext cx="1499" cy="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1pPr>
              <a:lvl2pPr marL="742950" indent="-285750"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2pPr>
              <a:lvl3pPr marL="1143000" indent="-228600"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3pPr>
              <a:lvl4pPr marL="1600200" indent="-228600"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4pPr>
              <a:lvl5pPr marL="2057400" indent="-228600"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9pPr>
            </a:lstStyle>
            <a:p>
              <a:pPr algn="dist" eaLnBrk="1" hangingPunct="1">
                <a:defRPr/>
              </a:pPr>
              <a:r>
                <a:rPr lang="en-US" altLang="zh-TW" sz="1500" b="0">
                  <a:solidFill>
                    <a:srgbClr val="003366"/>
                  </a:solidFill>
                  <a:cs typeface="Arial" panose="020B0604020202020204" pitchFamily="34" charset="0"/>
                </a:rPr>
                <a:t>Himax Technologies, Inc.</a:t>
              </a:r>
            </a:p>
            <a:p>
              <a:pPr algn="dist" eaLnBrk="1" hangingPunct="1">
                <a:defRPr/>
              </a:pPr>
              <a:r>
                <a:rPr lang="zh-TW" altLang="en-US" sz="1600" b="0">
                  <a:solidFill>
                    <a:srgbClr val="003366"/>
                  </a:solidFill>
                  <a:ea typeface="華康中黑體(P)-UN" pitchFamily="34" charset="-120"/>
                  <a:cs typeface="Arial" panose="020B0604020202020204" pitchFamily="34" charset="0"/>
                </a:rPr>
                <a:t>奇景光電股份有限公司</a:t>
              </a:r>
            </a:p>
          </p:txBody>
        </p:sp>
        <p:sp>
          <p:nvSpPr>
            <p:cNvPr id="17" name="Line 38">
              <a:extLst>
                <a:ext uri="{FF2B5EF4-FFF2-40B4-BE49-F238E27FC236}">
                  <a16:creationId xmlns:a16="http://schemas.microsoft.com/office/drawing/2014/main" id="{DC12D27C-C76A-4D7B-90E5-114D883BD9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6" y="1856"/>
              <a:ext cx="1347" cy="0"/>
            </a:xfrm>
            <a:prstGeom prst="line">
              <a:avLst/>
            </a:prstGeom>
            <a:noFill/>
            <a:ln w="6350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89373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D9E7E4B-66B0-4DBD-B714-B15A97ECC14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771FAA-2A7B-489F-AA7A-76392CE2505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5963574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DC2E2F-5E44-48B0-A6BC-0314FE11897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cs typeface="Arial Unicode MS" panose="020B0604020202020204" pitchFamily="34" charset="-120"/>
              </a:defRPr>
            </a:lvl1pPr>
          </a:lstStyle>
          <a:p>
            <a:pPr>
              <a:defRPr/>
            </a:pPr>
            <a:fld id="{4DFAF210-334E-4A51-B3F9-84691116B35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709409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7F2394-5EEF-49A6-B2F2-6713D521661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cs typeface="Arial Unicode MS" panose="020B0604020202020204" pitchFamily="34" charset="-120"/>
              </a:defRPr>
            </a:lvl1pPr>
          </a:lstStyle>
          <a:p>
            <a:pPr>
              <a:defRPr/>
            </a:pPr>
            <a:fld id="{D39741AF-AB05-49D2-A720-21AD2A44103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61710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3550" y="1338263"/>
            <a:ext cx="4064000" cy="5008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79950" y="1338263"/>
            <a:ext cx="4064000" cy="5008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2CD0402-44B7-4645-936E-642E6B8B972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cs typeface="Arial Unicode MS" panose="020B0604020202020204" pitchFamily="34" charset="-120"/>
              </a:defRPr>
            </a:lvl1pPr>
          </a:lstStyle>
          <a:p>
            <a:pPr>
              <a:defRPr/>
            </a:pPr>
            <a:fld id="{0438C26F-70C1-461D-89C3-AA9003277DF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306587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2C58948-0522-4A4F-919F-1C0FD6B30FF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cs typeface="Arial Unicode MS" panose="020B0604020202020204" pitchFamily="34" charset="-120"/>
              </a:defRPr>
            </a:lvl1pPr>
          </a:lstStyle>
          <a:p>
            <a:pPr>
              <a:defRPr/>
            </a:pPr>
            <a:fld id="{E21FC53C-82F7-4DAE-8A84-19743E407AD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022741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4AA038F9-FF20-4B0E-9F1B-AF8F42593B7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cs typeface="Arial Unicode MS" panose="020B0604020202020204" pitchFamily="34" charset="-120"/>
              </a:defRPr>
            </a:lvl1pPr>
          </a:lstStyle>
          <a:p>
            <a:pPr>
              <a:defRPr/>
            </a:pPr>
            <a:fld id="{8ED04C85-639F-4F7D-A647-07D032C40E9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811557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BD448783-545C-4D03-A956-524A10E182B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cs typeface="Arial Unicode MS" panose="020B0604020202020204" pitchFamily="34" charset="-120"/>
              </a:defRPr>
            </a:lvl1pPr>
          </a:lstStyle>
          <a:p>
            <a:pPr>
              <a:defRPr/>
            </a:pPr>
            <a:fld id="{1A7EC877-08C2-44C8-8858-8A0522D978D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870094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56AD64C-AD3F-451D-BA35-9B6E7618295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cs typeface="Arial Unicode MS" panose="020B0604020202020204" pitchFamily="34" charset="-120"/>
              </a:defRPr>
            </a:lvl1pPr>
          </a:lstStyle>
          <a:p>
            <a:pPr>
              <a:defRPr/>
            </a:pPr>
            <a:fld id="{78F4F539-E5F1-4827-85FB-09001B4676E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380371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79D6044-419A-4426-BBE9-04EA2BFD193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cs typeface="Arial Unicode MS" panose="020B0604020202020204" pitchFamily="34" charset="-120"/>
              </a:defRPr>
            </a:lvl1pPr>
          </a:lstStyle>
          <a:p>
            <a:pPr>
              <a:defRPr/>
            </a:pPr>
            <a:fld id="{98F67D10-E38C-4A08-96E5-9648281CE98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614816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FD9540-A85C-4BC3-A6B1-926461B8742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cs typeface="Arial Unicode MS" panose="020B0604020202020204" pitchFamily="34" charset="-120"/>
              </a:defRPr>
            </a:lvl1pPr>
          </a:lstStyle>
          <a:p>
            <a:pPr>
              <a:defRPr/>
            </a:pPr>
            <a:fld id="{24115314-39DF-412A-86B5-8835CB35965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747514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72263" y="152400"/>
            <a:ext cx="2071687" cy="61944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62663" cy="61944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A036F7-E8B8-4669-91CD-983BEAF5504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cs typeface="Arial Unicode MS" panose="020B0604020202020204" pitchFamily="34" charset="-120"/>
              </a:defRPr>
            </a:lvl1pPr>
          </a:lstStyle>
          <a:p>
            <a:pPr>
              <a:defRPr/>
            </a:pPr>
            <a:fld id="{0EBAB5D7-395A-4EA0-B2AA-F952353D154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4452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4E042BE-469F-4162-9842-5381D929615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720DE2-4855-4BFE-B39E-93EB8E95529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4761009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pPr lvl="0"/>
            <a:r>
              <a:rPr lang="zh-TW" altLang="en-US" noProof="0"/>
              <a:t>按一下圖示以新增表格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FDC231-B84B-4A87-A893-88768390461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cs typeface="Arial Unicode MS" panose="020B0604020202020204" pitchFamily="34" charset="-120"/>
              </a:defRPr>
            </a:lvl1pPr>
          </a:lstStyle>
          <a:p>
            <a:pPr>
              <a:defRPr/>
            </a:pPr>
            <a:fld id="{EBBED11E-A83E-4278-AA20-97EFF5588DA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482014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1_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63550" y="1338263"/>
            <a:ext cx="8280400" cy="5008562"/>
          </a:xfrm>
        </p:spPr>
        <p:txBody>
          <a:bodyPr/>
          <a:lstStyle/>
          <a:p>
            <a:pPr lvl="0"/>
            <a:r>
              <a:rPr lang="zh-TW" altLang="en-US" noProof="0"/>
              <a:t>按一下圖示以新增表格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2C4BE4-05EA-4122-AEED-D5FAB2313F9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cs typeface="Arial Unicode MS" panose="020B0604020202020204" pitchFamily="34" charset="-120"/>
              </a:defRPr>
            </a:lvl1pPr>
          </a:lstStyle>
          <a:p>
            <a:pPr>
              <a:defRPr/>
            </a:pPr>
            <a:fld id="{2F35BABE-F758-4FA6-B15F-E0AE5D03FB5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121010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63550" y="1338263"/>
            <a:ext cx="4064000" cy="500856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79950" y="1338263"/>
            <a:ext cx="4064000" cy="500856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C93EEEB-4CB0-4F0E-AFCB-333A8E574F0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cs typeface="Arial Unicode MS" panose="020B0604020202020204" pitchFamily="34" charset="-120"/>
              </a:defRPr>
            </a:lvl1pPr>
          </a:lstStyle>
          <a:p>
            <a:pPr>
              <a:defRPr/>
            </a:pPr>
            <a:fld id="{D1F2FB70-7E80-4E19-B3DC-1255F02E05B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549229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98E598-9D6F-4A79-9A63-DC9C0D7790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3366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27B5875F-94EB-46D2-AE2C-37BEAEC799BC}" type="datetimeFigureOut">
              <a:rPr lang="zh-TW" altLang="en-US"/>
              <a:pPr>
                <a:defRPr/>
              </a:pPr>
              <a:t>2023/3/22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83C125-1E87-4699-BC94-B9FAE23B0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3366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873880-3FCC-4A19-BDE9-BDCBEE31C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 Unicode MS" panose="020B0604020202020204" pitchFamily="34" charset="-120"/>
              </a:defRPr>
            </a:lvl1pPr>
          </a:lstStyle>
          <a:p>
            <a:pPr>
              <a:defRPr/>
            </a:pPr>
            <a:fld id="{15DA2B09-45E7-4DCC-90BC-CE8C280F673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472393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44DCAFF-6027-41C1-BE8D-2EC4F3CBC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752600" cy="4876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endParaRPr lang="en-GB" altLang="zh-TW" sz="2400" b="0">
              <a:solidFill>
                <a:srgbClr val="003366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BEEB5A5-898A-427B-9BD1-8F5E3C199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63750" y="4976813"/>
            <a:ext cx="1854200" cy="14478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/>
            <a:tailEnd/>
          </a:ln>
        </p:spPr>
        <p:txBody>
          <a:bodyPr lIns="45720" rIns="27432" anchor="ctr">
            <a:spAutoFit/>
          </a:bodyPr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endParaRPr lang="zh-TW" altLang="en-US" sz="2800">
              <a:solidFill>
                <a:srgbClr val="003366"/>
              </a:solidFill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FF389DB-6F1F-4989-8C71-4140BC207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33575" y="5135563"/>
            <a:ext cx="457200" cy="457200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0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51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102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AB62FFE-3A0E-4B22-9918-91F613D40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43025" y="3684588"/>
            <a:ext cx="457200" cy="457200"/>
          </a:xfrm>
          <a:prstGeom prst="rect">
            <a:avLst/>
          </a:prstGeom>
          <a:solidFill>
            <a:srgbClr val="1B65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27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101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183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5FD7A53-134C-4353-A29E-D4117B55A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82638" y="5135563"/>
            <a:ext cx="457200" cy="457200"/>
          </a:xfrm>
          <a:prstGeom prst="rect">
            <a:avLst/>
          </a:prstGeom>
          <a:solidFill>
            <a:srgbClr val="FFCB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255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203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109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35974AFB-7587-4D61-AA13-BFF25FB06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33575" y="5821363"/>
            <a:ext cx="457200" cy="457200"/>
          </a:xfrm>
          <a:prstGeom prst="rect">
            <a:avLst/>
          </a:prstGeom>
          <a:solidFill>
            <a:srgbClr val="CC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204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204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153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E1299DD7-F564-4E54-907B-2778F3085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58900" y="5821363"/>
            <a:ext cx="457200" cy="457200"/>
          </a:xfrm>
          <a:prstGeom prst="rect">
            <a:avLst/>
          </a:prstGeom>
          <a:solidFill>
            <a:srgbClr val="E90919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CN" sz="1000" b="0">
                <a:solidFill>
                  <a:srgbClr val="003366"/>
                </a:solidFill>
                <a:cs typeface="Arial" panose="020B0604020202020204" pitchFamily="34" charset="0"/>
              </a:rPr>
              <a:t>233</a:t>
            </a:r>
          </a:p>
          <a:p>
            <a:pPr algn="ctr" eaLnBrk="1" hangingPunct="1">
              <a:defRPr/>
            </a:pPr>
            <a:r>
              <a:rPr lang="en-US" altLang="zh-CN" sz="1000" b="0">
                <a:solidFill>
                  <a:srgbClr val="003366"/>
                </a:solidFill>
                <a:cs typeface="Arial" panose="020B0604020202020204" pitchFamily="34" charset="0"/>
              </a:rPr>
              <a:t>9</a:t>
            </a:r>
          </a:p>
          <a:p>
            <a:pPr algn="ctr" eaLnBrk="1" hangingPunct="1">
              <a:defRPr/>
            </a:pPr>
            <a:r>
              <a:rPr lang="en-US" altLang="zh-CN" sz="1000" b="0">
                <a:solidFill>
                  <a:srgbClr val="003366"/>
                </a:solidFill>
                <a:cs typeface="Arial" panose="020B0604020202020204" pitchFamily="34" charset="0"/>
              </a:rPr>
              <a:t>25</a:t>
            </a:r>
            <a:endParaRPr lang="en-US" altLang="zh-TW" sz="1000" b="0">
              <a:solidFill>
                <a:srgbClr val="003366"/>
              </a:solidFill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4FD3AADE-02A0-4A85-8FE8-FD995CD02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82638" y="5821363"/>
            <a:ext cx="457200" cy="457200"/>
          </a:xfrm>
          <a:prstGeom prst="rect">
            <a:avLst/>
          </a:prstGeom>
          <a:solidFill>
            <a:srgbClr val="7882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120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130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130</a:t>
            </a: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94698297-FA67-4230-B4E3-7459D97EE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58900" y="5135563"/>
            <a:ext cx="457200" cy="457200"/>
          </a:xfrm>
          <a:prstGeom prst="rect">
            <a:avLst/>
          </a:prstGeom>
          <a:solidFill>
            <a:srgbClr val="86D3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134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211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226</a:t>
            </a:r>
          </a:p>
        </p:txBody>
      </p:sp>
      <p:sp>
        <p:nvSpPr>
          <p:cNvPr id="11" name="Line 18">
            <a:extLst>
              <a:ext uri="{FF2B5EF4-FFF2-40B4-BE49-F238E27FC236}">
                <a16:creationId xmlns:a16="http://schemas.microsoft.com/office/drawing/2014/main" id="{C38FFF2F-84BE-4D92-882A-A0D8F6A830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5000" y="660400"/>
            <a:ext cx="4533900" cy="2540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" name="Line 19">
            <a:extLst>
              <a:ext uri="{FF2B5EF4-FFF2-40B4-BE49-F238E27FC236}">
                <a16:creationId xmlns:a16="http://schemas.microsoft.com/office/drawing/2014/main" id="{E29C898F-F9AA-422C-AA46-8DA9245AFF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32800" y="660400"/>
            <a:ext cx="469900" cy="1270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" name="Text Box 20">
            <a:extLst>
              <a:ext uri="{FF2B5EF4-FFF2-40B4-BE49-F238E27FC236}">
                <a16:creationId xmlns:a16="http://schemas.microsoft.com/office/drawing/2014/main" id="{28B2EAED-7CE6-4772-A484-39F6B64DF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3038" y="438150"/>
            <a:ext cx="3065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2400" b="0">
                <a:solidFill>
                  <a:srgbClr val="003366"/>
                </a:solidFill>
                <a:cs typeface="Arial" panose="020B0604020202020204" pitchFamily="34" charset="0"/>
              </a:rPr>
              <a:t>Drive for better vision</a:t>
            </a:r>
          </a:p>
        </p:txBody>
      </p:sp>
      <p:pic>
        <p:nvPicPr>
          <p:cNvPr id="14" name="Picture 24" descr="LOGO-8">
            <a:extLst>
              <a:ext uri="{FF2B5EF4-FFF2-40B4-BE49-F238E27FC236}">
                <a16:creationId xmlns:a16="http://schemas.microsoft.com/office/drawing/2014/main" id="{002A0EAF-8787-4994-A96A-A99E838A6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5" y="1662113"/>
            <a:ext cx="2011363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36">
            <a:extLst>
              <a:ext uri="{FF2B5EF4-FFF2-40B4-BE49-F238E27FC236}">
                <a16:creationId xmlns:a16="http://schemas.microsoft.com/office/drawing/2014/main" id="{95980C78-21EC-469D-B460-0C3168CC88B2}"/>
              </a:ext>
            </a:extLst>
          </p:cNvPr>
          <p:cNvGrpSpPr>
            <a:grpSpLocks/>
          </p:cNvGrpSpPr>
          <p:nvPr/>
        </p:nvGrpSpPr>
        <p:grpSpPr bwMode="auto">
          <a:xfrm>
            <a:off x="6149975" y="5824538"/>
            <a:ext cx="2379663" cy="565150"/>
            <a:chOff x="592" y="1676"/>
            <a:chExt cx="1499" cy="356"/>
          </a:xfrm>
        </p:grpSpPr>
        <p:sp>
          <p:nvSpPr>
            <p:cNvPr id="16" name="Text Box 37">
              <a:extLst>
                <a:ext uri="{FF2B5EF4-FFF2-40B4-BE49-F238E27FC236}">
                  <a16:creationId xmlns:a16="http://schemas.microsoft.com/office/drawing/2014/main" id="{24F72FD9-3224-4328-8FA8-FDE764B160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" y="1676"/>
              <a:ext cx="1499" cy="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1pPr>
              <a:lvl2pPr marL="742950" indent="-285750"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2pPr>
              <a:lvl3pPr marL="1143000" indent="-228600"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3pPr>
              <a:lvl4pPr marL="1600200" indent="-228600"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4pPr>
              <a:lvl5pPr marL="2057400" indent="-228600"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9pPr>
            </a:lstStyle>
            <a:p>
              <a:pPr algn="dist" eaLnBrk="1" hangingPunct="1">
                <a:defRPr/>
              </a:pPr>
              <a:r>
                <a:rPr lang="en-US" altLang="zh-TW" sz="1500" b="0">
                  <a:solidFill>
                    <a:srgbClr val="003366"/>
                  </a:solidFill>
                  <a:cs typeface="Arial" panose="020B0604020202020204" pitchFamily="34" charset="0"/>
                </a:rPr>
                <a:t>Himax Technologies, Inc.</a:t>
              </a:r>
            </a:p>
            <a:p>
              <a:pPr algn="dist" eaLnBrk="1" hangingPunct="1">
                <a:defRPr/>
              </a:pPr>
              <a:r>
                <a:rPr lang="zh-TW" altLang="en-US" sz="1600" b="0">
                  <a:solidFill>
                    <a:srgbClr val="003366"/>
                  </a:solidFill>
                  <a:ea typeface="華康中黑體(P)-UN" pitchFamily="34" charset="-120"/>
                  <a:cs typeface="Arial" panose="020B0604020202020204" pitchFamily="34" charset="0"/>
                </a:rPr>
                <a:t>奇景光電股份有限公司</a:t>
              </a:r>
            </a:p>
          </p:txBody>
        </p:sp>
        <p:sp>
          <p:nvSpPr>
            <p:cNvPr id="17" name="Line 38">
              <a:extLst>
                <a:ext uri="{FF2B5EF4-FFF2-40B4-BE49-F238E27FC236}">
                  <a16:creationId xmlns:a16="http://schemas.microsoft.com/office/drawing/2014/main" id="{1E38A316-82B5-4BA9-9B8D-9BA9D11C79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6" y="1856"/>
              <a:ext cx="1347" cy="0"/>
            </a:xfrm>
            <a:prstGeom prst="line">
              <a:avLst/>
            </a:prstGeom>
            <a:noFill/>
            <a:ln w="6350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369621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F98E97-77F3-4193-965D-02D8C7FCABF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114230-11C3-455D-A777-597635B88FA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1164774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AB099F-BA74-459C-B124-FB0F1BB2C38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088AB6-813A-4BAE-AD56-93480BF78C0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3406071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3550" y="1338263"/>
            <a:ext cx="4064000" cy="5008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79950" y="1338263"/>
            <a:ext cx="4064000" cy="5008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BE23132-F885-4E26-AD11-0C3DFF11248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8C99A5-FEDA-4223-B805-C00FEC2A47D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6609964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5F5F2F5-ADF5-4162-9F77-4593069ED0C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654077-4675-4C10-AE05-74E3A1098C8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5280879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7EBD4CB-E4D8-4B8F-9E0F-FCF3AC92602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EA3932-5DBD-4BAB-A1FB-8F88DC96047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46236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8CF5C28-7340-4A3F-8E05-B5D9B2EBC8E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46E31-26E1-4762-95CD-CB453498BED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9635937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0650F6D-4400-4A43-8536-7C1E09E17A7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A35E97-6D55-4EDB-9DB9-736146B7A53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9836256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512B58F-0850-46F0-964C-8B6849FB00F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B4CDBC-7BDF-412E-B6FD-82A5A2071FB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1592011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B50D950-7E5F-467E-9205-445545495E0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8CA7BB-B8B3-40BB-87BB-0F43FC37DA6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3160821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0E0162-C13F-4A05-BB72-7ABF013AE4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6EEA02-6DD6-4CFC-B552-F3A3D11E9AF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2548915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72263" y="152400"/>
            <a:ext cx="2071687" cy="61944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62663" cy="61944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A39595-27A4-4FAF-A2FC-8C008A4C5C4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D6124D-399B-4E77-A3AC-5D476CA4E42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6665213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33BAA9-8AD6-4DD1-AA9C-698D4BA1951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D46403-8DD8-4D99-B328-479A26379CC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4902687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1_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63550" y="1338263"/>
            <a:ext cx="8280400" cy="5008562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B12986-8BFB-460A-8D42-44CAAA20A52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DE7F52-2C2F-469D-9B5D-2DA94F70B50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3009953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63550" y="1338263"/>
            <a:ext cx="4064000" cy="500856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79950" y="1338263"/>
            <a:ext cx="4064000" cy="500856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CF45362-F204-447C-98BF-7DEE212A1D9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9047DD-8B2E-4A2F-8BD3-A8B7CDBC9F2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1326370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356B286F-6856-41A4-B852-206D2994A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752600" cy="4876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eaLnBrk="1" hangingPunct="1">
              <a:defRPr/>
            </a:pPr>
            <a:endParaRPr lang="en-GB" altLang="zh-TW" sz="2400" b="0">
              <a:solidFill>
                <a:srgbClr val="003366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8FD94FB-09D8-43F5-9B10-982FF087C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63750" y="4976813"/>
            <a:ext cx="1854200" cy="14478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/>
            <a:tailEnd/>
          </a:ln>
        </p:spPr>
        <p:txBody>
          <a:bodyPr lIns="45720" rIns="27432" anchor="ctr">
            <a:spAutoFit/>
          </a:bodyPr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eaLnBrk="1" hangingPunct="1">
              <a:defRPr/>
            </a:pPr>
            <a:endParaRPr lang="zh-TW" altLang="en-US" sz="2800" b="0">
              <a:solidFill>
                <a:srgbClr val="003366"/>
              </a:solidFill>
              <a:cs typeface="Arial" panose="020B0604020202020204" pitchFamily="34" charset="0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E7440A0-A228-41AA-87A7-17B67F41A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33575" y="5135563"/>
            <a:ext cx="457200" cy="457200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0</a:t>
            </a:r>
          </a:p>
          <a:p>
            <a:pPr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51</a:t>
            </a:r>
          </a:p>
          <a:p>
            <a:pPr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102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8FC79BD-16FD-47A6-890C-1BF769139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43025" y="3684588"/>
            <a:ext cx="457200" cy="457200"/>
          </a:xfrm>
          <a:prstGeom prst="rect">
            <a:avLst/>
          </a:prstGeom>
          <a:solidFill>
            <a:srgbClr val="1B65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27</a:t>
            </a:r>
          </a:p>
          <a:p>
            <a:pPr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101</a:t>
            </a:r>
          </a:p>
          <a:p>
            <a:pPr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183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935170E7-3641-4F6A-BF00-64F63969E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82638" y="5135563"/>
            <a:ext cx="457200" cy="457200"/>
          </a:xfrm>
          <a:prstGeom prst="rect">
            <a:avLst/>
          </a:prstGeom>
          <a:solidFill>
            <a:srgbClr val="FFCB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255</a:t>
            </a:r>
          </a:p>
          <a:p>
            <a:pPr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203</a:t>
            </a:r>
          </a:p>
          <a:p>
            <a:pPr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109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5C70C185-D1D4-4CB1-A968-A6074AA48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33575" y="5821363"/>
            <a:ext cx="457200" cy="457200"/>
          </a:xfrm>
          <a:prstGeom prst="rect">
            <a:avLst/>
          </a:prstGeom>
          <a:solidFill>
            <a:srgbClr val="CC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204</a:t>
            </a:r>
          </a:p>
          <a:p>
            <a:pPr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204</a:t>
            </a:r>
          </a:p>
          <a:p>
            <a:pPr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153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21C916F6-02D3-4553-93DA-95E9FC2B0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58900" y="5821363"/>
            <a:ext cx="457200" cy="457200"/>
          </a:xfrm>
          <a:prstGeom prst="rect">
            <a:avLst/>
          </a:prstGeom>
          <a:solidFill>
            <a:srgbClr val="E90919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eaLnBrk="1" hangingPunct="1">
              <a:defRPr/>
            </a:pPr>
            <a:r>
              <a:rPr lang="en-US" altLang="zh-CN" sz="1000" b="0">
                <a:solidFill>
                  <a:srgbClr val="003366"/>
                </a:solidFill>
                <a:cs typeface="Arial" panose="020B0604020202020204" pitchFamily="34" charset="0"/>
              </a:rPr>
              <a:t>233</a:t>
            </a:r>
          </a:p>
          <a:p>
            <a:pPr eaLnBrk="1" hangingPunct="1">
              <a:defRPr/>
            </a:pPr>
            <a:r>
              <a:rPr lang="en-US" altLang="zh-CN" sz="1000" b="0">
                <a:solidFill>
                  <a:srgbClr val="003366"/>
                </a:solidFill>
                <a:cs typeface="Arial" panose="020B0604020202020204" pitchFamily="34" charset="0"/>
              </a:rPr>
              <a:t>9</a:t>
            </a:r>
          </a:p>
          <a:p>
            <a:pPr eaLnBrk="1" hangingPunct="1">
              <a:defRPr/>
            </a:pPr>
            <a:r>
              <a:rPr lang="en-US" altLang="zh-CN" sz="1000" b="0">
                <a:solidFill>
                  <a:srgbClr val="003366"/>
                </a:solidFill>
                <a:cs typeface="Arial" panose="020B0604020202020204" pitchFamily="34" charset="0"/>
              </a:rPr>
              <a:t>25</a:t>
            </a:r>
            <a:endParaRPr lang="en-US" altLang="zh-TW" sz="1000" b="0">
              <a:solidFill>
                <a:srgbClr val="003366"/>
              </a:solidFill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BC3FC50B-562B-457C-84F8-B83BD0138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82638" y="5821363"/>
            <a:ext cx="457200" cy="457200"/>
          </a:xfrm>
          <a:prstGeom prst="rect">
            <a:avLst/>
          </a:prstGeom>
          <a:solidFill>
            <a:srgbClr val="7882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120</a:t>
            </a:r>
          </a:p>
          <a:p>
            <a:pPr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130</a:t>
            </a:r>
          </a:p>
          <a:p>
            <a:pPr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130</a:t>
            </a: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1A8A28AE-6720-4CC3-BCF6-D621D2D7E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58900" y="5135563"/>
            <a:ext cx="457200" cy="457200"/>
          </a:xfrm>
          <a:prstGeom prst="rect">
            <a:avLst/>
          </a:prstGeom>
          <a:solidFill>
            <a:srgbClr val="86D3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134</a:t>
            </a:r>
          </a:p>
          <a:p>
            <a:pPr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211</a:t>
            </a:r>
          </a:p>
          <a:p>
            <a:pPr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226</a:t>
            </a:r>
          </a:p>
        </p:txBody>
      </p:sp>
      <p:sp>
        <p:nvSpPr>
          <p:cNvPr id="11" name="Line 18">
            <a:extLst>
              <a:ext uri="{FF2B5EF4-FFF2-40B4-BE49-F238E27FC236}">
                <a16:creationId xmlns:a16="http://schemas.microsoft.com/office/drawing/2014/main" id="{AAB3C7E4-DE11-43C9-954C-94ED716E8C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5000" y="660400"/>
            <a:ext cx="4533900" cy="2540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" name="Line 19">
            <a:extLst>
              <a:ext uri="{FF2B5EF4-FFF2-40B4-BE49-F238E27FC236}">
                <a16:creationId xmlns:a16="http://schemas.microsoft.com/office/drawing/2014/main" id="{2C8A7A18-B345-47CC-91B2-7CF62143D4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32800" y="660400"/>
            <a:ext cx="469900" cy="1270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" name="Text Box 20">
            <a:extLst>
              <a:ext uri="{FF2B5EF4-FFF2-40B4-BE49-F238E27FC236}">
                <a16:creationId xmlns:a16="http://schemas.microsoft.com/office/drawing/2014/main" id="{BF7AF3D3-3FE0-43B3-946C-60013C8652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3038" y="438150"/>
            <a:ext cx="3065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eaLnBrk="1" hangingPunct="1">
              <a:defRPr/>
            </a:pPr>
            <a:r>
              <a:rPr lang="en-US" altLang="zh-TW" sz="2400" b="0">
                <a:solidFill>
                  <a:srgbClr val="003366"/>
                </a:solidFill>
                <a:cs typeface="Arial" panose="020B0604020202020204" pitchFamily="34" charset="0"/>
              </a:rPr>
              <a:t>Drive for better vision</a:t>
            </a:r>
          </a:p>
        </p:txBody>
      </p:sp>
      <p:pic>
        <p:nvPicPr>
          <p:cNvPr id="14" name="Picture 24" descr="LOGO-8">
            <a:extLst>
              <a:ext uri="{FF2B5EF4-FFF2-40B4-BE49-F238E27FC236}">
                <a16:creationId xmlns:a16="http://schemas.microsoft.com/office/drawing/2014/main" id="{8FF38B38-5943-4639-A28E-5C2D5F2F3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5" y="1662113"/>
            <a:ext cx="2011363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36">
            <a:extLst>
              <a:ext uri="{FF2B5EF4-FFF2-40B4-BE49-F238E27FC236}">
                <a16:creationId xmlns:a16="http://schemas.microsoft.com/office/drawing/2014/main" id="{F176AC36-F1CF-4CA6-A3D0-6682098614A8}"/>
              </a:ext>
            </a:extLst>
          </p:cNvPr>
          <p:cNvGrpSpPr>
            <a:grpSpLocks/>
          </p:cNvGrpSpPr>
          <p:nvPr/>
        </p:nvGrpSpPr>
        <p:grpSpPr bwMode="auto">
          <a:xfrm>
            <a:off x="6149975" y="5824538"/>
            <a:ext cx="2379663" cy="565150"/>
            <a:chOff x="592" y="1676"/>
            <a:chExt cx="1499" cy="356"/>
          </a:xfrm>
        </p:grpSpPr>
        <p:sp>
          <p:nvSpPr>
            <p:cNvPr id="16" name="Text Box 37">
              <a:extLst>
                <a:ext uri="{FF2B5EF4-FFF2-40B4-BE49-F238E27FC236}">
                  <a16:creationId xmlns:a16="http://schemas.microsoft.com/office/drawing/2014/main" id="{C59EC966-19DE-4965-A54D-6364C35CB1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" y="1676"/>
              <a:ext cx="1499" cy="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1pPr>
              <a:lvl2pPr marL="742950" indent="-285750"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2pPr>
              <a:lvl3pPr marL="1143000" indent="-228600"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3pPr>
              <a:lvl4pPr marL="1600200" indent="-228600"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4pPr>
              <a:lvl5pPr marL="2057400" indent="-228600"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9pPr>
            </a:lstStyle>
            <a:p>
              <a:pPr algn="dist" eaLnBrk="1" hangingPunct="1">
                <a:defRPr/>
              </a:pPr>
              <a:r>
                <a:rPr lang="en-US" altLang="zh-TW" sz="1500" b="0">
                  <a:solidFill>
                    <a:srgbClr val="003366"/>
                  </a:solidFill>
                  <a:cs typeface="Arial" panose="020B0604020202020204" pitchFamily="34" charset="0"/>
                </a:rPr>
                <a:t>Himax Technologies, Inc.</a:t>
              </a:r>
            </a:p>
            <a:p>
              <a:pPr algn="dist" eaLnBrk="1" hangingPunct="1">
                <a:defRPr/>
              </a:pPr>
              <a:r>
                <a:rPr lang="zh-TW" altLang="en-US" sz="1600" b="0">
                  <a:solidFill>
                    <a:srgbClr val="003366"/>
                  </a:solidFill>
                  <a:ea typeface="華康中黑體(P)-UN" pitchFamily="34" charset="-120"/>
                  <a:cs typeface="Arial" panose="020B0604020202020204" pitchFamily="34" charset="0"/>
                </a:rPr>
                <a:t>奇景光電股份有限公司</a:t>
              </a:r>
            </a:p>
          </p:txBody>
        </p:sp>
        <p:sp>
          <p:nvSpPr>
            <p:cNvPr id="17" name="Line 38">
              <a:extLst>
                <a:ext uri="{FF2B5EF4-FFF2-40B4-BE49-F238E27FC236}">
                  <a16:creationId xmlns:a16="http://schemas.microsoft.com/office/drawing/2014/main" id="{657E364C-55E0-462D-8241-9959FA4F7B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6" y="1856"/>
              <a:ext cx="1347" cy="0"/>
            </a:xfrm>
            <a:prstGeom prst="line">
              <a:avLst/>
            </a:prstGeom>
            <a:noFill/>
            <a:ln w="6350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418953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8FB5E9-A887-4AA6-988B-E6145490D9B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cs typeface="Arial Unicode MS" panose="020B0604020202020204" pitchFamily="34" charset="-120"/>
              </a:defRPr>
            </a:lvl1pPr>
          </a:lstStyle>
          <a:p>
            <a:pPr>
              <a:defRPr/>
            </a:pPr>
            <a:fld id="{3E2B007A-0CBB-4F35-B95C-86C2CE85776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0923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572FD2E-1C3A-4A09-84FC-CEDCE1EED8B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1FB0E3-9FDC-46BA-B3E9-EDC3AD4502A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5780251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0281E7-9C55-47C4-BAC9-CA89969F96E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cs typeface="Arial Unicode MS" panose="020B0604020202020204" pitchFamily="34" charset="-120"/>
              </a:defRPr>
            </a:lvl1pPr>
          </a:lstStyle>
          <a:p>
            <a:pPr>
              <a:defRPr/>
            </a:pPr>
            <a:fld id="{C3768993-18A1-4767-9C1B-BAD53D7690E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751675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3550" y="1338263"/>
            <a:ext cx="4064000" cy="5008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79950" y="1338263"/>
            <a:ext cx="4064000" cy="5008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8CE2F75-D6B2-4F19-A988-71F93FB1BDB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cs typeface="Arial Unicode MS" panose="020B0604020202020204" pitchFamily="34" charset="-120"/>
              </a:defRPr>
            </a:lvl1pPr>
          </a:lstStyle>
          <a:p>
            <a:pPr>
              <a:defRPr/>
            </a:pPr>
            <a:fld id="{8FAF880A-4A97-4DCC-891F-A15CC341472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783704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8FA5C8F-9342-4824-A51C-9A9AE1B662D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cs typeface="Arial Unicode MS" panose="020B0604020202020204" pitchFamily="34" charset="-120"/>
              </a:defRPr>
            </a:lvl1pPr>
          </a:lstStyle>
          <a:p>
            <a:pPr>
              <a:defRPr/>
            </a:pPr>
            <a:fld id="{7BA1227C-0441-49A9-9F5E-B97FF89619B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034427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6F337AEE-48B5-48EF-9A60-FF527198445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cs typeface="Arial Unicode MS" panose="020B0604020202020204" pitchFamily="34" charset="-120"/>
              </a:defRPr>
            </a:lvl1pPr>
          </a:lstStyle>
          <a:p>
            <a:pPr>
              <a:defRPr/>
            </a:pPr>
            <a:fld id="{C29EEC90-4057-4C67-85C6-D98718558C4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903518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9622BAA0-D2D8-4E63-84B5-0AC52FEFF0D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cs typeface="Arial Unicode MS" panose="020B0604020202020204" pitchFamily="34" charset="-120"/>
              </a:defRPr>
            </a:lvl1pPr>
          </a:lstStyle>
          <a:p>
            <a:pPr>
              <a:defRPr/>
            </a:pPr>
            <a:fld id="{AE9383C7-627C-4AD2-9210-3744BA7516F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604076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13CB849-C2D1-4CA6-9542-66E71CD1D6A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cs typeface="Arial Unicode MS" panose="020B0604020202020204" pitchFamily="34" charset="-120"/>
              </a:defRPr>
            </a:lvl1pPr>
          </a:lstStyle>
          <a:p>
            <a:pPr>
              <a:defRPr/>
            </a:pPr>
            <a:fld id="{24E4ED68-834F-4534-B099-958B5370754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318060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A2D0300-5895-4A8B-A576-65194089A04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cs typeface="Arial Unicode MS" panose="020B0604020202020204" pitchFamily="34" charset="-120"/>
              </a:defRPr>
            </a:lvl1pPr>
          </a:lstStyle>
          <a:p>
            <a:pPr>
              <a:defRPr/>
            </a:pPr>
            <a:fld id="{C327C4E5-91FE-4010-857C-E315245061D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993713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60D35D-816E-4903-A649-9E69DD03121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cs typeface="Arial Unicode MS" panose="020B0604020202020204" pitchFamily="34" charset="-120"/>
              </a:defRPr>
            </a:lvl1pPr>
          </a:lstStyle>
          <a:p>
            <a:pPr>
              <a:defRPr/>
            </a:pPr>
            <a:fld id="{0BDBCA94-7F43-4015-AB0B-4DCE55AFDAD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488795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72263" y="152400"/>
            <a:ext cx="2071687" cy="61944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62663" cy="61944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618DE2-2325-475A-8A50-07C36B3CA29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cs typeface="Arial Unicode MS" panose="020B0604020202020204" pitchFamily="34" charset="-120"/>
              </a:defRPr>
            </a:lvl1pPr>
          </a:lstStyle>
          <a:p>
            <a:pPr>
              <a:defRPr/>
            </a:pPr>
            <a:fld id="{B25C982C-E14B-4CAE-99A7-6B4C1735175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977783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pPr lvl="0"/>
            <a:r>
              <a:rPr lang="zh-TW" altLang="en-US" noProof="0"/>
              <a:t>按一下圖示以新增表格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19DEA8-7D15-46AD-AC5E-2098FE362CE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cs typeface="Arial Unicode MS" panose="020B0604020202020204" pitchFamily="34" charset="-120"/>
              </a:defRPr>
            </a:lvl1pPr>
          </a:lstStyle>
          <a:p>
            <a:pPr>
              <a:defRPr/>
            </a:pPr>
            <a:fld id="{233ABC65-0EAF-4729-97A2-7CEE4579DA9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7967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6742C10-10CD-433F-A8AE-9C0F8B834A8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F3F35E-FF3F-402E-BA70-0BE0F584978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8366056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1_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63550" y="1338263"/>
            <a:ext cx="8280400" cy="5008562"/>
          </a:xfrm>
        </p:spPr>
        <p:txBody>
          <a:bodyPr/>
          <a:lstStyle/>
          <a:p>
            <a:pPr lvl="0"/>
            <a:r>
              <a:rPr lang="zh-TW" altLang="en-US" noProof="0"/>
              <a:t>按一下圖示以新增表格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24AA33-C363-4338-98D8-700A0C5F93C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cs typeface="Arial Unicode MS" panose="020B0604020202020204" pitchFamily="34" charset="-120"/>
              </a:defRPr>
            </a:lvl1pPr>
          </a:lstStyle>
          <a:p>
            <a:pPr>
              <a:defRPr/>
            </a:pPr>
            <a:fld id="{66BDED6D-733D-4C52-B64F-0126D7E409C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3819352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63550" y="1338263"/>
            <a:ext cx="4064000" cy="500856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79950" y="1338263"/>
            <a:ext cx="4064000" cy="500856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1062BD6-DDAE-4D85-B35D-C5FD638A682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cs typeface="Arial Unicode MS" panose="020B0604020202020204" pitchFamily="34" charset="-120"/>
              </a:defRPr>
            </a:lvl1pPr>
          </a:lstStyle>
          <a:p>
            <a:pPr>
              <a:defRPr/>
            </a:pPr>
            <a:fld id="{E1D450E1-29D1-4EB5-8E94-C30A1B850FC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730091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0F25CD2-4446-4F9D-8204-EE3684B9A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752600" cy="4876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defRPr/>
            </a:pPr>
            <a:endParaRPr lang="en-GB" altLang="zh-TW" sz="2400" b="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DDE0116-1018-4C5F-9BB1-4F74A8CD9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63750" y="4976813"/>
            <a:ext cx="1854200" cy="14478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/>
            <a:tailEnd/>
          </a:ln>
        </p:spPr>
        <p:txBody>
          <a:bodyPr lIns="45720" rIns="27432" anchor="ctr">
            <a:spAutoFit/>
          </a:bodyPr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defRPr/>
            </a:pPr>
            <a:endParaRPr lang="zh-TW" altLang="en-US" sz="280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2DC379A-D6B2-48A8-8C00-058B2A962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33575" y="5135563"/>
            <a:ext cx="457200" cy="457200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 eaLnBrk="0" hangingPunct="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 eaLnBrk="0" hangingPunct="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 eaLnBrk="0" hangingPunct="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 eaLnBrk="0" hangingPunct="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eaLnBrk="1" hangingPunct="1">
              <a:defRPr/>
            </a:pPr>
            <a:r>
              <a:rPr lang="en-US" altLang="zh-TW" sz="1000" b="0">
                <a:solidFill>
                  <a:schemeClr val="bg1"/>
                </a:solidFill>
                <a:cs typeface="Arial" panose="020B0604020202020204" pitchFamily="34" charset="0"/>
              </a:rPr>
              <a:t>0</a:t>
            </a:r>
          </a:p>
          <a:p>
            <a:pPr eaLnBrk="1" hangingPunct="1">
              <a:defRPr/>
            </a:pPr>
            <a:r>
              <a:rPr lang="en-US" altLang="zh-TW" sz="1000" b="0">
                <a:solidFill>
                  <a:schemeClr val="bg1"/>
                </a:solidFill>
                <a:cs typeface="Arial" panose="020B0604020202020204" pitchFamily="34" charset="0"/>
              </a:rPr>
              <a:t>51</a:t>
            </a:r>
          </a:p>
          <a:p>
            <a:pPr eaLnBrk="1" hangingPunct="1">
              <a:defRPr/>
            </a:pPr>
            <a:r>
              <a:rPr lang="en-US" altLang="zh-TW" sz="1000" b="0">
                <a:solidFill>
                  <a:schemeClr val="bg1"/>
                </a:solidFill>
                <a:cs typeface="Arial" panose="020B0604020202020204" pitchFamily="34" charset="0"/>
              </a:rPr>
              <a:t>102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D4C13E8-98F8-4ECA-BFC1-2D62A6D84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43025" y="3684588"/>
            <a:ext cx="457200" cy="457200"/>
          </a:xfrm>
          <a:prstGeom prst="rect">
            <a:avLst/>
          </a:prstGeom>
          <a:solidFill>
            <a:srgbClr val="1B65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defRPr/>
            </a:pPr>
            <a:r>
              <a:rPr lang="en-US" altLang="zh-TW" sz="1000" b="0">
                <a:solidFill>
                  <a:schemeClr val="bg1"/>
                </a:solidFill>
                <a:cs typeface="Arial" panose="020B0604020202020204" pitchFamily="34" charset="0"/>
              </a:rPr>
              <a:t>27</a:t>
            </a:r>
          </a:p>
          <a:p>
            <a:pPr>
              <a:defRPr/>
            </a:pPr>
            <a:r>
              <a:rPr lang="en-US" altLang="zh-TW" sz="1000" b="0">
                <a:solidFill>
                  <a:schemeClr val="bg1"/>
                </a:solidFill>
                <a:cs typeface="Arial" panose="020B0604020202020204" pitchFamily="34" charset="0"/>
              </a:rPr>
              <a:t>101</a:t>
            </a:r>
          </a:p>
          <a:p>
            <a:pPr>
              <a:defRPr/>
            </a:pPr>
            <a:r>
              <a:rPr lang="en-US" altLang="zh-TW" sz="1000" b="0">
                <a:solidFill>
                  <a:schemeClr val="bg1"/>
                </a:solidFill>
                <a:cs typeface="Arial" panose="020B0604020202020204" pitchFamily="34" charset="0"/>
              </a:rPr>
              <a:t>183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9DB0B0C2-C993-413F-9075-CE4D3EBB2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82638" y="5135563"/>
            <a:ext cx="457200" cy="457200"/>
          </a:xfrm>
          <a:prstGeom prst="rect">
            <a:avLst/>
          </a:prstGeom>
          <a:solidFill>
            <a:srgbClr val="FFCB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defRPr/>
            </a:pPr>
            <a:r>
              <a:rPr lang="en-US" altLang="zh-TW" sz="1000" b="0">
                <a:cs typeface="Arial" panose="020B0604020202020204" pitchFamily="34" charset="0"/>
              </a:rPr>
              <a:t>255</a:t>
            </a:r>
          </a:p>
          <a:p>
            <a:pPr>
              <a:defRPr/>
            </a:pPr>
            <a:r>
              <a:rPr lang="en-US" altLang="zh-TW" sz="1000" b="0">
                <a:cs typeface="Arial" panose="020B0604020202020204" pitchFamily="34" charset="0"/>
              </a:rPr>
              <a:t>203</a:t>
            </a:r>
          </a:p>
          <a:p>
            <a:pPr>
              <a:defRPr/>
            </a:pPr>
            <a:r>
              <a:rPr lang="en-US" altLang="zh-TW" sz="1000" b="0">
                <a:cs typeface="Arial" panose="020B0604020202020204" pitchFamily="34" charset="0"/>
              </a:rPr>
              <a:t>109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378A6F18-89A2-40F3-87CB-59174FDA3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33575" y="5821363"/>
            <a:ext cx="457200" cy="457200"/>
          </a:xfrm>
          <a:prstGeom prst="rect">
            <a:avLst/>
          </a:prstGeom>
          <a:solidFill>
            <a:srgbClr val="CC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defRPr/>
            </a:pPr>
            <a:r>
              <a:rPr lang="en-US" altLang="zh-TW" sz="1000" b="0">
                <a:cs typeface="Arial" panose="020B0604020202020204" pitchFamily="34" charset="0"/>
              </a:rPr>
              <a:t>204</a:t>
            </a:r>
          </a:p>
          <a:p>
            <a:pPr>
              <a:defRPr/>
            </a:pPr>
            <a:r>
              <a:rPr lang="en-US" altLang="zh-TW" sz="1000" b="0">
                <a:cs typeface="Arial" panose="020B0604020202020204" pitchFamily="34" charset="0"/>
              </a:rPr>
              <a:t>204</a:t>
            </a:r>
          </a:p>
          <a:p>
            <a:pPr>
              <a:defRPr/>
            </a:pPr>
            <a:r>
              <a:rPr lang="en-US" altLang="zh-TW" sz="1000" b="0">
                <a:cs typeface="Arial" panose="020B0604020202020204" pitchFamily="34" charset="0"/>
              </a:rPr>
              <a:t>153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F868AD2D-BF81-4A3B-B927-CC69DE43A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58900" y="5821363"/>
            <a:ext cx="457200" cy="457200"/>
          </a:xfrm>
          <a:prstGeom prst="rect">
            <a:avLst/>
          </a:prstGeom>
          <a:solidFill>
            <a:srgbClr val="E90919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defRPr/>
            </a:pPr>
            <a:r>
              <a:rPr lang="en-US" altLang="zh-CN" sz="1000" b="0">
                <a:cs typeface="Arial" panose="020B0604020202020204" pitchFamily="34" charset="0"/>
              </a:rPr>
              <a:t>233</a:t>
            </a:r>
          </a:p>
          <a:p>
            <a:pPr>
              <a:defRPr/>
            </a:pPr>
            <a:r>
              <a:rPr lang="en-US" altLang="zh-CN" sz="1000" b="0">
                <a:cs typeface="Arial" panose="020B0604020202020204" pitchFamily="34" charset="0"/>
              </a:rPr>
              <a:t>9</a:t>
            </a:r>
          </a:p>
          <a:p>
            <a:pPr>
              <a:defRPr/>
            </a:pPr>
            <a:r>
              <a:rPr lang="en-US" altLang="zh-CN" sz="1000" b="0">
                <a:cs typeface="Arial" panose="020B0604020202020204" pitchFamily="34" charset="0"/>
              </a:rPr>
              <a:t>25</a:t>
            </a:r>
            <a:endParaRPr lang="en-US" altLang="zh-TW" sz="1000" b="0"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568FD6D1-69BC-4847-AB2B-237EA3863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82638" y="5821363"/>
            <a:ext cx="457200" cy="457200"/>
          </a:xfrm>
          <a:prstGeom prst="rect">
            <a:avLst/>
          </a:prstGeom>
          <a:solidFill>
            <a:srgbClr val="7882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defRPr/>
            </a:pPr>
            <a:r>
              <a:rPr lang="en-US" altLang="zh-TW" sz="1000" b="0">
                <a:cs typeface="Arial" panose="020B0604020202020204" pitchFamily="34" charset="0"/>
              </a:rPr>
              <a:t>120</a:t>
            </a:r>
          </a:p>
          <a:p>
            <a:pPr>
              <a:defRPr/>
            </a:pPr>
            <a:r>
              <a:rPr lang="en-US" altLang="zh-TW" sz="1000" b="0">
                <a:cs typeface="Arial" panose="020B0604020202020204" pitchFamily="34" charset="0"/>
              </a:rPr>
              <a:t>130</a:t>
            </a:r>
          </a:p>
          <a:p>
            <a:pPr>
              <a:defRPr/>
            </a:pPr>
            <a:r>
              <a:rPr lang="en-US" altLang="zh-TW" sz="1000" b="0">
                <a:cs typeface="Arial" panose="020B0604020202020204" pitchFamily="34" charset="0"/>
              </a:rPr>
              <a:t>130</a:t>
            </a: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CC626236-5A8F-4A39-B5D8-F9C2CE9C0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58900" y="5135563"/>
            <a:ext cx="457200" cy="457200"/>
          </a:xfrm>
          <a:prstGeom prst="rect">
            <a:avLst/>
          </a:prstGeom>
          <a:solidFill>
            <a:srgbClr val="86D3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defRPr/>
            </a:pPr>
            <a:r>
              <a:rPr lang="en-US" altLang="zh-TW" sz="1000" b="0">
                <a:cs typeface="Arial" panose="020B0604020202020204" pitchFamily="34" charset="0"/>
              </a:rPr>
              <a:t>134</a:t>
            </a:r>
          </a:p>
          <a:p>
            <a:pPr>
              <a:defRPr/>
            </a:pPr>
            <a:r>
              <a:rPr lang="en-US" altLang="zh-TW" sz="1000" b="0">
                <a:cs typeface="Arial" panose="020B0604020202020204" pitchFamily="34" charset="0"/>
              </a:rPr>
              <a:t>211</a:t>
            </a:r>
          </a:p>
          <a:p>
            <a:pPr>
              <a:defRPr/>
            </a:pPr>
            <a:r>
              <a:rPr lang="en-US" altLang="zh-TW" sz="1000" b="0">
                <a:cs typeface="Arial" panose="020B0604020202020204" pitchFamily="34" charset="0"/>
              </a:rPr>
              <a:t>226</a:t>
            </a:r>
          </a:p>
        </p:txBody>
      </p:sp>
      <p:sp>
        <p:nvSpPr>
          <p:cNvPr id="11" name="Line 18">
            <a:extLst>
              <a:ext uri="{FF2B5EF4-FFF2-40B4-BE49-F238E27FC236}">
                <a16:creationId xmlns:a16="http://schemas.microsoft.com/office/drawing/2014/main" id="{8919E83D-D0B7-4674-9B53-79ED326745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5000" y="660400"/>
            <a:ext cx="4533900" cy="2540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" name="Line 19">
            <a:extLst>
              <a:ext uri="{FF2B5EF4-FFF2-40B4-BE49-F238E27FC236}">
                <a16:creationId xmlns:a16="http://schemas.microsoft.com/office/drawing/2014/main" id="{996FB0DE-753D-4D68-842A-E28C4D5942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32800" y="660400"/>
            <a:ext cx="469900" cy="1270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" name="Text Box 20">
            <a:extLst>
              <a:ext uri="{FF2B5EF4-FFF2-40B4-BE49-F238E27FC236}">
                <a16:creationId xmlns:a16="http://schemas.microsoft.com/office/drawing/2014/main" id="{AB4A5473-4FCD-45F4-8D9B-9583F3C17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3038" y="438150"/>
            <a:ext cx="3065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defRPr/>
            </a:pPr>
            <a:r>
              <a:rPr lang="en-US" altLang="zh-TW" sz="2400" b="0">
                <a:cs typeface="Arial" panose="020B0604020202020204" pitchFamily="34" charset="0"/>
              </a:rPr>
              <a:t>Drive for better vision</a:t>
            </a:r>
          </a:p>
        </p:txBody>
      </p:sp>
      <p:pic>
        <p:nvPicPr>
          <p:cNvPr id="14" name="Picture 24" descr="LOGO-8">
            <a:extLst>
              <a:ext uri="{FF2B5EF4-FFF2-40B4-BE49-F238E27FC236}">
                <a16:creationId xmlns:a16="http://schemas.microsoft.com/office/drawing/2014/main" id="{AC1DAE61-8A63-46DE-AEC3-44243D87D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5" y="1662113"/>
            <a:ext cx="2011363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36">
            <a:extLst>
              <a:ext uri="{FF2B5EF4-FFF2-40B4-BE49-F238E27FC236}">
                <a16:creationId xmlns:a16="http://schemas.microsoft.com/office/drawing/2014/main" id="{82CC4677-95A0-445A-A973-493336B37F87}"/>
              </a:ext>
            </a:extLst>
          </p:cNvPr>
          <p:cNvGrpSpPr>
            <a:grpSpLocks/>
          </p:cNvGrpSpPr>
          <p:nvPr/>
        </p:nvGrpSpPr>
        <p:grpSpPr bwMode="auto">
          <a:xfrm>
            <a:off x="6149975" y="5824538"/>
            <a:ext cx="2379663" cy="565150"/>
            <a:chOff x="592" y="1676"/>
            <a:chExt cx="1499" cy="356"/>
          </a:xfrm>
        </p:grpSpPr>
        <p:sp>
          <p:nvSpPr>
            <p:cNvPr id="16" name="Text Box 37">
              <a:extLst>
                <a:ext uri="{FF2B5EF4-FFF2-40B4-BE49-F238E27FC236}">
                  <a16:creationId xmlns:a16="http://schemas.microsoft.com/office/drawing/2014/main" id="{F0282FE8-BEA6-44EC-988B-787A3A516A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" y="1676"/>
              <a:ext cx="1499" cy="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1pPr>
              <a:lvl2pPr marL="742950" indent="-285750"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2pPr>
              <a:lvl3pPr marL="1143000" indent="-228600"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3pPr>
              <a:lvl4pPr marL="1600200" indent="-228600"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4pPr>
              <a:lvl5pPr marL="2057400" indent="-228600"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9pPr>
            </a:lstStyle>
            <a:p>
              <a:pPr algn="dist">
                <a:defRPr/>
              </a:pPr>
              <a:r>
                <a:rPr lang="en-US" altLang="zh-TW" sz="1500" b="0">
                  <a:cs typeface="Arial" panose="020B0604020202020204" pitchFamily="34" charset="0"/>
                </a:rPr>
                <a:t>Himax Technologies, Inc.</a:t>
              </a:r>
            </a:p>
            <a:p>
              <a:pPr algn="dist">
                <a:defRPr/>
              </a:pPr>
              <a:r>
                <a:rPr lang="zh-TW" altLang="en-US" sz="1600" b="0">
                  <a:ea typeface="華康中黑體(P)-UN" pitchFamily="34" charset="-120"/>
                  <a:cs typeface="Arial" panose="020B0604020202020204" pitchFamily="34" charset="0"/>
                </a:rPr>
                <a:t>奇景光電股份有限公司</a:t>
              </a:r>
            </a:p>
          </p:txBody>
        </p:sp>
        <p:sp>
          <p:nvSpPr>
            <p:cNvPr id="17" name="Line 38">
              <a:extLst>
                <a:ext uri="{FF2B5EF4-FFF2-40B4-BE49-F238E27FC236}">
                  <a16:creationId xmlns:a16="http://schemas.microsoft.com/office/drawing/2014/main" id="{05C29914-3156-4658-8F7A-12E768FF35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6" y="1856"/>
              <a:ext cx="1347" cy="0"/>
            </a:xfrm>
            <a:prstGeom prst="line">
              <a:avLst/>
            </a:prstGeom>
            <a:noFill/>
            <a:ln w="6350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496986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F08BAB-2075-41F0-A9C9-F41138B2C46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29DDD6-CEAF-4DAF-8581-D112AB28DE6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1174328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60BF47-6E89-4572-A01F-DD552BCD95B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CF2FD3-974B-4B5B-8868-6F198ECF2BD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1458920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3550" y="1338263"/>
            <a:ext cx="4064000" cy="5008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79950" y="1338263"/>
            <a:ext cx="4064000" cy="5008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75AF16E-F17E-45E2-93FC-F652C0C1A87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AD100A-37A7-47EE-9923-5B1B61BE9D6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42355918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F6C121C-D27E-45D2-9471-D625DE6FF2B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64000F-B061-4F49-BB18-3750D0FD6AC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0993300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197B815-E598-48DD-B946-CFB254DC859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A44E80-BAE4-4F00-9355-F84542C9836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72680251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DC765D7C-1A37-4FC5-B9A6-B8863D28897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0EAA89-D19E-4856-9843-729328B9F06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63927390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E1E2817-9812-4901-9BEB-A9F861D45A7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6FB864-9307-44C2-BFF4-6F204B4D115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65461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50.xml"/><Relationship Id="rId16" Type="http://schemas.openxmlformats.org/officeDocument/2006/relationships/theme" Target="../theme/theme5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6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5.xml"/><Relationship Id="rId2" Type="http://schemas.openxmlformats.org/officeDocument/2006/relationships/slideLayout" Target="../slideLayouts/slideLayout65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4.xml"/><Relationship Id="rId5" Type="http://schemas.openxmlformats.org/officeDocument/2006/relationships/slideLayout" Target="../slideLayouts/slideLayout68.xml"/><Relationship Id="rId15" Type="http://schemas.openxmlformats.org/officeDocument/2006/relationships/theme" Target="../theme/theme6.xml"/><Relationship Id="rId10" Type="http://schemas.openxmlformats.org/officeDocument/2006/relationships/slideLayout" Target="../slideLayouts/slideLayout73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slideLayout" Target="../slideLayouts/slideLayout90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slideLayout" Target="../slideLayouts/slideLayout89.xml"/><Relationship Id="rId2" Type="http://schemas.openxmlformats.org/officeDocument/2006/relationships/slideLayout" Target="../slideLayouts/slideLayout79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5" Type="http://schemas.openxmlformats.org/officeDocument/2006/relationships/theme" Target="../theme/theme7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slideLayout" Target="../slideLayouts/slideLayout9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9.xml"/><Relationship Id="rId13" Type="http://schemas.openxmlformats.org/officeDocument/2006/relationships/slideLayout" Target="../slideLayouts/slideLayout104.xml"/><Relationship Id="rId3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8.xml"/><Relationship Id="rId1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9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92.xml"/><Relationship Id="rId6" Type="http://schemas.openxmlformats.org/officeDocument/2006/relationships/slideLayout" Target="../slideLayouts/slideLayout97.xml"/><Relationship Id="rId11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96.xml"/><Relationship Id="rId15" Type="http://schemas.openxmlformats.org/officeDocument/2006/relationships/theme" Target="../theme/theme8.xml"/><Relationship Id="rId10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95.xml"/><Relationship Id="rId9" Type="http://schemas.openxmlformats.org/officeDocument/2006/relationships/slideLayout" Target="../slideLayouts/slideLayout100.xml"/><Relationship Id="rId14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99E4B6F-BFD5-45F0-9E3C-68A2276513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3550" y="1338263"/>
            <a:ext cx="8280400" cy="500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</p:txBody>
      </p:sp>
      <p:sp>
        <p:nvSpPr>
          <p:cNvPr id="3020803" name="Rectangle 3">
            <a:extLst>
              <a:ext uri="{FF2B5EF4-FFF2-40B4-BE49-F238E27FC236}">
                <a16:creationId xmlns:a16="http://schemas.microsoft.com/office/drawing/2014/main" id="{6F9767B8-F9B7-46F1-BBB8-7E44815B964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22600" y="6527800"/>
            <a:ext cx="19050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2BE608C6-DCE0-480A-88F0-CB7E9C408E1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2EE299E-646D-4BF4-A192-BB3998441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939800"/>
          </a:xfrm>
          <a:prstGeom prst="rect">
            <a:avLst/>
          </a:prstGeom>
          <a:solidFill>
            <a:srgbClr val="33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endParaRPr lang="zh-TW" altLang="en-US" sz="2800"/>
          </a:p>
        </p:txBody>
      </p:sp>
      <p:pic>
        <p:nvPicPr>
          <p:cNvPr id="1029" name="Picture 5" descr="LOGO-8">
            <a:extLst>
              <a:ext uri="{FF2B5EF4-FFF2-40B4-BE49-F238E27FC236}">
                <a16:creationId xmlns:a16="http://schemas.microsoft.com/office/drawing/2014/main" id="{E7CAE8E9-BBE1-4A38-8129-2CD4647D3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175" y="6337300"/>
            <a:ext cx="164782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>
            <a:extLst>
              <a:ext uri="{FF2B5EF4-FFF2-40B4-BE49-F238E27FC236}">
                <a16:creationId xmlns:a16="http://schemas.microsoft.com/office/drawing/2014/main" id="{19D8E4C5-69C3-4CD3-9868-C3534A1E6C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E9F0EB23-C4E0-4019-BCF0-D919A1DBA1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19863"/>
            <a:ext cx="25717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eaLnBrk="1" hangingPunct="1">
              <a:defRPr/>
            </a:pPr>
            <a:r>
              <a:rPr kumimoji="1" lang="en-US" altLang="zh-TW" sz="1200" i="1">
                <a:solidFill>
                  <a:schemeClr val="folHlink"/>
                </a:solidFill>
                <a:ea typeface="新細明體" panose="02020500000000000000" pitchFamily="18" charset="-120"/>
              </a:rPr>
              <a:t>Himax Proprietary &amp;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4295" r:id="rId1"/>
    <p:sldLayoutId id="2147494222" r:id="rId2"/>
    <p:sldLayoutId id="2147494223" r:id="rId3"/>
    <p:sldLayoutId id="2147494224" r:id="rId4"/>
    <p:sldLayoutId id="2147494225" r:id="rId5"/>
    <p:sldLayoutId id="2147494226" r:id="rId6"/>
    <p:sldLayoutId id="2147494227" r:id="rId7"/>
    <p:sldLayoutId id="2147494228" r:id="rId8"/>
    <p:sldLayoutId id="2147494229" r:id="rId9"/>
    <p:sldLayoutId id="2147494230" r:id="rId10"/>
    <p:sldLayoutId id="2147494231" r:id="rId11"/>
    <p:sldLayoutId id="2147494232" r:id="rId12"/>
    <p:sldLayoutId id="2147494233" r:id="rId13"/>
    <p:sldLayoutId id="2147494234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v"/>
        <a:defRPr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378B2F79-9FDC-41EB-8A45-BE331CFDF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939800"/>
          </a:xfrm>
          <a:prstGeom prst="rect">
            <a:avLst/>
          </a:prstGeom>
          <a:solidFill>
            <a:srgbClr val="33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endParaRPr lang="zh-TW" altLang="en-US" sz="2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4235" r:id="rId1"/>
    <p:sldLayoutId id="2147494236" r:id="rId2"/>
    <p:sldLayoutId id="2147494237" r:id="rId3"/>
    <p:sldLayoutId id="2147494238" r:id="rId4"/>
    <p:sldLayoutId id="2147494239" r:id="rId5"/>
    <p:sldLayoutId id="2147494240" r:id="rId6"/>
    <p:sldLayoutId id="2147494241" r:id="rId7"/>
    <p:sldLayoutId id="2147494242" r:id="rId8"/>
    <p:sldLayoutId id="2147494243" r:id="rId9"/>
    <p:sldLayoutId id="2147494244" r:id="rId10"/>
    <p:sldLayoutId id="2147494245" r:id="rId11"/>
    <p:sldLayoutId id="2147494246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新細明體" pitchFamily="18" charset="-12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新細明體" pitchFamily="18" charset="-12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新細明體" pitchFamily="18" charset="-12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新細明體" pitchFamily="18" charset="-12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新細明體" pitchFamily="18" charset="-12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新細明體" pitchFamily="18" charset="-12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新細明體" pitchFamily="18" charset="-12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新細明體" pitchFamily="18" charset="-12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v"/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Font typeface="Wingdings" panose="05000000000000000000" pitchFamily="2" charset="2"/>
        <a:buChar char="§"/>
        <a:defRPr kumimoji="1" sz="16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B1F7FF0-8A70-486A-A018-A6C491406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939800"/>
          </a:xfrm>
          <a:prstGeom prst="rect">
            <a:avLst/>
          </a:prstGeom>
          <a:solidFill>
            <a:srgbClr val="33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endParaRPr lang="zh-TW" altLang="en-US" sz="2800"/>
          </a:p>
        </p:txBody>
      </p:sp>
      <p:pic>
        <p:nvPicPr>
          <p:cNvPr id="3075" name="Picture 3" descr="master93">
            <a:extLst>
              <a:ext uri="{FF2B5EF4-FFF2-40B4-BE49-F238E27FC236}">
                <a16:creationId xmlns:a16="http://schemas.microsoft.com/office/drawing/2014/main" id="{751A64AF-0607-4DD6-943F-34911B5F9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138" y="2436813"/>
            <a:ext cx="38354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 Box 4">
            <a:extLst>
              <a:ext uri="{FF2B5EF4-FFF2-40B4-BE49-F238E27FC236}">
                <a16:creationId xmlns:a16="http://schemas.microsoft.com/office/drawing/2014/main" id="{FD208C4C-DB6C-444C-BD73-BA244D809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3727450"/>
            <a:ext cx="558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 sz="2800" b="0">
                <a:cs typeface="Arial" panose="020B0604020202020204" pitchFamily="34" charset="0"/>
              </a:rPr>
              <a:t>Drive for better vision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4247" r:id="rId1"/>
    <p:sldLayoutId id="2147494248" r:id="rId2"/>
    <p:sldLayoutId id="2147494249" r:id="rId3"/>
    <p:sldLayoutId id="2147494250" r:id="rId4"/>
    <p:sldLayoutId id="2147494251" r:id="rId5"/>
    <p:sldLayoutId id="2147494252" r:id="rId6"/>
    <p:sldLayoutId id="2147494253" r:id="rId7"/>
    <p:sldLayoutId id="2147494254" r:id="rId8"/>
    <p:sldLayoutId id="2147494255" r:id="rId9"/>
    <p:sldLayoutId id="2147494256" r:id="rId10"/>
    <p:sldLayoutId id="214749425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新細明體" pitchFamily="18" charset="-12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新細明體" pitchFamily="18" charset="-12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新細明體" pitchFamily="18" charset="-12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新細明體" pitchFamily="18" charset="-120"/>
          <a:cs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新細明體" pitchFamily="18" charset="-120"/>
          <a:cs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新細明體" pitchFamily="18" charset="-120"/>
          <a:cs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新細明體" pitchFamily="18" charset="-120"/>
          <a:cs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新細明體" pitchFamily="18" charset="-12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v"/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Font typeface="Wingdings" panose="05000000000000000000" pitchFamily="2" charset="2"/>
        <a:buChar char="§"/>
        <a:defRPr kumimoji="1" sz="16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0000F42-8257-4AF3-8AA6-7CB814EE4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752600" cy="4876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endParaRPr lang="en-GB" altLang="zh-TW" sz="2400" b="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4099" name="Rectangle 4">
            <a:extLst>
              <a:ext uri="{FF2B5EF4-FFF2-40B4-BE49-F238E27FC236}">
                <a16:creationId xmlns:a16="http://schemas.microsoft.com/office/drawing/2014/main" id="{C3894462-1652-42D3-BB30-BD2750881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63750" y="4976813"/>
            <a:ext cx="1854200" cy="14478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/>
            <a:tailEnd/>
          </a:ln>
        </p:spPr>
        <p:txBody>
          <a:bodyPr lIns="45720" rIns="27432" anchor="ctr">
            <a:spAutoFit/>
          </a:bodyPr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endParaRPr lang="zh-TW" altLang="en-US" sz="280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B9E6CD0-AF0B-44E4-9F46-C9024AC43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33575" y="5135563"/>
            <a:ext cx="457200" cy="457200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chemeClr val="bg1"/>
                </a:solidFill>
                <a:cs typeface="Arial" panose="020B0604020202020204" pitchFamily="34" charset="0"/>
              </a:rPr>
              <a:t>0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chemeClr val="bg1"/>
                </a:solidFill>
                <a:cs typeface="Arial" panose="020B0604020202020204" pitchFamily="34" charset="0"/>
              </a:rPr>
              <a:t>51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chemeClr val="bg1"/>
                </a:solidFill>
                <a:cs typeface="Arial" panose="020B0604020202020204" pitchFamily="34" charset="0"/>
              </a:rPr>
              <a:t>102</a:t>
            </a:r>
          </a:p>
        </p:txBody>
      </p:sp>
      <p:sp>
        <p:nvSpPr>
          <p:cNvPr id="4101" name="Rectangle 6">
            <a:extLst>
              <a:ext uri="{FF2B5EF4-FFF2-40B4-BE49-F238E27FC236}">
                <a16:creationId xmlns:a16="http://schemas.microsoft.com/office/drawing/2014/main" id="{FC99944D-E2F1-461C-A405-439063590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43025" y="3684588"/>
            <a:ext cx="457200" cy="457200"/>
          </a:xfrm>
          <a:prstGeom prst="rect">
            <a:avLst/>
          </a:prstGeom>
          <a:solidFill>
            <a:srgbClr val="1B65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chemeClr val="bg1"/>
                </a:solidFill>
                <a:cs typeface="Arial" panose="020B0604020202020204" pitchFamily="34" charset="0"/>
              </a:rPr>
              <a:t>27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chemeClr val="bg1"/>
                </a:solidFill>
                <a:cs typeface="Arial" panose="020B0604020202020204" pitchFamily="34" charset="0"/>
              </a:rPr>
              <a:t>101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chemeClr val="bg1"/>
                </a:solidFill>
                <a:cs typeface="Arial" panose="020B0604020202020204" pitchFamily="34" charset="0"/>
              </a:rPr>
              <a:t>183</a:t>
            </a:r>
          </a:p>
        </p:txBody>
      </p:sp>
      <p:sp>
        <p:nvSpPr>
          <p:cNvPr id="4102" name="Rectangle 7">
            <a:extLst>
              <a:ext uri="{FF2B5EF4-FFF2-40B4-BE49-F238E27FC236}">
                <a16:creationId xmlns:a16="http://schemas.microsoft.com/office/drawing/2014/main" id="{31F0CD40-40D4-40C5-80D1-3D7E5B3A1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82638" y="5135563"/>
            <a:ext cx="457200" cy="457200"/>
          </a:xfrm>
          <a:prstGeom prst="rect">
            <a:avLst/>
          </a:prstGeom>
          <a:solidFill>
            <a:srgbClr val="FFCB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cs typeface="Arial" panose="020B0604020202020204" pitchFamily="34" charset="0"/>
              </a:rPr>
              <a:t>255</a:t>
            </a:r>
          </a:p>
          <a:p>
            <a:pPr algn="ctr" eaLnBrk="1" hangingPunct="1">
              <a:defRPr/>
            </a:pPr>
            <a:r>
              <a:rPr lang="en-US" altLang="zh-TW" sz="1000" b="0">
                <a:cs typeface="Arial" panose="020B0604020202020204" pitchFamily="34" charset="0"/>
              </a:rPr>
              <a:t>203</a:t>
            </a:r>
          </a:p>
          <a:p>
            <a:pPr algn="ctr" eaLnBrk="1" hangingPunct="1">
              <a:defRPr/>
            </a:pPr>
            <a:r>
              <a:rPr lang="en-US" altLang="zh-TW" sz="1000" b="0">
                <a:cs typeface="Arial" panose="020B0604020202020204" pitchFamily="34" charset="0"/>
              </a:rPr>
              <a:t>109</a:t>
            </a:r>
          </a:p>
        </p:txBody>
      </p:sp>
      <p:sp>
        <p:nvSpPr>
          <p:cNvPr id="4103" name="Rectangle 8">
            <a:extLst>
              <a:ext uri="{FF2B5EF4-FFF2-40B4-BE49-F238E27FC236}">
                <a16:creationId xmlns:a16="http://schemas.microsoft.com/office/drawing/2014/main" id="{8941185C-846B-43A3-BCAC-6BD2829E4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33575" y="5821363"/>
            <a:ext cx="457200" cy="457200"/>
          </a:xfrm>
          <a:prstGeom prst="rect">
            <a:avLst/>
          </a:prstGeom>
          <a:solidFill>
            <a:srgbClr val="CC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cs typeface="Arial" panose="020B0604020202020204" pitchFamily="34" charset="0"/>
              </a:rPr>
              <a:t>204</a:t>
            </a:r>
          </a:p>
          <a:p>
            <a:pPr algn="ctr" eaLnBrk="1" hangingPunct="1">
              <a:defRPr/>
            </a:pPr>
            <a:r>
              <a:rPr lang="en-US" altLang="zh-TW" sz="1000" b="0">
                <a:cs typeface="Arial" panose="020B0604020202020204" pitchFamily="34" charset="0"/>
              </a:rPr>
              <a:t>204</a:t>
            </a:r>
          </a:p>
          <a:p>
            <a:pPr algn="ctr" eaLnBrk="1" hangingPunct="1">
              <a:defRPr/>
            </a:pPr>
            <a:r>
              <a:rPr lang="en-US" altLang="zh-TW" sz="1000" b="0">
                <a:cs typeface="Arial" panose="020B0604020202020204" pitchFamily="34" charset="0"/>
              </a:rPr>
              <a:t>153</a:t>
            </a:r>
          </a:p>
        </p:txBody>
      </p:sp>
      <p:sp>
        <p:nvSpPr>
          <p:cNvPr id="4104" name="Rectangle 9">
            <a:extLst>
              <a:ext uri="{FF2B5EF4-FFF2-40B4-BE49-F238E27FC236}">
                <a16:creationId xmlns:a16="http://schemas.microsoft.com/office/drawing/2014/main" id="{3B8E08F1-13A7-4986-84CE-B3EDB70C5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58900" y="5821363"/>
            <a:ext cx="457200" cy="457200"/>
          </a:xfrm>
          <a:prstGeom prst="rect">
            <a:avLst/>
          </a:prstGeom>
          <a:solidFill>
            <a:srgbClr val="E90919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CN" sz="1000" b="0">
                <a:cs typeface="Arial" panose="020B0604020202020204" pitchFamily="34" charset="0"/>
              </a:rPr>
              <a:t>233</a:t>
            </a:r>
          </a:p>
          <a:p>
            <a:pPr algn="ctr" eaLnBrk="1" hangingPunct="1">
              <a:defRPr/>
            </a:pPr>
            <a:r>
              <a:rPr lang="en-US" altLang="zh-CN" sz="1000" b="0">
                <a:cs typeface="Arial" panose="020B0604020202020204" pitchFamily="34" charset="0"/>
              </a:rPr>
              <a:t>9</a:t>
            </a:r>
          </a:p>
          <a:p>
            <a:pPr algn="ctr" eaLnBrk="1" hangingPunct="1">
              <a:defRPr/>
            </a:pPr>
            <a:r>
              <a:rPr lang="en-US" altLang="zh-CN" sz="1000" b="0">
                <a:cs typeface="Arial" panose="020B0604020202020204" pitchFamily="34" charset="0"/>
              </a:rPr>
              <a:t>25</a:t>
            </a:r>
            <a:endParaRPr lang="en-US" altLang="zh-TW" sz="1000" b="0"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105" name="Rectangle 10">
            <a:extLst>
              <a:ext uri="{FF2B5EF4-FFF2-40B4-BE49-F238E27FC236}">
                <a16:creationId xmlns:a16="http://schemas.microsoft.com/office/drawing/2014/main" id="{7927E8EF-FB51-429F-86F5-2CBCD2352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82638" y="5821363"/>
            <a:ext cx="457200" cy="457200"/>
          </a:xfrm>
          <a:prstGeom prst="rect">
            <a:avLst/>
          </a:prstGeom>
          <a:solidFill>
            <a:srgbClr val="7882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cs typeface="Arial" panose="020B0604020202020204" pitchFamily="34" charset="0"/>
              </a:rPr>
              <a:t>120</a:t>
            </a:r>
          </a:p>
          <a:p>
            <a:pPr algn="ctr" eaLnBrk="1" hangingPunct="1">
              <a:defRPr/>
            </a:pPr>
            <a:r>
              <a:rPr lang="en-US" altLang="zh-TW" sz="1000" b="0">
                <a:cs typeface="Arial" panose="020B0604020202020204" pitchFamily="34" charset="0"/>
              </a:rPr>
              <a:t>130</a:t>
            </a:r>
          </a:p>
          <a:p>
            <a:pPr algn="ctr" eaLnBrk="1" hangingPunct="1">
              <a:defRPr/>
            </a:pPr>
            <a:r>
              <a:rPr lang="en-US" altLang="zh-TW" sz="1000" b="0">
                <a:cs typeface="Arial" panose="020B0604020202020204" pitchFamily="34" charset="0"/>
              </a:rPr>
              <a:t>130</a:t>
            </a:r>
          </a:p>
        </p:txBody>
      </p:sp>
      <p:sp>
        <p:nvSpPr>
          <p:cNvPr id="4106" name="Rectangle 11">
            <a:extLst>
              <a:ext uri="{FF2B5EF4-FFF2-40B4-BE49-F238E27FC236}">
                <a16:creationId xmlns:a16="http://schemas.microsoft.com/office/drawing/2014/main" id="{A592ACE3-4A9E-4ED2-9328-463DA2C60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58900" y="5135563"/>
            <a:ext cx="457200" cy="457200"/>
          </a:xfrm>
          <a:prstGeom prst="rect">
            <a:avLst/>
          </a:prstGeom>
          <a:solidFill>
            <a:srgbClr val="86D3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cs typeface="Arial" panose="020B0604020202020204" pitchFamily="34" charset="0"/>
              </a:rPr>
              <a:t>134</a:t>
            </a:r>
          </a:p>
          <a:p>
            <a:pPr algn="ctr" eaLnBrk="1" hangingPunct="1">
              <a:defRPr/>
            </a:pPr>
            <a:r>
              <a:rPr lang="en-US" altLang="zh-TW" sz="1000" b="0">
                <a:cs typeface="Arial" panose="020B0604020202020204" pitchFamily="34" charset="0"/>
              </a:rPr>
              <a:t>211</a:t>
            </a:r>
          </a:p>
          <a:p>
            <a:pPr algn="ctr" eaLnBrk="1" hangingPunct="1">
              <a:defRPr/>
            </a:pPr>
            <a:r>
              <a:rPr lang="en-US" altLang="zh-TW" sz="1000" b="0">
                <a:cs typeface="Arial" panose="020B0604020202020204" pitchFamily="34" charset="0"/>
              </a:rPr>
              <a:t>226</a:t>
            </a:r>
          </a:p>
        </p:txBody>
      </p:sp>
      <p:sp>
        <p:nvSpPr>
          <p:cNvPr id="4107" name="Line 18">
            <a:extLst>
              <a:ext uri="{FF2B5EF4-FFF2-40B4-BE49-F238E27FC236}">
                <a16:creationId xmlns:a16="http://schemas.microsoft.com/office/drawing/2014/main" id="{490B9990-6453-49E1-B34D-5D7B319F92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5000" y="660400"/>
            <a:ext cx="4533900" cy="2540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08" name="Line 19">
            <a:extLst>
              <a:ext uri="{FF2B5EF4-FFF2-40B4-BE49-F238E27FC236}">
                <a16:creationId xmlns:a16="http://schemas.microsoft.com/office/drawing/2014/main" id="{34372FC0-DC63-470A-BD99-D1672D101D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32800" y="660400"/>
            <a:ext cx="469900" cy="1270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09" name="Text Box 20">
            <a:extLst>
              <a:ext uri="{FF2B5EF4-FFF2-40B4-BE49-F238E27FC236}">
                <a16:creationId xmlns:a16="http://schemas.microsoft.com/office/drawing/2014/main" id="{68143CCD-FC96-4E5B-8CCA-6AB0F25CB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3038" y="438150"/>
            <a:ext cx="3065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2400" b="0">
                <a:cs typeface="Arial" panose="020B0604020202020204" pitchFamily="34" charset="0"/>
              </a:rPr>
              <a:t>Drive for better vision</a:t>
            </a:r>
          </a:p>
        </p:txBody>
      </p:sp>
      <p:pic>
        <p:nvPicPr>
          <p:cNvPr id="4110" name="Picture 24" descr="LOGO-8">
            <a:extLst>
              <a:ext uri="{FF2B5EF4-FFF2-40B4-BE49-F238E27FC236}">
                <a16:creationId xmlns:a16="http://schemas.microsoft.com/office/drawing/2014/main" id="{8E20652A-367F-46FA-8CE4-6BE8E476B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5" y="1662113"/>
            <a:ext cx="2011363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11" name="Group 36">
            <a:extLst>
              <a:ext uri="{FF2B5EF4-FFF2-40B4-BE49-F238E27FC236}">
                <a16:creationId xmlns:a16="http://schemas.microsoft.com/office/drawing/2014/main" id="{ED592BBA-9473-494E-B24F-1C2C66967E47}"/>
              </a:ext>
            </a:extLst>
          </p:cNvPr>
          <p:cNvGrpSpPr>
            <a:grpSpLocks/>
          </p:cNvGrpSpPr>
          <p:nvPr/>
        </p:nvGrpSpPr>
        <p:grpSpPr bwMode="auto">
          <a:xfrm>
            <a:off x="6149975" y="5824538"/>
            <a:ext cx="2379663" cy="565150"/>
            <a:chOff x="592" y="1676"/>
            <a:chExt cx="1499" cy="356"/>
          </a:xfrm>
        </p:grpSpPr>
        <p:sp>
          <p:nvSpPr>
            <p:cNvPr id="4114" name="Text Box 37">
              <a:extLst>
                <a:ext uri="{FF2B5EF4-FFF2-40B4-BE49-F238E27FC236}">
                  <a16:creationId xmlns:a16="http://schemas.microsoft.com/office/drawing/2014/main" id="{965E2F93-9312-4F86-A56E-4D9AAD4711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" y="1676"/>
              <a:ext cx="1499" cy="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1pPr>
              <a:lvl2pPr marL="742950" indent="-285750"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2pPr>
              <a:lvl3pPr marL="1143000" indent="-228600"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3pPr>
              <a:lvl4pPr marL="1600200" indent="-228600"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4pPr>
              <a:lvl5pPr marL="2057400" indent="-228600"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9pPr>
            </a:lstStyle>
            <a:p>
              <a:pPr algn="dist" eaLnBrk="1" hangingPunct="1">
                <a:defRPr/>
              </a:pPr>
              <a:r>
                <a:rPr lang="en-US" altLang="zh-TW" sz="1500" b="0">
                  <a:cs typeface="Arial" panose="020B0604020202020204" pitchFamily="34" charset="0"/>
                </a:rPr>
                <a:t>Himax Technologies, Inc.</a:t>
              </a:r>
            </a:p>
            <a:p>
              <a:pPr algn="dist" eaLnBrk="1" hangingPunct="1">
                <a:defRPr/>
              </a:pPr>
              <a:r>
                <a:rPr lang="zh-TW" altLang="en-US" sz="1600" b="0">
                  <a:ea typeface="華康中黑體(P)-UN" pitchFamily="34" charset="-120"/>
                  <a:cs typeface="Arial" panose="020B0604020202020204" pitchFamily="34" charset="0"/>
                </a:rPr>
                <a:t>奇景光電股份有限公司</a:t>
              </a:r>
            </a:p>
          </p:txBody>
        </p:sp>
        <p:sp>
          <p:nvSpPr>
            <p:cNvPr id="4115" name="Line 38">
              <a:extLst>
                <a:ext uri="{FF2B5EF4-FFF2-40B4-BE49-F238E27FC236}">
                  <a16:creationId xmlns:a16="http://schemas.microsoft.com/office/drawing/2014/main" id="{3CB56855-66F8-4048-9868-9906BD84DF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6" y="1856"/>
              <a:ext cx="1347" cy="0"/>
            </a:xfrm>
            <a:prstGeom prst="line">
              <a:avLst/>
            </a:prstGeom>
            <a:noFill/>
            <a:ln w="6350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4112" name="Rectangle 2">
            <a:extLst>
              <a:ext uri="{FF2B5EF4-FFF2-40B4-BE49-F238E27FC236}">
                <a16:creationId xmlns:a16="http://schemas.microsoft.com/office/drawing/2014/main" id="{D1C85825-724B-4D85-BB65-688EB87F78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3550" y="1338263"/>
            <a:ext cx="8280400" cy="500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</p:txBody>
      </p:sp>
      <p:sp>
        <p:nvSpPr>
          <p:cNvPr id="4113" name="Rectangle 6">
            <a:extLst>
              <a:ext uri="{FF2B5EF4-FFF2-40B4-BE49-F238E27FC236}">
                <a16:creationId xmlns:a16="http://schemas.microsoft.com/office/drawing/2014/main" id="{B5368261-1032-4B6E-AE70-F350F342CF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4258" r:id="rId1"/>
    <p:sldLayoutId id="2147494259" r:id="rId2"/>
    <p:sldLayoutId id="2147494260" r:id="rId3"/>
    <p:sldLayoutId id="2147494261" r:id="rId4"/>
    <p:sldLayoutId id="2147494262" r:id="rId5"/>
    <p:sldLayoutId id="2147494263" r:id="rId6"/>
    <p:sldLayoutId id="2147494264" r:id="rId7"/>
    <p:sldLayoutId id="2147494265" r:id="rId8"/>
    <p:sldLayoutId id="2147494266" r:id="rId9"/>
    <p:sldLayoutId id="2147494267" r:id="rId10"/>
    <p:sldLayoutId id="214749426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v"/>
        <a:defRPr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253183D-BC2B-439A-A846-87F81B82F5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3550" y="1338263"/>
            <a:ext cx="8280400" cy="500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</p:txBody>
      </p:sp>
      <p:sp>
        <p:nvSpPr>
          <p:cNvPr id="3020803" name="Rectangle 3">
            <a:extLst>
              <a:ext uri="{FF2B5EF4-FFF2-40B4-BE49-F238E27FC236}">
                <a16:creationId xmlns:a16="http://schemas.microsoft.com/office/drawing/2014/main" id="{3B641209-35F7-4F63-87D1-3DEDE8F8683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22600" y="6527800"/>
            <a:ext cx="19050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>
                <a:solidFill>
                  <a:srgbClr val="003366"/>
                </a:solidFill>
                <a:ea typeface="新細明體" panose="02020500000000000000" pitchFamily="18" charset="-12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4B421D0-DBC8-4B15-A31A-AD60EA7D31D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9A7EB18F-6045-48DF-BB00-E9F611F7B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939800"/>
          </a:xfrm>
          <a:prstGeom prst="rect">
            <a:avLst/>
          </a:prstGeom>
          <a:solidFill>
            <a:srgbClr val="33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eaLnBrk="1" hangingPunct="1">
              <a:defRPr/>
            </a:pPr>
            <a:endParaRPr lang="zh-TW" altLang="en-US" sz="2800" b="0">
              <a:solidFill>
                <a:srgbClr val="003366"/>
              </a:solidFill>
              <a:cs typeface="Arial" panose="020B0604020202020204" pitchFamily="34" charset="0"/>
            </a:endParaRPr>
          </a:p>
        </p:txBody>
      </p:sp>
      <p:pic>
        <p:nvPicPr>
          <p:cNvPr id="5125" name="Picture 5" descr="LOGO-8">
            <a:extLst>
              <a:ext uri="{FF2B5EF4-FFF2-40B4-BE49-F238E27FC236}">
                <a16:creationId xmlns:a16="http://schemas.microsoft.com/office/drawing/2014/main" id="{486FBAEA-0576-4721-A76D-3B634B5C8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175" y="6337300"/>
            <a:ext cx="164782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Rectangle 6">
            <a:extLst>
              <a:ext uri="{FF2B5EF4-FFF2-40B4-BE49-F238E27FC236}">
                <a16:creationId xmlns:a16="http://schemas.microsoft.com/office/drawing/2014/main" id="{F37EFC7A-376F-4D1E-ABB2-7F9FE57C8E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5127" name="Text Box 7">
            <a:extLst>
              <a:ext uri="{FF2B5EF4-FFF2-40B4-BE49-F238E27FC236}">
                <a16:creationId xmlns:a16="http://schemas.microsoft.com/office/drawing/2014/main" id="{6C04BE1B-47CC-4F73-87AF-E7BFC57D14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19863"/>
            <a:ext cx="25717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eaLnBrk="1" hangingPunct="1">
              <a:defRPr/>
            </a:pPr>
            <a:r>
              <a:rPr kumimoji="1" lang="en-US" altLang="zh-TW" sz="1200" b="0" i="1">
                <a:solidFill>
                  <a:srgbClr val="E50919"/>
                </a:solidFill>
                <a:ea typeface="新細明體" panose="02020500000000000000" pitchFamily="18" charset="-120"/>
                <a:cs typeface="Arial" panose="020B0604020202020204" pitchFamily="34" charset="0"/>
              </a:rPr>
              <a:t>Himax Proprietary &amp;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4296" r:id="rId1"/>
    <p:sldLayoutId id="2147494297" r:id="rId2"/>
    <p:sldLayoutId id="2147494298" r:id="rId3"/>
    <p:sldLayoutId id="2147494299" r:id="rId4"/>
    <p:sldLayoutId id="2147494300" r:id="rId5"/>
    <p:sldLayoutId id="2147494301" r:id="rId6"/>
    <p:sldLayoutId id="2147494302" r:id="rId7"/>
    <p:sldLayoutId id="2147494303" r:id="rId8"/>
    <p:sldLayoutId id="2147494304" r:id="rId9"/>
    <p:sldLayoutId id="2147494305" r:id="rId10"/>
    <p:sldLayoutId id="2147494306" r:id="rId11"/>
    <p:sldLayoutId id="2147494307" r:id="rId12"/>
    <p:sldLayoutId id="2147494308" r:id="rId13"/>
    <p:sldLayoutId id="2147494309" r:id="rId14"/>
    <p:sldLayoutId id="2147494310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v"/>
        <a:defRPr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70FFAE8-643E-43E1-9002-8B5553F370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3550" y="1338263"/>
            <a:ext cx="8280400" cy="500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</p:txBody>
      </p:sp>
      <p:sp>
        <p:nvSpPr>
          <p:cNvPr id="3020803" name="Rectangle 3">
            <a:extLst>
              <a:ext uri="{FF2B5EF4-FFF2-40B4-BE49-F238E27FC236}">
                <a16:creationId xmlns:a16="http://schemas.microsoft.com/office/drawing/2014/main" id="{03945791-B158-40A7-9504-AFB7A6AB3F6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22600" y="6527800"/>
            <a:ext cx="19050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>
                <a:solidFill>
                  <a:srgbClr val="003366"/>
                </a:solidFill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A1551498-01F4-4276-95B7-579D2D53A1D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A91A66B7-E2F6-4A9F-8590-4098CC19D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939800"/>
          </a:xfrm>
          <a:prstGeom prst="rect">
            <a:avLst/>
          </a:prstGeom>
          <a:solidFill>
            <a:srgbClr val="33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endParaRPr lang="zh-TW" altLang="en-US" sz="2800">
              <a:solidFill>
                <a:srgbClr val="003366"/>
              </a:solidFill>
            </a:endParaRPr>
          </a:p>
        </p:txBody>
      </p:sp>
      <p:pic>
        <p:nvPicPr>
          <p:cNvPr id="6149" name="Picture 5" descr="LOGO-8">
            <a:extLst>
              <a:ext uri="{FF2B5EF4-FFF2-40B4-BE49-F238E27FC236}">
                <a16:creationId xmlns:a16="http://schemas.microsoft.com/office/drawing/2014/main" id="{8E7A856F-2767-4951-9F13-5216F6ABE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175" y="6337300"/>
            <a:ext cx="164782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Rectangle 6">
            <a:extLst>
              <a:ext uri="{FF2B5EF4-FFF2-40B4-BE49-F238E27FC236}">
                <a16:creationId xmlns:a16="http://schemas.microsoft.com/office/drawing/2014/main" id="{49B62E3F-DD3F-4012-A9A2-EEE8D332C4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6151" name="Text Box 7">
            <a:extLst>
              <a:ext uri="{FF2B5EF4-FFF2-40B4-BE49-F238E27FC236}">
                <a16:creationId xmlns:a16="http://schemas.microsoft.com/office/drawing/2014/main" id="{B3D518C1-77AA-491E-9909-673D36A79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19863"/>
            <a:ext cx="25717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eaLnBrk="1" hangingPunct="1">
              <a:defRPr/>
            </a:pPr>
            <a:r>
              <a:rPr kumimoji="1" lang="en-US" altLang="zh-TW" sz="1200" i="1">
                <a:solidFill>
                  <a:srgbClr val="E50919"/>
                </a:solidFill>
                <a:ea typeface="新細明體" panose="02020500000000000000" pitchFamily="18" charset="-120"/>
              </a:rPr>
              <a:t>Himax Proprietary &amp;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4311" r:id="rId1"/>
    <p:sldLayoutId id="2147494269" r:id="rId2"/>
    <p:sldLayoutId id="2147494270" r:id="rId3"/>
    <p:sldLayoutId id="2147494271" r:id="rId4"/>
    <p:sldLayoutId id="2147494272" r:id="rId5"/>
    <p:sldLayoutId id="2147494273" r:id="rId6"/>
    <p:sldLayoutId id="2147494274" r:id="rId7"/>
    <p:sldLayoutId id="2147494275" r:id="rId8"/>
    <p:sldLayoutId id="2147494276" r:id="rId9"/>
    <p:sldLayoutId id="2147494277" r:id="rId10"/>
    <p:sldLayoutId id="2147494278" r:id="rId11"/>
    <p:sldLayoutId id="2147494279" r:id="rId12"/>
    <p:sldLayoutId id="2147494280" r:id="rId13"/>
    <p:sldLayoutId id="2147494281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v"/>
        <a:defRPr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1605A5AB-9FF7-43EC-BD30-5F4B93AF68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3550" y="1338263"/>
            <a:ext cx="8280400" cy="500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</p:txBody>
      </p:sp>
      <p:sp>
        <p:nvSpPr>
          <p:cNvPr id="3020803" name="Rectangle 3">
            <a:extLst>
              <a:ext uri="{FF2B5EF4-FFF2-40B4-BE49-F238E27FC236}">
                <a16:creationId xmlns:a16="http://schemas.microsoft.com/office/drawing/2014/main" id="{3D7D64F7-FB33-4D76-A256-25AB7312E82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22600" y="6527800"/>
            <a:ext cx="19050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>
                <a:solidFill>
                  <a:srgbClr val="003366"/>
                </a:solidFill>
                <a:ea typeface="新細明體" panose="02020500000000000000" pitchFamily="18" charset="-12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CC2B780-5129-469A-9B69-A91C791E842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86692CD4-3C9A-43AA-916B-099AA253F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939800"/>
          </a:xfrm>
          <a:prstGeom prst="rect">
            <a:avLst/>
          </a:prstGeom>
          <a:solidFill>
            <a:srgbClr val="33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eaLnBrk="1" hangingPunct="1">
              <a:defRPr/>
            </a:pPr>
            <a:endParaRPr lang="zh-TW" altLang="en-US" sz="2800" b="0">
              <a:solidFill>
                <a:srgbClr val="003366"/>
              </a:solidFill>
              <a:cs typeface="Arial" panose="020B0604020202020204" pitchFamily="34" charset="0"/>
            </a:endParaRPr>
          </a:p>
        </p:txBody>
      </p:sp>
      <p:pic>
        <p:nvPicPr>
          <p:cNvPr id="7173" name="Picture 5" descr="LOGO-8">
            <a:extLst>
              <a:ext uri="{FF2B5EF4-FFF2-40B4-BE49-F238E27FC236}">
                <a16:creationId xmlns:a16="http://schemas.microsoft.com/office/drawing/2014/main" id="{F1FDBC28-328D-4078-997B-ED026AE80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175" y="6337300"/>
            <a:ext cx="164782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Rectangle 6">
            <a:extLst>
              <a:ext uri="{FF2B5EF4-FFF2-40B4-BE49-F238E27FC236}">
                <a16:creationId xmlns:a16="http://schemas.microsoft.com/office/drawing/2014/main" id="{E38E7309-9DBF-46EA-9A41-2C1F9B8344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7175" name="Text Box 7">
            <a:extLst>
              <a:ext uri="{FF2B5EF4-FFF2-40B4-BE49-F238E27FC236}">
                <a16:creationId xmlns:a16="http://schemas.microsoft.com/office/drawing/2014/main" id="{4AE52F5C-B1EB-47DD-9F38-A4216A0D3B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19863"/>
            <a:ext cx="25717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eaLnBrk="1" hangingPunct="1">
              <a:defRPr/>
            </a:pPr>
            <a:r>
              <a:rPr kumimoji="1" lang="en-US" altLang="zh-TW" sz="1200" b="0" i="1">
                <a:solidFill>
                  <a:srgbClr val="E50919"/>
                </a:solidFill>
                <a:ea typeface="新細明體" panose="02020500000000000000" pitchFamily="18" charset="-120"/>
                <a:cs typeface="Arial" panose="020B0604020202020204" pitchFamily="34" charset="0"/>
              </a:rPr>
              <a:t>Himax Proprietary &amp;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4312" r:id="rId1"/>
    <p:sldLayoutId id="2147494313" r:id="rId2"/>
    <p:sldLayoutId id="2147494314" r:id="rId3"/>
    <p:sldLayoutId id="2147494315" r:id="rId4"/>
    <p:sldLayoutId id="2147494316" r:id="rId5"/>
    <p:sldLayoutId id="2147494317" r:id="rId6"/>
    <p:sldLayoutId id="2147494318" r:id="rId7"/>
    <p:sldLayoutId id="2147494319" r:id="rId8"/>
    <p:sldLayoutId id="2147494320" r:id="rId9"/>
    <p:sldLayoutId id="2147494321" r:id="rId10"/>
    <p:sldLayoutId id="2147494322" r:id="rId11"/>
    <p:sldLayoutId id="2147494323" r:id="rId12"/>
    <p:sldLayoutId id="2147494324" r:id="rId13"/>
    <p:sldLayoutId id="2147494325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v"/>
        <a:defRPr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567FCE4-F01F-4AB0-ABDD-4BEE192146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3550" y="1338263"/>
            <a:ext cx="8280400" cy="500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</p:txBody>
      </p:sp>
      <p:sp>
        <p:nvSpPr>
          <p:cNvPr id="3020803" name="Rectangle 3">
            <a:extLst>
              <a:ext uri="{FF2B5EF4-FFF2-40B4-BE49-F238E27FC236}">
                <a16:creationId xmlns:a16="http://schemas.microsoft.com/office/drawing/2014/main" id="{B3F19FB5-9FBD-4A89-B195-FE27DE45CAF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22600" y="6527800"/>
            <a:ext cx="19050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95872054-D867-4881-831E-3B712F7B36E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D31C0D9E-BC06-40A7-8A86-F7D774AA1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939800"/>
          </a:xfrm>
          <a:prstGeom prst="rect">
            <a:avLst/>
          </a:prstGeom>
          <a:solidFill>
            <a:srgbClr val="33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defRPr/>
            </a:pPr>
            <a:endParaRPr lang="zh-TW" altLang="en-US" sz="2800"/>
          </a:p>
        </p:txBody>
      </p:sp>
      <p:pic>
        <p:nvPicPr>
          <p:cNvPr id="8197" name="Picture 5" descr="LOGO-8">
            <a:extLst>
              <a:ext uri="{FF2B5EF4-FFF2-40B4-BE49-F238E27FC236}">
                <a16:creationId xmlns:a16="http://schemas.microsoft.com/office/drawing/2014/main" id="{776D9753-05B3-4453-AFFA-F6A73B5E9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175" y="6337300"/>
            <a:ext cx="164782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Rectangle 6">
            <a:extLst>
              <a:ext uri="{FF2B5EF4-FFF2-40B4-BE49-F238E27FC236}">
                <a16:creationId xmlns:a16="http://schemas.microsoft.com/office/drawing/2014/main" id="{ECE303A1-C20B-4349-A54C-7C48D48AF8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8199" name="Text Box 7">
            <a:extLst>
              <a:ext uri="{FF2B5EF4-FFF2-40B4-BE49-F238E27FC236}">
                <a16:creationId xmlns:a16="http://schemas.microsoft.com/office/drawing/2014/main" id="{6B66CC98-79A2-4677-B5DC-C3CBDD9819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19863"/>
            <a:ext cx="25717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defRPr/>
            </a:pPr>
            <a:r>
              <a:rPr kumimoji="1" lang="en-US" altLang="zh-TW" sz="1200" i="1">
                <a:solidFill>
                  <a:schemeClr val="folHlink"/>
                </a:solidFill>
                <a:ea typeface="新細明體" panose="02020500000000000000" pitchFamily="18" charset="-120"/>
              </a:rPr>
              <a:t>Himax Proprietary &amp;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4326" r:id="rId1"/>
    <p:sldLayoutId id="2147494282" r:id="rId2"/>
    <p:sldLayoutId id="2147494283" r:id="rId3"/>
    <p:sldLayoutId id="2147494284" r:id="rId4"/>
    <p:sldLayoutId id="2147494285" r:id="rId5"/>
    <p:sldLayoutId id="2147494286" r:id="rId6"/>
    <p:sldLayoutId id="2147494287" r:id="rId7"/>
    <p:sldLayoutId id="2147494288" r:id="rId8"/>
    <p:sldLayoutId id="2147494289" r:id="rId9"/>
    <p:sldLayoutId id="2147494290" r:id="rId10"/>
    <p:sldLayoutId id="2147494291" r:id="rId11"/>
    <p:sldLayoutId id="2147494292" r:id="rId12"/>
    <p:sldLayoutId id="2147494293" r:id="rId13"/>
    <p:sldLayoutId id="2147494294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v"/>
        <a:defRPr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4.wmf"/><Relationship Id="rId7" Type="http://schemas.openxmlformats.org/officeDocument/2006/relationships/image" Target="../media/image1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93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17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3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3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Group 17">
            <a:extLst>
              <a:ext uri="{FF2B5EF4-FFF2-40B4-BE49-F238E27FC236}">
                <a16:creationId xmlns:a16="http://schemas.microsoft.com/office/drawing/2014/main" id="{FED67887-2B5F-49E6-A584-D6D6D19C7C11}"/>
              </a:ext>
            </a:extLst>
          </p:cNvPr>
          <p:cNvGrpSpPr>
            <a:grpSpLocks/>
          </p:cNvGrpSpPr>
          <p:nvPr/>
        </p:nvGrpSpPr>
        <p:grpSpPr bwMode="auto">
          <a:xfrm>
            <a:off x="1960563" y="2679700"/>
            <a:ext cx="6931025" cy="2162175"/>
            <a:chOff x="1611" y="1744"/>
            <a:chExt cx="3974" cy="1972"/>
          </a:xfrm>
        </p:grpSpPr>
        <p:sp>
          <p:nvSpPr>
            <p:cNvPr id="44036" name="Text Box 18">
              <a:extLst>
                <a:ext uri="{FF2B5EF4-FFF2-40B4-BE49-F238E27FC236}">
                  <a16:creationId xmlns:a16="http://schemas.microsoft.com/office/drawing/2014/main" id="{EDCEF246-3C4D-4A5C-A11A-4AB6867463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1" y="1744"/>
              <a:ext cx="3974" cy="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50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3200" dirty="0">
                  <a:cs typeface="Arial Unicode MS" panose="020B0604020202020204" pitchFamily="34" charset="-120"/>
                </a:rPr>
                <a:t>WE2 Image Gen User Guide</a:t>
              </a:r>
            </a:p>
          </p:txBody>
        </p:sp>
        <p:sp>
          <p:nvSpPr>
            <p:cNvPr id="44037" name="Text Box 19">
              <a:extLst>
                <a:ext uri="{FF2B5EF4-FFF2-40B4-BE49-F238E27FC236}">
                  <a16:creationId xmlns:a16="http://schemas.microsoft.com/office/drawing/2014/main" id="{EE106FF2-79C3-4E0E-A82D-75B9F3AE0A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7" y="2880"/>
              <a:ext cx="3870" cy="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50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800" b="0">
                <a:cs typeface="Arial Unicode MS" panose="020B0604020202020204" pitchFamily="34" charset="-12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800" b="0">
                <a:cs typeface="Arial Unicode MS" panose="020B0604020202020204" pitchFamily="34" charset="-12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0">
                  <a:cs typeface="Arial Unicode MS" panose="020B0604020202020204" pitchFamily="34" charset="-120"/>
                </a:rPr>
                <a:t>                                         </a:t>
              </a:r>
            </a:p>
          </p:txBody>
        </p:sp>
      </p:grpSp>
      <p:sp>
        <p:nvSpPr>
          <p:cNvPr id="187397" name="Text Box 5">
            <a:extLst>
              <a:ext uri="{FF2B5EF4-FFF2-40B4-BE49-F238E27FC236}">
                <a16:creationId xmlns:a16="http://schemas.microsoft.com/office/drawing/2014/main" id="{1D78D1C0-8F68-428F-A70D-27CCC794A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0773" y="4841875"/>
            <a:ext cx="101822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1800" b="0" dirty="0">
                <a:latin typeface="Arial" charset="0"/>
              </a:rPr>
              <a:t>2023.03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CF0DE7-5D71-46E1-B503-27FA26C0A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93" y="-28281"/>
            <a:ext cx="8229600" cy="567098"/>
          </a:xfrm>
        </p:spPr>
        <p:txBody>
          <a:bodyPr/>
          <a:lstStyle/>
          <a:p>
            <a:r>
              <a:rPr lang="en-US" altLang="zh-TW" dirty="0"/>
              <a:t>Flash Image Overview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6DBA062-5526-4135-BA3B-BE1680D546A2}"/>
              </a:ext>
            </a:extLst>
          </p:cNvPr>
          <p:cNvSpPr/>
          <p:nvPr/>
        </p:nvSpPr>
        <p:spPr bwMode="auto">
          <a:xfrm>
            <a:off x="7113663" y="1131873"/>
            <a:ext cx="1497104" cy="5633586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E1F1CC1-8C23-4069-9011-5ED5E59255E0}"/>
              </a:ext>
            </a:extLst>
          </p:cNvPr>
          <p:cNvSpPr/>
          <p:nvPr/>
        </p:nvSpPr>
        <p:spPr bwMode="auto">
          <a:xfrm>
            <a:off x="7106016" y="1561555"/>
            <a:ext cx="1484712" cy="3325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 cap="flat" cmpd="sng" algn="ctr">
            <a:solidFill>
              <a:srgbClr val="0033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1</a:t>
            </a:r>
            <a:r>
              <a:rPr kumimoji="0" lang="en-US" altLang="zh-TW" sz="1400" b="1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st</a:t>
            </a: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</a:t>
            </a:r>
            <a:r>
              <a:rPr kumimoji="0" lang="en-US" altLang="zh-TW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BootLoader</a:t>
            </a:r>
            <a:endParaRPr kumimoji="0" lang="zh-TW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4273390-6ED1-4CB8-AD3C-E6C7B1FBC30B}"/>
              </a:ext>
            </a:extLst>
          </p:cNvPr>
          <p:cNvSpPr txBox="1"/>
          <p:nvPr/>
        </p:nvSpPr>
        <p:spPr>
          <a:xfrm>
            <a:off x="5964190" y="988183"/>
            <a:ext cx="981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</a:rPr>
              <a:t>0x00000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93D48D9-E9C1-46D8-B3EC-1D618E6A5058}"/>
              </a:ext>
            </a:extLst>
          </p:cNvPr>
          <p:cNvSpPr/>
          <p:nvPr/>
        </p:nvSpPr>
        <p:spPr bwMode="auto">
          <a:xfrm>
            <a:off x="7106016" y="1131873"/>
            <a:ext cx="1491174" cy="4296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 cap="flat" cmpd="sng" algn="ctr">
            <a:solidFill>
              <a:srgbClr val="0033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2</a:t>
            </a:r>
            <a:r>
              <a:rPr kumimoji="0" lang="en-US" altLang="zh-TW" sz="1400" b="1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ND</a:t>
            </a: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</a:t>
            </a:r>
            <a:r>
              <a:rPr kumimoji="0" lang="en-US" altLang="zh-TW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BootLoader</a:t>
            </a:r>
            <a:endParaRPr kumimoji="0" lang="zh-TW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911C459-45DD-48F2-9779-306474FF5E19}"/>
              </a:ext>
            </a:extLst>
          </p:cNvPr>
          <p:cNvSpPr txBox="1"/>
          <p:nvPr/>
        </p:nvSpPr>
        <p:spPr>
          <a:xfrm>
            <a:off x="5964190" y="1377006"/>
            <a:ext cx="981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</a:rPr>
              <a:t>0x10000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10CF8FC-6A4F-4DBF-9272-F8C9D3D3DA85}"/>
              </a:ext>
            </a:extLst>
          </p:cNvPr>
          <p:cNvSpPr txBox="1"/>
          <p:nvPr/>
        </p:nvSpPr>
        <p:spPr>
          <a:xfrm>
            <a:off x="5955998" y="1780820"/>
            <a:ext cx="981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</a:rPr>
              <a:t>0x20000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2093339-4D03-4DBA-8244-2227B6ED2D65}"/>
              </a:ext>
            </a:extLst>
          </p:cNvPr>
          <p:cNvSpPr/>
          <p:nvPr/>
        </p:nvSpPr>
        <p:spPr bwMode="auto">
          <a:xfrm>
            <a:off x="7109881" y="1892865"/>
            <a:ext cx="1482114" cy="4883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 cap="flat" cmpd="sng" algn="ctr">
            <a:solidFill>
              <a:srgbClr val="0033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Memory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descriptor</a:t>
            </a:r>
            <a:endParaRPr kumimoji="0" lang="zh-TW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43DE90C-FF84-4056-A2AD-B84726A88D4A}"/>
              </a:ext>
            </a:extLst>
          </p:cNvPr>
          <p:cNvSpPr txBox="1"/>
          <p:nvPr/>
        </p:nvSpPr>
        <p:spPr>
          <a:xfrm>
            <a:off x="5954584" y="2249893"/>
            <a:ext cx="11403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</a:rPr>
              <a:t>Dynamic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E13FB9F-3C66-4C33-B186-E3D5E85788A8}"/>
              </a:ext>
            </a:extLst>
          </p:cNvPr>
          <p:cNvSpPr/>
          <p:nvPr/>
        </p:nvSpPr>
        <p:spPr bwMode="auto">
          <a:xfrm>
            <a:off x="7109879" y="3070076"/>
            <a:ext cx="1484713" cy="6370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 cap="flat" cmpd="sng" algn="ctr">
            <a:solidFill>
              <a:srgbClr val="0033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CM55 Master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Non-</a:t>
            </a:r>
            <a:r>
              <a:rPr lang="en-US" altLang="zh-TW" sz="1400" dirty="0" err="1">
                <a:latin typeface="Arial" panose="020B0604020202020204" pitchFamily="34" charset="0"/>
                <a:cs typeface="Arial" panose="020B0604020202020204" pitchFamily="34" charset="0"/>
              </a:rPr>
              <a:t>Trustzone</a:t>
            </a: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App </a:t>
            </a:r>
            <a:endParaRPr kumimoji="0" lang="zh-TW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ABC2867-8C49-47C6-8252-29375180715A}"/>
              </a:ext>
            </a:extLst>
          </p:cNvPr>
          <p:cNvSpPr/>
          <p:nvPr/>
        </p:nvSpPr>
        <p:spPr bwMode="auto">
          <a:xfrm>
            <a:off x="7112477" y="2351605"/>
            <a:ext cx="1484713" cy="7265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 cap="flat" cmpd="sng" algn="ctr">
            <a:solidFill>
              <a:srgbClr val="0033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CM55 Master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 err="1">
                <a:latin typeface="Arial" panose="020B0604020202020204" pitchFamily="34" charset="0"/>
                <a:cs typeface="Arial" panose="020B0604020202020204" pitchFamily="34" charset="0"/>
              </a:rPr>
              <a:t>Trustzone</a:t>
            </a: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App </a:t>
            </a:r>
            <a:endParaRPr kumimoji="0" lang="zh-TW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CA4206C-D058-402C-84A4-D397BB92BB6A}"/>
              </a:ext>
            </a:extLst>
          </p:cNvPr>
          <p:cNvSpPr/>
          <p:nvPr/>
        </p:nvSpPr>
        <p:spPr bwMode="auto">
          <a:xfrm>
            <a:off x="7107281" y="4385496"/>
            <a:ext cx="1503486" cy="6370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 cap="flat" cmpd="sng" algn="ctr">
            <a:solidFill>
              <a:srgbClr val="0033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CM55 Slave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Non-</a:t>
            </a:r>
            <a:r>
              <a:rPr lang="en-US" altLang="zh-TW" sz="1400" dirty="0" err="1">
                <a:latin typeface="Arial" panose="020B0604020202020204" pitchFamily="34" charset="0"/>
                <a:cs typeface="Arial" panose="020B0604020202020204" pitchFamily="34" charset="0"/>
              </a:rPr>
              <a:t>Trustzone</a:t>
            </a: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App </a:t>
            </a:r>
            <a:endParaRPr kumimoji="0" lang="zh-TW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0FCD44D-61CD-4442-8C72-09F0C8853CA3}"/>
              </a:ext>
            </a:extLst>
          </p:cNvPr>
          <p:cNvSpPr/>
          <p:nvPr/>
        </p:nvSpPr>
        <p:spPr bwMode="auto">
          <a:xfrm>
            <a:off x="7109879" y="3718782"/>
            <a:ext cx="1484713" cy="661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 cap="flat" cmpd="sng" algn="ctr">
            <a:solidFill>
              <a:srgbClr val="0033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CM55 Slave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 err="1">
                <a:latin typeface="Arial" panose="020B0604020202020204" pitchFamily="34" charset="0"/>
                <a:cs typeface="Arial" panose="020B0604020202020204" pitchFamily="34" charset="0"/>
              </a:rPr>
              <a:t>Trustzone</a:t>
            </a: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App </a:t>
            </a:r>
            <a:endParaRPr kumimoji="0" lang="zh-TW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1B2923B-1796-4C48-B1AF-87FA1D503EE7}"/>
              </a:ext>
            </a:extLst>
          </p:cNvPr>
          <p:cNvSpPr/>
          <p:nvPr/>
        </p:nvSpPr>
        <p:spPr bwMode="auto">
          <a:xfrm>
            <a:off x="7107281" y="5027615"/>
            <a:ext cx="1486825" cy="4175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 cap="flat" cmpd="sng" algn="ctr">
            <a:solidFill>
              <a:srgbClr val="0033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CM55 Master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kumimoji="0" lang="zh-TW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8628B51-DB9F-47ED-BBA0-942A31CFD958}"/>
              </a:ext>
            </a:extLst>
          </p:cNvPr>
          <p:cNvSpPr/>
          <p:nvPr/>
        </p:nvSpPr>
        <p:spPr bwMode="auto">
          <a:xfrm>
            <a:off x="7106015" y="5462184"/>
            <a:ext cx="1488091" cy="4175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 cap="flat" cmpd="sng" algn="ctr">
            <a:solidFill>
              <a:srgbClr val="0033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CM55 Slave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kumimoji="0" lang="zh-TW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F473E43-3172-4D61-820B-F729C1DD508C}"/>
              </a:ext>
            </a:extLst>
          </p:cNvPr>
          <p:cNvSpPr/>
          <p:nvPr/>
        </p:nvSpPr>
        <p:spPr bwMode="auto">
          <a:xfrm>
            <a:off x="7107281" y="5898692"/>
            <a:ext cx="1502301" cy="4175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 cap="flat" cmpd="sng" algn="ctr">
            <a:solidFill>
              <a:srgbClr val="0033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CM55 Master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APP CFG</a:t>
            </a:r>
            <a:endParaRPr kumimoji="0" lang="zh-TW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7FF3776-8D84-4F46-AC00-28E71B1FC960}"/>
              </a:ext>
            </a:extLst>
          </p:cNvPr>
          <p:cNvSpPr/>
          <p:nvPr/>
        </p:nvSpPr>
        <p:spPr bwMode="auto">
          <a:xfrm>
            <a:off x="7106015" y="6333261"/>
            <a:ext cx="1502301" cy="4365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 cap="flat" cmpd="sng" algn="ctr">
            <a:solidFill>
              <a:srgbClr val="0033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CM55 Slave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APP CFG</a:t>
            </a:r>
            <a:endParaRPr kumimoji="0" lang="zh-TW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17B45D0C-85DE-42D4-9315-DA703B84F3E6}"/>
              </a:ext>
            </a:extLst>
          </p:cNvPr>
          <p:cNvSpPr txBox="1"/>
          <p:nvPr/>
        </p:nvSpPr>
        <p:spPr>
          <a:xfrm>
            <a:off x="5976542" y="2880703"/>
            <a:ext cx="11403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</a:rPr>
              <a:t>Dynamic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CBF52B8A-7574-4873-B47C-29E54D27AC69}"/>
              </a:ext>
            </a:extLst>
          </p:cNvPr>
          <p:cNvSpPr txBox="1"/>
          <p:nvPr/>
        </p:nvSpPr>
        <p:spPr>
          <a:xfrm>
            <a:off x="5976542" y="3527441"/>
            <a:ext cx="11403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</a:rPr>
              <a:t>Dynamic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75863579-9A11-4659-98CC-7641E36BCDE5}"/>
              </a:ext>
            </a:extLst>
          </p:cNvPr>
          <p:cNvSpPr txBox="1"/>
          <p:nvPr/>
        </p:nvSpPr>
        <p:spPr>
          <a:xfrm>
            <a:off x="5947811" y="4191491"/>
            <a:ext cx="11403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</a:rPr>
              <a:t>Dynamic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8B553205-6976-47E5-B718-69C569E73D31}"/>
              </a:ext>
            </a:extLst>
          </p:cNvPr>
          <p:cNvSpPr txBox="1"/>
          <p:nvPr/>
        </p:nvSpPr>
        <p:spPr>
          <a:xfrm>
            <a:off x="5964190" y="4853264"/>
            <a:ext cx="11403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</a:rPr>
              <a:t>Dynamic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742C85B6-9337-4FB0-B232-C9E87BCA0871}"/>
              </a:ext>
            </a:extLst>
          </p:cNvPr>
          <p:cNvSpPr txBox="1"/>
          <p:nvPr/>
        </p:nvSpPr>
        <p:spPr>
          <a:xfrm>
            <a:off x="5979131" y="5287276"/>
            <a:ext cx="11403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</a:rPr>
              <a:t>Dynamic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76016D37-A01E-4446-94FC-569B4112DA0E}"/>
              </a:ext>
            </a:extLst>
          </p:cNvPr>
          <p:cNvSpPr txBox="1"/>
          <p:nvPr/>
        </p:nvSpPr>
        <p:spPr>
          <a:xfrm>
            <a:off x="5986156" y="5710333"/>
            <a:ext cx="11403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</a:rPr>
              <a:t>Dynamic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0D4C19B1-487C-4D79-99B0-16E2AE40F36A}"/>
              </a:ext>
            </a:extLst>
          </p:cNvPr>
          <p:cNvSpPr txBox="1"/>
          <p:nvPr/>
        </p:nvSpPr>
        <p:spPr>
          <a:xfrm>
            <a:off x="5986326" y="6160270"/>
            <a:ext cx="11403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</a:rPr>
              <a:t>Dynamic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FB6E04F-DD6C-4E64-AD88-CF01D4D810A3}"/>
              </a:ext>
            </a:extLst>
          </p:cNvPr>
          <p:cNvSpPr/>
          <p:nvPr/>
        </p:nvSpPr>
        <p:spPr bwMode="auto">
          <a:xfrm>
            <a:off x="4148914" y="1736214"/>
            <a:ext cx="1497104" cy="4296579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513ABB2-BC2C-47B5-A39F-2D0682F23B26}"/>
              </a:ext>
            </a:extLst>
          </p:cNvPr>
          <p:cNvSpPr/>
          <p:nvPr/>
        </p:nvSpPr>
        <p:spPr bwMode="auto">
          <a:xfrm>
            <a:off x="4160121" y="2165896"/>
            <a:ext cx="1484712" cy="3523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 cap="flat" cmpd="sng" algn="ctr">
            <a:solidFill>
              <a:srgbClr val="0033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1</a:t>
            </a:r>
            <a:r>
              <a:rPr kumimoji="0" lang="en-US" altLang="zh-TW" sz="1400" b="1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st</a:t>
            </a: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</a:t>
            </a:r>
            <a:r>
              <a:rPr kumimoji="0" lang="en-US" altLang="zh-TW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BootLoader</a:t>
            </a:r>
            <a:endParaRPr kumimoji="0" lang="zh-TW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FDF2636D-CE77-454B-A814-889A033B7A2B}"/>
              </a:ext>
            </a:extLst>
          </p:cNvPr>
          <p:cNvSpPr/>
          <p:nvPr/>
        </p:nvSpPr>
        <p:spPr bwMode="auto">
          <a:xfrm>
            <a:off x="4160121" y="1736214"/>
            <a:ext cx="1484712" cy="4296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 cap="flat" cmpd="sng" algn="ctr">
            <a:solidFill>
              <a:srgbClr val="0033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2</a:t>
            </a:r>
            <a:r>
              <a:rPr kumimoji="0" lang="en-US" altLang="zh-TW" sz="1400" b="1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ND</a:t>
            </a: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</a:t>
            </a:r>
            <a:r>
              <a:rPr kumimoji="0" lang="en-US" altLang="zh-TW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BootLoader</a:t>
            </a:r>
            <a:endParaRPr kumimoji="0" lang="zh-TW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0C68D04F-B556-4B3F-B217-941C36046562}"/>
              </a:ext>
            </a:extLst>
          </p:cNvPr>
          <p:cNvSpPr/>
          <p:nvPr/>
        </p:nvSpPr>
        <p:spPr bwMode="auto">
          <a:xfrm>
            <a:off x="4157521" y="2518250"/>
            <a:ext cx="1484713" cy="4672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 cap="flat" cmpd="sng" algn="ctr">
            <a:solidFill>
              <a:srgbClr val="0033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Memory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descriptor</a:t>
            </a:r>
            <a:endParaRPr kumimoji="0" lang="zh-TW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8FEC0883-8589-446A-8A46-DAC8134970BF}"/>
              </a:ext>
            </a:extLst>
          </p:cNvPr>
          <p:cNvSpPr/>
          <p:nvPr/>
        </p:nvSpPr>
        <p:spPr bwMode="auto">
          <a:xfrm>
            <a:off x="4157520" y="2998511"/>
            <a:ext cx="1484713" cy="6740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 cap="flat" cmpd="sng" algn="ctr">
            <a:solidFill>
              <a:srgbClr val="0033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CM55 Master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 err="1">
                <a:latin typeface="Arial" panose="020B0604020202020204" pitchFamily="34" charset="0"/>
                <a:cs typeface="Arial" panose="020B0604020202020204" pitchFamily="34" charset="0"/>
              </a:rPr>
              <a:t>Trustzone</a:t>
            </a: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App </a:t>
            </a:r>
            <a:endParaRPr kumimoji="0" lang="zh-TW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643190DE-D87F-4C7A-841F-C2BD5ED6F35B}"/>
              </a:ext>
            </a:extLst>
          </p:cNvPr>
          <p:cNvSpPr/>
          <p:nvPr/>
        </p:nvSpPr>
        <p:spPr bwMode="auto">
          <a:xfrm>
            <a:off x="4157521" y="3672599"/>
            <a:ext cx="1484712" cy="6370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 cap="flat" cmpd="sng" algn="ctr">
            <a:solidFill>
              <a:srgbClr val="0033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CM55 Slave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 err="1">
                <a:latin typeface="Arial" panose="020B0604020202020204" pitchFamily="34" charset="0"/>
                <a:cs typeface="Arial" panose="020B0604020202020204" pitchFamily="34" charset="0"/>
              </a:rPr>
              <a:t>Trustzone</a:t>
            </a: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App </a:t>
            </a:r>
            <a:endParaRPr kumimoji="0" lang="zh-TW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7FB1237D-9A29-4302-BA22-E40E90F73B16}"/>
              </a:ext>
            </a:extLst>
          </p:cNvPr>
          <p:cNvSpPr/>
          <p:nvPr/>
        </p:nvSpPr>
        <p:spPr bwMode="auto">
          <a:xfrm>
            <a:off x="4157523" y="4309644"/>
            <a:ext cx="1484713" cy="4175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 cap="flat" cmpd="sng" algn="ctr">
            <a:solidFill>
              <a:srgbClr val="0033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CM55 Master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kumimoji="0" lang="zh-TW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4B070867-498D-48EA-BAE7-2BCF705BA243}"/>
              </a:ext>
            </a:extLst>
          </p:cNvPr>
          <p:cNvSpPr/>
          <p:nvPr/>
        </p:nvSpPr>
        <p:spPr bwMode="auto">
          <a:xfrm>
            <a:off x="4160121" y="4744213"/>
            <a:ext cx="1484713" cy="4175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 cap="flat" cmpd="sng" algn="ctr">
            <a:solidFill>
              <a:srgbClr val="0033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CM55 Slave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kumimoji="0" lang="zh-TW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D3890EED-CE56-412D-8B2C-2FB35D1A907D}"/>
              </a:ext>
            </a:extLst>
          </p:cNvPr>
          <p:cNvSpPr/>
          <p:nvPr/>
        </p:nvSpPr>
        <p:spPr bwMode="auto">
          <a:xfrm>
            <a:off x="4157523" y="5180721"/>
            <a:ext cx="1484713" cy="4175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 cap="flat" cmpd="sng" algn="ctr">
            <a:solidFill>
              <a:srgbClr val="0033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CM55 Master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APP CFG</a:t>
            </a:r>
            <a:endParaRPr kumimoji="0" lang="zh-TW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4A3C0D17-B52E-4D46-A4ED-AA10804CD994}"/>
              </a:ext>
            </a:extLst>
          </p:cNvPr>
          <p:cNvSpPr/>
          <p:nvPr/>
        </p:nvSpPr>
        <p:spPr bwMode="auto">
          <a:xfrm>
            <a:off x="4160121" y="5615290"/>
            <a:ext cx="1484713" cy="4175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 cap="flat" cmpd="sng" algn="ctr">
            <a:solidFill>
              <a:srgbClr val="0033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CM55 Slave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APP CFG</a:t>
            </a:r>
            <a:endParaRPr kumimoji="0" lang="zh-TW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EECE8C6E-8925-4A40-8310-42786EA04119}"/>
              </a:ext>
            </a:extLst>
          </p:cNvPr>
          <p:cNvSpPr/>
          <p:nvPr/>
        </p:nvSpPr>
        <p:spPr bwMode="auto">
          <a:xfrm>
            <a:off x="2264232" y="1718019"/>
            <a:ext cx="1497104" cy="342473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533E0C17-8075-4CFF-A7B7-9BCA4C83430F}"/>
              </a:ext>
            </a:extLst>
          </p:cNvPr>
          <p:cNvSpPr/>
          <p:nvPr/>
        </p:nvSpPr>
        <p:spPr bwMode="auto">
          <a:xfrm>
            <a:off x="2275439" y="2147700"/>
            <a:ext cx="1484712" cy="3325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 cap="flat" cmpd="sng" algn="ctr">
            <a:solidFill>
              <a:srgbClr val="0033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1</a:t>
            </a:r>
            <a:r>
              <a:rPr kumimoji="0" lang="en-US" altLang="zh-TW" sz="1400" b="1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st</a:t>
            </a: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</a:t>
            </a:r>
            <a:r>
              <a:rPr kumimoji="0" lang="en-US" altLang="zh-TW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BootLoader</a:t>
            </a:r>
            <a:endParaRPr kumimoji="0" lang="zh-TW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A55F8B4E-57B5-42DC-A12D-26017AC8791E}"/>
              </a:ext>
            </a:extLst>
          </p:cNvPr>
          <p:cNvSpPr/>
          <p:nvPr/>
        </p:nvSpPr>
        <p:spPr bwMode="auto">
          <a:xfrm>
            <a:off x="2275439" y="1718018"/>
            <a:ext cx="1484712" cy="4125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 cap="flat" cmpd="sng" algn="ctr">
            <a:solidFill>
              <a:srgbClr val="0033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2</a:t>
            </a:r>
            <a:r>
              <a:rPr kumimoji="0" lang="en-US" altLang="zh-TW" sz="1400" b="1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ND</a:t>
            </a: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</a:t>
            </a:r>
            <a:r>
              <a:rPr kumimoji="0" lang="en-US" altLang="zh-TW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BootLoader</a:t>
            </a:r>
            <a:endParaRPr kumimoji="0" lang="zh-TW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6F83AD03-2834-4DBD-8795-DDFED110BCB5}"/>
              </a:ext>
            </a:extLst>
          </p:cNvPr>
          <p:cNvSpPr/>
          <p:nvPr/>
        </p:nvSpPr>
        <p:spPr bwMode="auto">
          <a:xfrm>
            <a:off x="2264231" y="2500054"/>
            <a:ext cx="1500889" cy="4672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 cap="flat" cmpd="sng" algn="ctr">
            <a:solidFill>
              <a:srgbClr val="0033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Memory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descriptor</a:t>
            </a:r>
            <a:endParaRPr kumimoji="0" lang="zh-TW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981A1985-D726-42BE-BB95-A2D39624217B}"/>
              </a:ext>
            </a:extLst>
          </p:cNvPr>
          <p:cNvSpPr/>
          <p:nvPr/>
        </p:nvSpPr>
        <p:spPr bwMode="auto">
          <a:xfrm>
            <a:off x="2269354" y="3656221"/>
            <a:ext cx="1475807" cy="6370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 cap="flat" cmpd="sng" algn="ctr">
            <a:solidFill>
              <a:srgbClr val="0033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CM55 Master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Non-</a:t>
            </a:r>
            <a:r>
              <a:rPr lang="en-US" altLang="zh-TW" sz="1400" dirty="0" err="1">
                <a:latin typeface="Arial" panose="020B0604020202020204" pitchFamily="34" charset="0"/>
                <a:cs typeface="Arial" panose="020B0604020202020204" pitchFamily="34" charset="0"/>
              </a:rPr>
              <a:t>Trustzone</a:t>
            </a: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App </a:t>
            </a:r>
            <a:endParaRPr kumimoji="0" lang="zh-TW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E4C62141-D981-48E9-96A0-602953173509}"/>
              </a:ext>
            </a:extLst>
          </p:cNvPr>
          <p:cNvSpPr/>
          <p:nvPr/>
        </p:nvSpPr>
        <p:spPr bwMode="auto">
          <a:xfrm>
            <a:off x="2272318" y="2971248"/>
            <a:ext cx="1484713" cy="7102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 cap="flat" cmpd="sng" algn="ctr">
            <a:solidFill>
              <a:srgbClr val="0033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CM55 Master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 err="1">
                <a:latin typeface="Arial" panose="020B0604020202020204" pitchFamily="34" charset="0"/>
                <a:cs typeface="Arial" panose="020B0604020202020204" pitchFamily="34" charset="0"/>
              </a:rPr>
              <a:t>Trustzone</a:t>
            </a: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App </a:t>
            </a:r>
            <a:endParaRPr kumimoji="0" lang="zh-TW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688A64ED-E369-4E6E-ADDB-191D33F70621}"/>
              </a:ext>
            </a:extLst>
          </p:cNvPr>
          <p:cNvSpPr/>
          <p:nvPr/>
        </p:nvSpPr>
        <p:spPr bwMode="auto">
          <a:xfrm>
            <a:off x="2273139" y="4292319"/>
            <a:ext cx="1484713" cy="4175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 cap="flat" cmpd="sng" algn="ctr">
            <a:solidFill>
              <a:srgbClr val="0033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CM55 Master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kumimoji="0" lang="zh-TW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A1B32E89-C8FE-4718-B711-3256290A11AF}"/>
              </a:ext>
            </a:extLst>
          </p:cNvPr>
          <p:cNvSpPr/>
          <p:nvPr/>
        </p:nvSpPr>
        <p:spPr bwMode="auto">
          <a:xfrm>
            <a:off x="2273139" y="4705622"/>
            <a:ext cx="1484713" cy="4175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 cap="flat" cmpd="sng" algn="ctr">
            <a:solidFill>
              <a:srgbClr val="0033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CM55 Master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APP CFG</a:t>
            </a:r>
            <a:endParaRPr kumimoji="0" lang="zh-TW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A944DFE8-4361-48F9-810B-A070C0B1FC49}"/>
              </a:ext>
            </a:extLst>
          </p:cNvPr>
          <p:cNvSpPr/>
          <p:nvPr/>
        </p:nvSpPr>
        <p:spPr bwMode="auto">
          <a:xfrm>
            <a:off x="472642" y="1703183"/>
            <a:ext cx="1497104" cy="274922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3202791E-3363-4A63-B2D4-19B961E4A02D}"/>
              </a:ext>
            </a:extLst>
          </p:cNvPr>
          <p:cNvSpPr/>
          <p:nvPr/>
        </p:nvSpPr>
        <p:spPr bwMode="auto">
          <a:xfrm>
            <a:off x="483849" y="2132864"/>
            <a:ext cx="1484712" cy="3325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 cap="flat" cmpd="sng" algn="ctr">
            <a:solidFill>
              <a:srgbClr val="0033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1</a:t>
            </a:r>
            <a:r>
              <a:rPr kumimoji="0" lang="en-US" altLang="zh-TW" sz="1400" b="1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st</a:t>
            </a: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</a:t>
            </a:r>
            <a:r>
              <a:rPr kumimoji="0" lang="en-US" altLang="zh-TW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BootLoader</a:t>
            </a:r>
            <a:endParaRPr kumimoji="0" lang="zh-TW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DA6027AA-911E-4C0A-89F9-D21B45108D54}"/>
              </a:ext>
            </a:extLst>
          </p:cNvPr>
          <p:cNvSpPr/>
          <p:nvPr/>
        </p:nvSpPr>
        <p:spPr bwMode="auto">
          <a:xfrm>
            <a:off x="483849" y="1703182"/>
            <a:ext cx="1484712" cy="4125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 cap="flat" cmpd="sng" algn="ctr">
            <a:solidFill>
              <a:srgbClr val="0033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2</a:t>
            </a:r>
            <a:r>
              <a:rPr kumimoji="0" lang="en-US" altLang="zh-TW" sz="1400" b="1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ND</a:t>
            </a: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</a:t>
            </a:r>
            <a:r>
              <a:rPr kumimoji="0" lang="en-US" altLang="zh-TW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BootLoader</a:t>
            </a:r>
            <a:endParaRPr kumimoji="0" lang="zh-TW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358B76CA-E703-45FD-8166-8E5C23EAF86C}"/>
              </a:ext>
            </a:extLst>
          </p:cNvPr>
          <p:cNvSpPr/>
          <p:nvPr/>
        </p:nvSpPr>
        <p:spPr bwMode="auto">
          <a:xfrm>
            <a:off x="472641" y="2485218"/>
            <a:ext cx="1500889" cy="4672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 cap="flat" cmpd="sng" algn="ctr">
            <a:solidFill>
              <a:srgbClr val="0033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Memory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descriptor</a:t>
            </a:r>
            <a:endParaRPr kumimoji="0" lang="zh-TW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F96A4769-FC5E-4E6B-8A16-38C0BAFB5FB3}"/>
              </a:ext>
            </a:extLst>
          </p:cNvPr>
          <p:cNvSpPr/>
          <p:nvPr/>
        </p:nvSpPr>
        <p:spPr bwMode="auto">
          <a:xfrm>
            <a:off x="471456" y="2953695"/>
            <a:ext cx="1484713" cy="6370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 cap="flat" cmpd="sng" algn="ctr">
            <a:solidFill>
              <a:srgbClr val="0033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CM55 Master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 err="1">
                <a:latin typeface="Arial" panose="020B0604020202020204" pitchFamily="34" charset="0"/>
                <a:cs typeface="Arial" panose="020B0604020202020204" pitchFamily="34" charset="0"/>
              </a:rPr>
              <a:t>Trustzone</a:t>
            </a: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App </a:t>
            </a:r>
            <a:endParaRPr kumimoji="0" lang="zh-TW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A7E10F9E-CB1E-4CB7-A23F-F7A4B78594C9}"/>
              </a:ext>
            </a:extLst>
          </p:cNvPr>
          <p:cNvSpPr/>
          <p:nvPr/>
        </p:nvSpPr>
        <p:spPr bwMode="auto">
          <a:xfrm>
            <a:off x="483849" y="3602720"/>
            <a:ext cx="1484713" cy="4175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 cap="flat" cmpd="sng" algn="ctr">
            <a:solidFill>
              <a:srgbClr val="0033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CM55 Master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kumimoji="0" lang="zh-TW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C80E6ADD-B2DA-4C5F-A75D-D5794CA709E4}"/>
              </a:ext>
            </a:extLst>
          </p:cNvPr>
          <p:cNvSpPr/>
          <p:nvPr/>
        </p:nvSpPr>
        <p:spPr bwMode="auto">
          <a:xfrm>
            <a:off x="483849" y="4016023"/>
            <a:ext cx="1484713" cy="4175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 cap="flat" cmpd="sng" algn="ctr">
            <a:solidFill>
              <a:srgbClr val="0033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CM55 Master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APP CFG</a:t>
            </a:r>
            <a:endParaRPr kumimoji="0" lang="zh-TW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74106E78-FC6A-4FB3-84FD-BE36480769C6}"/>
              </a:ext>
            </a:extLst>
          </p:cNvPr>
          <p:cNvSpPr txBox="1"/>
          <p:nvPr/>
        </p:nvSpPr>
        <p:spPr>
          <a:xfrm>
            <a:off x="573929" y="1014108"/>
            <a:ext cx="1381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Single core Secure only</a:t>
            </a:r>
            <a:endParaRPr lang="zh-TW" altLang="en-US" sz="1600" dirty="0"/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469BEAE0-956E-4C45-A8CA-FE330C811B19}"/>
              </a:ext>
            </a:extLst>
          </p:cNvPr>
          <p:cNvSpPr txBox="1"/>
          <p:nvPr/>
        </p:nvSpPr>
        <p:spPr>
          <a:xfrm>
            <a:off x="2307021" y="1029120"/>
            <a:ext cx="1381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/>
              <a:t>Single core S/NS</a:t>
            </a:r>
            <a:endParaRPr lang="zh-TW" altLang="en-US" sz="1600" dirty="0"/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9762A826-1D3D-4AD2-8A34-00E32503F7F1}"/>
              </a:ext>
            </a:extLst>
          </p:cNvPr>
          <p:cNvSpPr txBox="1"/>
          <p:nvPr/>
        </p:nvSpPr>
        <p:spPr>
          <a:xfrm>
            <a:off x="4185985" y="1010474"/>
            <a:ext cx="1381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/>
              <a:t>Dual core Secure only</a:t>
            </a:r>
            <a:endParaRPr lang="zh-TW" altLang="en-US" sz="1600" dirty="0"/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E27D2D8D-C0A1-4067-BF70-79004C0DB5A4}"/>
              </a:ext>
            </a:extLst>
          </p:cNvPr>
          <p:cNvSpPr txBox="1"/>
          <p:nvPr/>
        </p:nvSpPr>
        <p:spPr>
          <a:xfrm>
            <a:off x="6945549" y="593938"/>
            <a:ext cx="1897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Dual core S/NS</a:t>
            </a:r>
            <a:endParaRPr lang="zh-TW" altLang="en-US" sz="1600" dirty="0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0130D1A8-80DA-421A-B19C-5F205D47E9EF}"/>
              </a:ext>
            </a:extLst>
          </p:cNvPr>
          <p:cNvSpPr/>
          <p:nvPr/>
        </p:nvSpPr>
        <p:spPr bwMode="auto">
          <a:xfrm>
            <a:off x="6945549" y="5011974"/>
            <a:ext cx="1796346" cy="1803754"/>
          </a:xfrm>
          <a:prstGeom prst="rect">
            <a:avLst/>
          </a:prstGeom>
          <a:noFill/>
          <a:ln w="38100" cap="flat" cmpd="sng" algn="ctr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0"/>
              <a:cs typeface="Arial" charset="0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8E94C679-C22A-4221-9B83-8D102B79C814}"/>
              </a:ext>
            </a:extLst>
          </p:cNvPr>
          <p:cNvSpPr/>
          <p:nvPr/>
        </p:nvSpPr>
        <p:spPr bwMode="auto">
          <a:xfrm>
            <a:off x="3980325" y="4269342"/>
            <a:ext cx="1796346" cy="1803754"/>
          </a:xfrm>
          <a:prstGeom prst="rect">
            <a:avLst/>
          </a:prstGeom>
          <a:noFill/>
          <a:ln w="38100" cap="flat" cmpd="sng" algn="ctr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0"/>
              <a:cs typeface="Arial" charset="0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4B42DC2F-3432-4FC4-96B5-69611C7AC942}"/>
              </a:ext>
            </a:extLst>
          </p:cNvPr>
          <p:cNvSpPr/>
          <p:nvPr/>
        </p:nvSpPr>
        <p:spPr bwMode="auto">
          <a:xfrm>
            <a:off x="2099647" y="4269342"/>
            <a:ext cx="1796346" cy="890578"/>
          </a:xfrm>
          <a:prstGeom prst="rect">
            <a:avLst/>
          </a:prstGeom>
          <a:noFill/>
          <a:ln w="38100" cap="flat" cmpd="sng" algn="ctr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0"/>
              <a:cs typeface="Arial" charset="0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8C3C4241-D1ED-4E70-B54B-11212E83840E}"/>
              </a:ext>
            </a:extLst>
          </p:cNvPr>
          <p:cNvSpPr/>
          <p:nvPr/>
        </p:nvSpPr>
        <p:spPr bwMode="auto">
          <a:xfrm>
            <a:off x="309053" y="3582196"/>
            <a:ext cx="1796346" cy="887115"/>
          </a:xfrm>
          <a:prstGeom prst="rect">
            <a:avLst/>
          </a:prstGeom>
          <a:noFill/>
          <a:ln w="38100" cap="flat" cmpd="sng" algn="ctr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0"/>
              <a:cs typeface="Arial" charset="0"/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CDA2482B-5DDF-4A97-96D0-0BDAF166BE83}"/>
              </a:ext>
            </a:extLst>
          </p:cNvPr>
          <p:cNvSpPr/>
          <p:nvPr/>
        </p:nvSpPr>
        <p:spPr bwMode="auto">
          <a:xfrm>
            <a:off x="574649" y="6070514"/>
            <a:ext cx="269822" cy="229519"/>
          </a:xfrm>
          <a:prstGeom prst="rect">
            <a:avLst/>
          </a:prstGeom>
          <a:noFill/>
          <a:ln w="38100" cap="flat" cmpd="sng" algn="ctr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1" i="0" u="none" strike="noStrike" cap="none" normalizeH="0" baseline="0">
              <a:ln>
                <a:noFill/>
              </a:ln>
              <a:solidFill>
                <a:srgbClr val="00FF00"/>
              </a:solidFill>
              <a:effectLst/>
              <a:latin typeface="Arial" charset="0"/>
              <a:ea typeface="Arial Unicode MS" pitchFamily="34" charset="-120"/>
              <a:cs typeface="Arial" charset="0"/>
            </a:endParaRPr>
          </a:p>
        </p:txBody>
      </p:sp>
      <p:sp>
        <p:nvSpPr>
          <p:cNvPr id="110" name="文字方塊 109">
            <a:extLst>
              <a:ext uri="{FF2B5EF4-FFF2-40B4-BE49-F238E27FC236}">
                <a16:creationId xmlns:a16="http://schemas.microsoft.com/office/drawing/2014/main" id="{5FCCC1F9-968D-4BE9-B088-CDADD45DA740}"/>
              </a:ext>
            </a:extLst>
          </p:cNvPr>
          <p:cNvSpPr txBox="1"/>
          <p:nvPr/>
        </p:nvSpPr>
        <p:spPr>
          <a:xfrm>
            <a:off x="850853" y="6026915"/>
            <a:ext cx="1347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00FF00"/>
                </a:solidFill>
              </a:rPr>
              <a:t>option</a:t>
            </a:r>
            <a:endParaRPr lang="zh-TW" altLang="en-US" sz="16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050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CF0DE7-5D71-46E1-B503-27FA26C0A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48832"/>
          </a:xfrm>
        </p:spPr>
        <p:txBody>
          <a:bodyPr/>
          <a:lstStyle/>
          <a:p>
            <a:r>
              <a:rPr lang="en-US" altLang="zh-TW" dirty="0"/>
              <a:t>Flash layout</a:t>
            </a:r>
            <a:endParaRPr lang="zh-TW" altLang="en-US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2D39116D-D239-4006-9A01-9F1DF39C3F9C}"/>
              </a:ext>
            </a:extLst>
          </p:cNvPr>
          <p:cNvSpPr/>
          <p:nvPr/>
        </p:nvSpPr>
        <p:spPr bwMode="auto">
          <a:xfrm>
            <a:off x="2474513" y="972053"/>
            <a:ext cx="3816424" cy="5805264"/>
          </a:xfrm>
          <a:prstGeom prst="rect">
            <a:avLst/>
          </a:prstGeom>
          <a:noFill/>
          <a:ln w="38100" cap="flat" cmpd="sng" algn="ctr">
            <a:solidFill>
              <a:srgbClr val="0033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0"/>
              <a:cs typeface="Arial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70A8ACAF-E54B-4B26-BDC8-FFA00649F77D}"/>
              </a:ext>
            </a:extLst>
          </p:cNvPr>
          <p:cNvSpPr/>
          <p:nvPr/>
        </p:nvSpPr>
        <p:spPr bwMode="auto">
          <a:xfrm>
            <a:off x="2473341" y="1975220"/>
            <a:ext cx="3816424" cy="472469"/>
          </a:xfrm>
          <a:prstGeom prst="rect">
            <a:avLst/>
          </a:prstGeom>
          <a:solidFill>
            <a:srgbClr val="00B0F0"/>
          </a:solidFill>
          <a:ln w="38100" cap="flat" cmpd="sng" algn="ctr">
            <a:solidFill>
              <a:srgbClr val="0033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0"/>
                <a:cs typeface="Arial" charset="0"/>
              </a:rPr>
              <a:t>2</a:t>
            </a:r>
            <a:r>
              <a:rPr kumimoji="0" lang="en-US" altLang="zh-TW" sz="1200" b="1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0"/>
                <a:cs typeface="Arial" charset="0"/>
              </a:rPr>
              <a:t>nd</a:t>
            </a:r>
            <a:r>
              <a:rPr kumimoji="0" lang="en-US" altLang="zh-TW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0"/>
                <a:cs typeface="Arial" charset="0"/>
              </a:rPr>
              <a:t> bootloader</a:t>
            </a:r>
            <a:endParaRPr kumimoji="0" lang="zh-TW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0"/>
              <a:cs typeface="Arial" charset="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C891D67A-E499-4E30-AB96-0FD033D18B8C}"/>
              </a:ext>
            </a:extLst>
          </p:cNvPr>
          <p:cNvSpPr/>
          <p:nvPr/>
        </p:nvSpPr>
        <p:spPr bwMode="auto">
          <a:xfrm>
            <a:off x="2467813" y="2721934"/>
            <a:ext cx="3816424" cy="490189"/>
          </a:xfrm>
          <a:prstGeom prst="rect">
            <a:avLst/>
          </a:prstGeom>
          <a:solidFill>
            <a:srgbClr val="FFC000"/>
          </a:solidFill>
          <a:ln w="38100" cap="flat" cmpd="sng" algn="ctr">
            <a:solidFill>
              <a:srgbClr val="0033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0"/>
                <a:cs typeface="Arial" charset="0"/>
              </a:rPr>
              <a:t>1</a:t>
            </a:r>
            <a:r>
              <a:rPr kumimoji="0" lang="en-US" altLang="zh-TW" sz="1200" b="1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0"/>
                <a:cs typeface="Arial" charset="0"/>
              </a:rPr>
              <a:t>st</a:t>
            </a:r>
            <a:r>
              <a:rPr kumimoji="0" lang="en-US" altLang="zh-TW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0"/>
                <a:cs typeface="Arial" charset="0"/>
              </a:rPr>
              <a:t> bootloader</a:t>
            </a:r>
            <a:endParaRPr kumimoji="0" lang="zh-TW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0"/>
              <a:cs typeface="Arial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A370FCB1-5B14-4E8F-B409-A8ECF2520552}"/>
              </a:ext>
            </a:extLst>
          </p:cNvPr>
          <p:cNvSpPr/>
          <p:nvPr/>
        </p:nvSpPr>
        <p:spPr bwMode="auto">
          <a:xfrm>
            <a:off x="2473678" y="1245714"/>
            <a:ext cx="3816424" cy="441472"/>
          </a:xfrm>
          <a:prstGeom prst="rect">
            <a:avLst/>
          </a:prstGeom>
          <a:solidFill>
            <a:srgbClr val="FF0000"/>
          </a:solidFill>
          <a:ln w="38100" cap="flat" cmpd="sng" algn="ctr">
            <a:solidFill>
              <a:srgbClr val="0033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200" b="1" dirty="0">
                <a:latin typeface="Arial" charset="0"/>
                <a:ea typeface="Arial Unicode MS" pitchFamily="34" charset="-120"/>
                <a:cs typeface="Arial" charset="0"/>
              </a:rPr>
              <a:t>HIMAX Memory descriptor</a:t>
            </a:r>
            <a:endParaRPr lang="zh-TW" altLang="en-US" sz="1200" b="1" dirty="0">
              <a:latin typeface="Arial" charset="0"/>
              <a:ea typeface="Arial Unicode MS" pitchFamily="34" charset="-120"/>
              <a:cs typeface="Arial" charset="0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36CBDD9E-AF0E-4B50-9733-E25355581FF0}"/>
              </a:ext>
            </a:extLst>
          </p:cNvPr>
          <p:cNvSpPr/>
          <p:nvPr/>
        </p:nvSpPr>
        <p:spPr bwMode="auto">
          <a:xfrm>
            <a:off x="2473117" y="3418216"/>
            <a:ext cx="3816424" cy="468288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 cap="flat" cmpd="sng" algn="ctr">
            <a:solidFill>
              <a:srgbClr val="0033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0"/>
                <a:cs typeface="Arial" charset="0"/>
              </a:rPr>
              <a:t>HIMAX APP </a:t>
            </a:r>
            <a:r>
              <a:rPr lang="en-US" altLang="zh-TW" sz="1200" dirty="0">
                <a:latin typeface="Arial" charset="0"/>
                <a:cs typeface="Arial" charset="0"/>
              </a:rPr>
              <a:t>Big Core</a:t>
            </a:r>
            <a:endParaRPr kumimoji="0" lang="zh-TW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0"/>
              <a:cs typeface="Arial" charset="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EFBC2070-2D87-464D-9729-E2A1CC56826E}"/>
              </a:ext>
            </a:extLst>
          </p:cNvPr>
          <p:cNvSpPr/>
          <p:nvPr/>
        </p:nvSpPr>
        <p:spPr bwMode="auto">
          <a:xfrm>
            <a:off x="2473117" y="4138296"/>
            <a:ext cx="3816424" cy="468288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 cap="flat" cmpd="sng" algn="ctr">
            <a:solidFill>
              <a:srgbClr val="0033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200" b="1" dirty="0">
                <a:latin typeface="Arial" charset="0"/>
                <a:ea typeface="Arial Unicode MS" pitchFamily="34" charset="-120"/>
                <a:cs typeface="Arial" charset="0"/>
              </a:rPr>
              <a:t>HIMAX APP </a:t>
            </a:r>
            <a:r>
              <a:rPr kumimoji="0" lang="en-US" altLang="zh-TW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0"/>
                <a:cs typeface="Arial" charset="0"/>
              </a:rPr>
              <a:t>Little Core</a:t>
            </a:r>
            <a:endParaRPr kumimoji="0" lang="zh-TW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0"/>
              <a:cs typeface="Arial" charset="0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08F5248B-D5F5-47DF-8DBF-75320D79AA25}"/>
              </a:ext>
            </a:extLst>
          </p:cNvPr>
          <p:cNvSpPr/>
          <p:nvPr/>
        </p:nvSpPr>
        <p:spPr bwMode="auto">
          <a:xfrm>
            <a:off x="2473678" y="5584014"/>
            <a:ext cx="3816424" cy="468288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 cap="flat" cmpd="sng" algn="ctr">
            <a:solidFill>
              <a:srgbClr val="0033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0"/>
                <a:cs typeface="Arial" charset="0"/>
              </a:rPr>
              <a:t>ODM APP Big Core</a:t>
            </a:r>
            <a:endParaRPr kumimoji="0" lang="zh-TW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0"/>
              <a:cs typeface="Arial" charset="0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1758DA42-48F9-4507-B161-D9AF8149DCB1}"/>
              </a:ext>
            </a:extLst>
          </p:cNvPr>
          <p:cNvSpPr/>
          <p:nvPr/>
        </p:nvSpPr>
        <p:spPr bwMode="auto">
          <a:xfrm>
            <a:off x="2465947" y="1687187"/>
            <a:ext cx="3823594" cy="288032"/>
          </a:xfrm>
          <a:prstGeom prst="rect">
            <a:avLst/>
          </a:prstGeom>
          <a:solidFill>
            <a:srgbClr val="B2B2B2"/>
          </a:solidFill>
          <a:ln w="38100" cap="flat" cmpd="sng" algn="ctr">
            <a:solidFill>
              <a:srgbClr val="0033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0"/>
                <a:cs typeface="Arial" charset="0"/>
              </a:rPr>
              <a:t>Secure cert</a:t>
            </a:r>
            <a:endParaRPr kumimoji="0" lang="zh-TW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0"/>
              <a:cs typeface="Arial" charset="0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56064893-9DB1-4587-88E0-4D0A0FF42CCB}"/>
              </a:ext>
            </a:extLst>
          </p:cNvPr>
          <p:cNvSpPr/>
          <p:nvPr/>
        </p:nvSpPr>
        <p:spPr bwMode="auto">
          <a:xfrm>
            <a:off x="2473117" y="3192963"/>
            <a:ext cx="3816424" cy="288032"/>
          </a:xfrm>
          <a:prstGeom prst="rect">
            <a:avLst/>
          </a:prstGeom>
          <a:solidFill>
            <a:srgbClr val="B2B2B2"/>
          </a:solidFill>
          <a:ln w="38100" cap="flat" cmpd="sng" algn="ctr">
            <a:solidFill>
              <a:srgbClr val="0033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0"/>
                <a:cs typeface="Arial" charset="0"/>
              </a:rPr>
              <a:t>Secure cert</a:t>
            </a:r>
            <a:endParaRPr kumimoji="0" lang="zh-TW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0"/>
              <a:cs typeface="Arial" charset="0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FCFB2221-E4CE-4077-B6E4-60990F5F8411}"/>
              </a:ext>
            </a:extLst>
          </p:cNvPr>
          <p:cNvSpPr/>
          <p:nvPr/>
        </p:nvSpPr>
        <p:spPr bwMode="auto">
          <a:xfrm>
            <a:off x="2467813" y="2443131"/>
            <a:ext cx="3816424" cy="288032"/>
          </a:xfrm>
          <a:prstGeom prst="rect">
            <a:avLst/>
          </a:prstGeom>
          <a:solidFill>
            <a:srgbClr val="B2B2B2"/>
          </a:solidFill>
          <a:ln w="38100" cap="flat" cmpd="sng" algn="ctr">
            <a:solidFill>
              <a:srgbClr val="0033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0"/>
                <a:cs typeface="Arial" charset="0"/>
              </a:rPr>
              <a:t>Secure cert</a:t>
            </a:r>
            <a:endParaRPr kumimoji="0" lang="zh-TW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0"/>
              <a:cs typeface="Arial" charset="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F4450922-3A79-42B1-952D-8BC6C8F53DDD}"/>
              </a:ext>
            </a:extLst>
          </p:cNvPr>
          <p:cNvSpPr/>
          <p:nvPr/>
        </p:nvSpPr>
        <p:spPr bwMode="auto">
          <a:xfrm>
            <a:off x="2475909" y="966911"/>
            <a:ext cx="3816424" cy="288032"/>
          </a:xfrm>
          <a:prstGeom prst="rect">
            <a:avLst/>
          </a:prstGeom>
          <a:solidFill>
            <a:srgbClr val="B2B2B2"/>
          </a:solidFill>
          <a:ln w="38100" cap="flat" cmpd="sng" algn="ctr">
            <a:solidFill>
              <a:srgbClr val="0033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0"/>
                <a:cs typeface="Arial" charset="0"/>
              </a:rPr>
              <a:t>Secure cert</a:t>
            </a:r>
            <a:endParaRPr kumimoji="0" lang="zh-TW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0"/>
              <a:cs typeface="Arial" charset="0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8EA1B841-B20C-4D45-8D9F-775E0BB1FAB8}"/>
              </a:ext>
            </a:extLst>
          </p:cNvPr>
          <p:cNvSpPr/>
          <p:nvPr/>
        </p:nvSpPr>
        <p:spPr bwMode="auto">
          <a:xfrm>
            <a:off x="2473117" y="3886032"/>
            <a:ext cx="3816424" cy="288032"/>
          </a:xfrm>
          <a:prstGeom prst="rect">
            <a:avLst/>
          </a:prstGeom>
          <a:solidFill>
            <a:srgbClr val="B2B2B2"/>
          </a:solidFill>
          <a:ln w="38100" cap="flat" cmpd="sng" algn="ctr">
            <a:solidFill>
              <a:srgbClr val="0033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0"/>
                <a:cs typeface="Arial" charset="0"/>
              </a:rPr>
              <a:t>Secure cert</a:t>
            </a:r>
            <a:endParaRPr kumimoji="0" lang="zh-TW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0"/>
              <a:cs typeface="Arial" charset="0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6C2D4556-DE30-429C-98D5-7671E60E365D}"/>
              </a:ext>
            </a:extLst>
          </p:cNvPr>
          <p:cNvSpPr/>
          <p:nvPr/>
        </p:nvSpPr>
        <p:spPr bwMode="auto">
          <a:xfrm>
            <a:off x="2473678" y="5338348"/>
            <a:ext cx="3816424" cy="288032"/>
          </a:xfrm>
          <a:prstGeom prst="rect">
            <a:avLst/>
          </a:prstGeom>
          <a:solidFill>
            <a:srgbClr val="B2B2B2"/>
          </a:solidFill>
          <a:ln w="38100" cap="flat" cmpd="sng" algn="ctr">
            <a:solidFill>
              <a:srgbClr val="0033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0"/>
                <a:cs typeface="Arial" charset="0"/>
              </a:rPr>
              <a:t>Secure cert</a:t>
            </a:r>
            <a:endParaRPr kumimoji="0" lang="zh-TW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0"/>
              <a:cs typeface="Arial" charset="0"/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6441F185-A586-4578-B820-75B3453EA92C}"/>
              </a:ext>
            </a:extLst>
          </p:cNvPr>
          <p:cNvSpPr txBox="1"/>
          <p:nvPr/>
        </p:nvSpPr>
        <p:spPr>
          <a:xfrm>
            <a:off x="1573578" y="1138199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4K</a:t>
            </a:r>
            <a:endParaRPr lang="zh-TW" altLang="en-US" sz="1200" dirty="0"/>
          </a:p>
        </p:txBody>
      </p:sp>
      <p:sp>
        <p:nvSpPr>
          <p:cNvPr id="88" name="左大括弧 87">
            <a:extLst>
              <a:ext uri="{FF2B5EF4-FFF2-40B4-BE49-F238E27FC236}">
                <a16:creationId xmlns:a16="http://schemas.microsoft.com/office/drawing/2014/main" id="{C32889DC-9E39-4552-A900-D0092ECB55FD}"/>
              </a:ext>
            </a:extLst>
          </p:cNvPr>
          <p:cNvSpPr/>
          <p:nvPr/>
        </p:nvSpPr>
        <p:spPr bwMode="auto">
          <a:xfrm>
            <a:off x="2041630" y="966911"/>
            <a:ext cx="360040" cy="719864"/>
          </a:xfrm>
          <a:prstGeom prst="leftBrace">
            <a:avLst/>
          </a:prstGeom>
          <a:noFill/>
          <a:ln w="38100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0"/>
              <a:cs typeface="Arial" charset="0"/>
            </a:endParaRPr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DD75598C-07DF-4B3B-B8DF-8FA5EBBA12FD}"/>
              </a:ext>
            </a:extLst>
          </p:cNvPr>
          <p:cNvSpPr txBox="1"/>
          <p:nvPr/>
        </p:nvSpPr>
        <p:spPr>
          <a:xfrm>
            <a:off x="6766891" y="1168976"/>
            <a:ext cx="25893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Fixed address and size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96" name="左大括弧 95">
            <a:extLst>
              <a:ext uri="{FF2B5EF4-FFF2-40B4-BE49-F238E27FC236}">
                <a16:creationId xmlns:a16="http://schemas.microsoft.com/office/drawing/2014/main" id="{8884A5A7-2D53-4444-8B36-89229B5C08AC}"/>
              </a:ext>
            </a:extLst>
          </p:cNvPr>
          <p:cNvSpPr/>
          <p:nvPr/>
        </p:nvSpPr>
        <p:spPr bwMode="auto">
          <a:xfrm flipH="1">
            <a:off x="6349592" y="956480"/>
            <a:ext cx="360040" cy="719864"/>
          </a:xfrm>
          <a:prstGeom prst="leftBrace">
            <a:avLst/>
          </a:prstGeom>
          <a:noFill/>
          <a:ln w="38100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0"/>
              <a:cs typeface="Arial" charset="0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DB938982-19D9-4D70-8C99-8B242F4CF775}"/>
              </a:ext>
            </a:extLst>
          </p:cNvPr>
          <p:cNvSpPr/>
          <p:nvPr/>
        </p:nvSpPr>
        <p:spPr bwMode="auto">
          <a:xfrm>
            <a:off x="2473678" y="4898111"/>
            <a:ext cx="3816424" cy="441472"/>
          </a:xfrm>
          <a:prstGeom prst="rect">
            <a:avLst/>
          </a:prstGeom>
          <a:solidFill>
            <a:srgbClr val="0DDD30"/>
          </a:solidFill>
          <a:ln w="38100" cap="flat" cmpd="sng" algn="ctr">
            <a:solidFill>
              <a:srgbClr val="0033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200" b="1" dirty="0">
                <a:latin typeface="Arial" charset="0"/>
                <a:ea typeface="Arial Unicode MS" pitchFamily="34" charset="-120"/>
                <a:cs typeface="Arial" charset="0"/>
              </a:rPr>
              <a:t>ODM Memory descriptor</a:t>
            </a:r>
            <a:endParaRPr lang="zh-TW" altLang="en-US" sz="1200" b="1" dirty="0">
              <a:latin typeface="Arial" charset="0"/>
              <a:ea typeface="Arial Unicode MS" pitchFamily="34" charset="-120"/>
              <a:cs typeface="Arial" charset="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30016B9F-5B7D-4D7E-A347-94D33825DBCB}"/>
              </a:ext>
            </a:extLst>
          </p:cNvPr>
          <p:cNvSpPr/>
          <p:nvPr/>
        </p:nvSpPr>
        <p:spPr bwMode="auto">
          <a:xfrm>
            <a:off x="2482768" y="4618268"/>
            <a:ext cx="3816424" cy="288032"/>
          </a:xfrm>
          <a:prstGeom prst="rect">
            <a:avLst/>
          </a:prstGeom>
          <a:solidFill>
            <a:srgbClr val="B2B2B2"/>
          </a:solidFill>
          <a:ln w="38100" cap="flat" cmpd="sng" algn="ctr">
            <a:solidFill>
              <a:srgbClr val="0033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0"/>
                <a:cs typeface="Arial" charset="0"/>
              </a:rPr>
              <a:t>Secure cert</a:t>
            </a:r>
            <a:endParaRPr kumimoji="0" lang="zh-TW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0"/>
              <a:cs typeface="Arial" charset="0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DBD7D55E-A8D7-4766-B181-86DC8C522240}"/>
              </a:ext>
            </a:extLst>
          </p:cNvPr>
          <p:cNvSpPr/>
          <p:nvPr/>
        </p:nvSpPr>
        <p:spPr bwMode="auto">
          <a:xfrm>
            <a:off x="2473678" y="6309029"/>
            <a:ext cx="3816424" cy="468288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 cap="flat" cmpd="sng" algn="ctr">
            <a:solidFill>
              <a:srgbClr val="0033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0"/>
                <a:cs typeface="Arial" charset="0"/>
              </a:rPr>
              <a:t>ODM APP </a:t>
            </a:r>
            <a:r>
              <a:rPr lang="en-US" altLang="zh-TW" sz="1200" dirty="0">
                <a:latin typeface="Arial" charset="0"/>
                <a:cs typeface="Arial" charset="0"/>
              </a:rPr>
              <a:t>Little Core</a:t>
            </a:r>
            <a:endParaRPr kumimoji="0" lang="zh-TW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0"/>
              <a:cs typeface="Arial" charset="0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E8D0F1C6-AF27-411F-BFCF-8FA538FA6F82}"/>
              </a:ext>
            </a:extLst>
          </p:cNvPr>
          <p:cNvSpPr/>
          <p:nvPr/>
        </p:nvSpPr>
        <p:spPr bwMode="auto">
          <a:xfrm>
            <a:off x="2473678" y="6063363"/>
            <a:ext cx="3816424" cy="288032"/>
          </a:xfrm>
          <a:prstGeom prst="rect">
            <a:avLst/>
          </a:prstGeom>
          <a:solidFill>
            <a:srgbClr val="B2B2B2"/>
          </a:solidFill>
          <a:ln w="38100" cap="flat" cmpd="sng" algn="ctr">
            <a:solidFill>
              <a:srgbClr val="0033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0"/>
                <a:cs typeface="Arial" charset="0"/>
              </a:rPr>
              <a:t>Secure cert</a:t>
            </a:r>
            <a:endParaRPr kumimoji="0" lang="zh-TW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0"/>
              <a:cs typeface="Arial" charset="0"/>
            </a:endParaRPr>
          </a:p>
        </p:txBody>
      </p:sp>
      <p:cxnSp>
        <p:nvCxnSpPr>
          <p:cNvPr id="103" name="直線接點 102">
            <a:extLst>
              <a:ext uri="{FF2B5EF4-FFF2-40B4-BE49-F238E27FC236}">
                <a16:creationId xmlns:a16="http://schemas.microsoft.com/office/drawing/2014/main" id="{23E82B86-FC0B-4E1B-A954-699BB8574942}"/>
              </a:ext>
            </a:extLst>
          </p:cNvPr>
          <p:cNvCxnSpPr/>
          <p:nvPr/>
        </p:nvCxnSpPr>
        <p:spPr bwMode="auto">
          <a:xfrm>
            <a:off x="1115616" y="4593710"/>
            <a:ext cx="7056784" cy="3755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FF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56E9A3F0-DEAD-4A24-AF68-43E10A2C6C7E}"/>
              </a:ext>
            </a:extLst>
          </p:cNvPr>
          <p:cNvSpPr txBox="1"/>
          <p:nvPr/>
        </p:nvSpPr>
        <p:spPr>
          <a:xfrm>
            <a:off x="7341501" y="3768964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CC00FF"/>
                </a:solidFill>
              </a:rPr>
              <a:t>Secure </a:t>
            </a:r>
            <a:endParaRPr lang="zh-TW" altLang="en-US" sz="1200" dirty="0">
              <a:solidFill>
                <a:srgbClr val="CC00FF"/>
              </a:solidFill>
            </a:endParaRPr>
          </a:p>
        </p:txBody>
      </p: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FE097F34-6819-4D9F-AAE7-1AF55B4926D0}"/>
              </a:ext>
            </a:extLst>
          </p:cNvPr>
          <p:cNvSpPr txBox="1"/>
          <p:nvPr/>
        </p:nvSpPr>
        <p:spPr>
          <a:xfrm>
            <a:off x="7246640" y="496913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CC00FF"/>
                </a:solidFill>
              </a:rPr>
              <a:t>Non Secure </a:t>
            </a:r>
            <a:endParaRPr lang="zh-TW" altLang="en-US" sz="1200" dirty="0">
              <a:solidFill>
                <a:srgbClr val="CC00FF"/>
              </a:solidFill>
            </a:endParaRPr>
          </a:p>
        </p:txBody>
      </p: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49F5FCF4-BF51-4CCC-A1E7-E3D6A382BCC5}"/>
              </a:ext>
            </a:extLst>
          </p:cNvPr>
          <p:cNvSpPr txBox="1"/>
          <p:nvPr/>
        </p:nvSpPr>
        <p:spPr>
          <a:xfrm>
            <a:off x="6763615" y="901232"/>
            <a:ext cx="11266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0x00000000</a:t>
            </a:r>
            <a:endParaRPr lang="zh-TW" altLang="en-US" sz="1200" dirty="0"/>
          </a:p>
        </p:txBody>
      </p: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C452B1C2-47A1-4EE6-B439-F15D276010DD}"/>
              </a:ext>
            </a:extLst>
          </p:cNvPr>
          <p:cNvSpPr txBox="1"/>
          <p:nvPr/>
        </p:nvSpPr>
        <p:spPr>
          <a:xfrm>
            <a:off x="6758175" y="1495145"/>
            <a:ext cx="11266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0x00001000</a:t>
            </a:r>
            <a:endParaRPr lang="zh-TW" altLang="en-US" sz="1200" dirty="0"/>
          </a:p>
        </p:txBody>
      </p: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73307E1A-ACA5-4C5E-AE63-7BE653DEAD4C}"/>
              </a:ext>
            </a:extLst>
          </p:cNvPr>
          <p:cNvSpPr txBox="1"/>
          <p:nvPr/>
        </p:nvSpPr>
        <p:spPr>
          <a:xfrm>
            <a:off x="6766891" y="2303034"/>
            <a:ext cx="11266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0x00011000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55330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76DD8D-40F0-4410-8CB2-709AD06AD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40735"/>
          </a:xfrm>
        </p:spPr>
        <p:txBody>
          <a:bodyPr/>
          <a:lstStyle/>
          <a:p>
            <a:r>
              <a:rPr lang="en-US" altLang="zh-TW" dirty="0"/>
              <a:t>Image Gen configure file: project.json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660881-F304-4CE7-B81D-9BEBEE8C1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93" y="999461"/>
            <a:ext cx="8648257" cy="1104348"/>
          </a:xfrm>
        </p:spPr>
        <p:txBody>
          <a:bodyPr/>
          <a:lstStyle/>
          <a:p>
            <a:r>
              <a:rPr lang="en-US" altLang="zh-TW" dirty="0"/>
              <a:t>&lt;</a:t>
            </a:r>
            <a:r>
              <a:rPr lang="en-US" altLang="zh-TW" dirty="0" err="1"/>
              <a:t>project_id</a:t>
            </a:r>
            <a:r>
              <a:rPr lang="en-US" altLang="zh-TW" dirty="0"/>
              <a:t>&gt; must be 4 bytes value</a:t>
            </a:r>
          </a:p>
          <a:p>
            <a:r>
              <a:rPr lang="en-US" altLang="zh-TW" dirty="0"/>
              <a:t>&lt;</a:t>
            </a:r>
            <a:r>
              <a:rPr lang="en-US" altLang="zh-TW" dirty="0" err="1"/>
              <a:t>partition_setting</a:t>
            </a:r>
            <a:r>
              <a:rPr lang="en-US" altLang="zh-TW" dirty="0"/>
              <a:t>&gt; partition setting file path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BFADB7F-8E7F-45DE-9BA7-31DD3C23CA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29DDD6-CEAF-4DAF-8581-D112AB28DE66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B9E9B0A-8FAC-D48C-B822-3FAE308CB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41" y="1956514"/>
            <a:ext cx="6182588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169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1B2F0A3-4F1B-31C8-D290-9706C5C0AF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45" r="25609" b="10289"/>
          <a:stretch/>
        </p:blipFill>
        <p:spPr>
          <a:xfrm>
            <a:off x="3365369" y="3543498"/>
            <a:ext cx="4302651" cy="331450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176DD8D-40F0-4410-8CB2-709AD06AD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40735"/>
          </a:xfrm>
        </p:spPr>
        <p:txBody>
          <a:bodyPr/>
          <a:lstStyle/>
          <a:p>
            <a:r>
              <a:rPr lang="en-US" altLang="zh-TW" dirty="0"/>
              <a:t>Image Gen configure file: partition settings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660881-F304-4CE7-B81D-9BEBEE8C1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93" y="999460"/>
            <a:ext cx="8648257" cy="5528340"/>
          </a:xfrm>
        </p:spPr>
        <p:txBody>
          <a:bodyPr/>
          <a:lstStyle/>
          <a:p>
            <a:r>
              <a:rPr lang="en-US" altLang="zh-TW" sz="1400" dirty="0"/>
              <a:t>Partition key name :</a:t>
            </a:r>
          </a:p>
          <a:p>
            <a:pPr lvl="1"/>
            <a:r>
              <a:rPr lang="en-US" altLang="zh-TW" sz="1200" dirty="0"/>
              <a:t>"bootloader", "2nd_bootloader", "</a:t>
            </a:r>
            <a:r>
              <a:rPr lang="en-US" altLang="zh-TW" sz="1200" dirty="0" err="1"/>
              <a:t>hx_memory_descriptor</a:t>
            </a:r>
            <a:r>
              <a:rPr lang="en-US" altLang="zh-TW" sz="1200" dirty="0"/>
              <a:t>", "cm55m_s_application","cm55m_ns_application", "cm55s_s_application", "cm55s_ns_application", "cm55m_model", "cm55s_model","cm55m_app_cfg", "cm55s_app_cfg", "</a:t>
            </a:r>
            <a:r>
              <a:rPr lang="en-US" altLang="zh-TW" sz="1200" dirty="0" err="1"/>
              <a:t>sec_debug</a:t>
            </a:r>
            <a:r>
              <a:rPr lang="en-US" altLang="zh-TW" sz="1200" dirty="0"/>
              <a:t>"</a:t>
            </a:r>
            <a:endParaRPr lang="en-US" altLang="zh-TW" sz="1400" dirty="0"/>
          </a:p>
          <a:p>
            <a:r>
              <a:rPr lang="en-US" altLang="zh-TW" sz="1400" dirty="0"/>
              <a:t>Must check format:</a:t>
            </a:r>
          </a:p>
          <a:p>
            <a:pPr lvl="1"/>
            <a:r>
              <a:rPr lang="en-US" altLang="zh-TW" sz="1200" dirty="0"/>
              <a:t>&lt;,&gt; to separate different element</a:t>
            </a:r>
          </a:p>
          <a:p>
            <a:pPr lvl="1"/>
            <a:r>
              <a:rPr lang="en-US" altLang="zh-TW" sz="1200" dirty="0"/>
              <a:t>Last element without &lt;,&gt;</a:t>
            </a:r>
          </a:p>
          <a:p>
            <a:r>
              <a:rPr lang="en-US" altLang="zh-TW" sz="1400" dirty="0"/>
              <a:t>Must be key words:</a:t>
            </a:r>
          </a:p>
          <a:p>
            <a:pPr lvl="1"/>
            <a:r>
              <a:rPr lang="fr-FR" altLang="zh-TW" sz="1100" dirty="0"/>
              <a:t>"input_file", "sec_format", "version</a:t>
            </a:r>
            <a:r>
              <a:rPr lang="en-US" altLang="zh-TW" sz="1100" dirty="0"/>
              <a:t>"</a:t>
            </a:r>
            <a:r>
              <a:rPr lang="fr-FR" altLang="zh-TW" sz="1100" dirty="0"/>
              <a:t>, </a:t>
            </a:r>
            <a:r>
              <a:rPr lang="en-US" altLang="zh-TW" sz="1100" dirty="0"/>
              <a:t>"</a:t>
            </a:r>
            <a:r>
              <a:rPr lang="en-US" altLang="zh-TW" sz="1100" dirty="0" err="1"/>
              <a:t>flash_addr</a:t>
            </a:r>
            <a:r>
              <a:rPr lang="en-US" altLang="zh-TW" sz="1100" dirty="0"/>
              <a:t>“</a:t>
            </a:r>
            <a:r>
              <a:rPr lang="fr-FR" altLang="zh-TW" sz="1100" dirty="0"/>
              <a:t> :  these types support in all partition key itmes </a:t>
            </a:r>
            <a:endParaRPr lang="en-US" altLang="zh-TW" sz="1100" dirty="0"/>
          </a:p>
          <a:p>
            <a:pPr lvl="1"/>
            <a:r>
              <a:rPr lang="en-US" altLang="zh-TW" sz="1100" dirty="0"/>
              <a:t>"</a:t>
            </a:r>
            <a:r>
              <a:rPr lang="en-US" altLang="zh-TW" sz="1100" dirty="0" err="1"/>
              <a:t>exec_addr</a:t>
            </a:r>
            <a:r>
              <a:rPr lang="en-US" altLang="zh-TW" sz="1100" dirty="0"/>
              <a:t>“ : support in bootloader, 2</a:t>
            </a:r>
            <a:r>
              <a:rPr lang="en-US" altLang="zh-TW" sz="1100" baseline="30000" dirty="0"/>
              <a:t>nd</a:t>
            </a:r>
            <a:r>
              <a:rPr lang="en-US" altLang="zh-TW" sz="1100" dirty="0"/>
              <a:t>_bootloader. </a:t>
            </a:r>
          </a:p>
          <a:p>
            <a:pPr lvl="1"/>
            <a:r>
              <a:rPr lang="en-US" altLang="zh-TW" sz="1100" dirty="0"/>
              <a:t>"</a:t>
            </a:r>
            <a:r>
              <a:rPr lang="en-US" altLang="zh-TW" sz="1100" dirty="0" err="1"/>
              <a:t>load_verify</a:t>
            </a:r>
            <a:r>
              <a:rPr lang="en-US" altLang="zh-TW" sz="1100" dirty="0"/>
              <a:t>“ : support in "cm55m_model", "cm55s_model","cm55m_app_cfg", "cm55s_app_cfg"</a:t>
            </a:r>
          </a:p>
          <a:p>
            <a:endParaRPr lang="en-US" altLang="zh-TW" sz="1400" dirty="0"/>
          </a:p>
          <a:p>
            <a:endParaRPr lang="zh-TW" altLang="en-US" sz="1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BFADB7F-8E7F-45DE-9BA7-31DD3C23CA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29DDD6-CEAF-4DAF-8581-D112AB28DE66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1713F5BA-812F-41D6-AF36-3F4FD671401A}"/>
              </a:ext>
            </a:extLst>
          </p:cNvPr>
          <p:cNvSpPr/>
          <p:nvPr/>
        </p:nvSpPr>
        <p:spPr bwMode="auto">
          <a:xfrm>
            <a:off x="5793758" y="4510603"/>
            <a:ext cx="201274" cy="16949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0"/>
              <a:cs typeface="Arial" charset="0"/>
            </a:endParaRPr>
          </a:p>
        </p:txBody>
      </p:sp>
      <p:sp>
        <p:nvSpPr>
          <p:cNvPr id="26" name="語音泡泡: 矩形 25">
            <a:extLst>
              <a:ext uri="{FF2B5EF4-FFF2-40B4-BE49-F238E27FC236}">
                <a16:creationId xmlns:a16="http://schemas.microsoft.com/office/drawing/2014/main" id="{2D5A7481-672A-4837-B351-38EDB4304C5E}"/>
              </a:ext>
            </a:extLst>
          </p:cNvPr>
          <p:cNvSpPr/>
          <p:nvPr/>
        </p:nvSpPr>
        <p:spPr bwMode="auto">
          <a:xfrm>
            <a:off x="6266207" y="4075623"/>
            <a:ext cx="1333785" cy="192506"/>
          </a:xfrm>
          <a:prstGeom prst="wedgeRectCallout">
            <a:avLst>
              <a:gd name="adj1" fmla="val -71180"/>
              <a:gd name="adj2" fmla="val 211755"/>
            </a:avLst>
          </a:prstGeom>
          <a:solidFill>
            <a:schemeClr val="bg1">
              <a:lumMod val="9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b="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\\” instead of “\”</a:t>
            </a:r>
            <a:endParaRPr kumimoji="0" lang="zh-TW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01D2F036-F1B3-4AE3-95B4-3D41EF331695}"/>
              </a:ext>
            </a:extLst>
          </p:cNvPr>
          <p:cNvSpPr/>
          <p:nvPr/>
        </p:nvSpPr>
        <p:spPr bwMode="auto">
          <a:xfrm>
            <a:off x="4898717" y="5347923"/>
            <a:ext cx="151039" cy="127191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0"/>
              <a:cs typeface="Arial" charset="0"/>
            </a:endParaRPr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9E5278F8-1525-45A9-AD8C-16135E9AFFDE}"/>
              </a:ext>
            </a:extLst>
          </p:cNvPr>
          <p:cNvSpPr/>
          <p:nvPr/>
        </p:nvSpPr>
        <p:spPr bwMode="auto">
          <a:xfrm>
            <a:off x="3946217" y="6125455"/>
            <a:ext cx="151039" cy="127191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0"/>
              <a:cs typeface="Arial" charset="0"/>
            </a:endParaRPr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873473EE-0438-42D0-8FE6-D6A15DB152FA}"/>
              </a:ext>
            </a:extLst>
          </p:cNvPr>
          <p:cNvSpPr/>
          <p:nvPr/>
        </p:nvSpPr>
        <p:spPr bwMode="auto">
          <a:xfrm>
            <a:off x="4613793" y="5512822"/>
            <a:ext cx="151039" cy="127191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0"/>
              <a:cs typeface="Arial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E68E22B-23C3-4A03-8145-DE5D699F7031}"/>
              </a:ext>
            </a:extLst>
          </p:cNvPr>
          <p:cNvSpPr txBox="1"/>
          <p:nvPr/>
        </p:nvSpPr>
        <p:spPr>
          <a:xfrm>
            <a:off x="4898717" y="6468580"/>
            <a:ext cx="2971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Partition setting example</a:t>
            </a:r>
            <a:endParaRPr lang="zh-TW" altLang="en-US" sz="1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B1553A1B-0002-58CE-76BC-6F6749395FD7}"/>
              </a:ext>
            </a:extLst>
          </p:cNvPr>
          <p:cNvSpPr/>
          <p:nvPr/>
        </p:nvSpPr>
        <p:spPr bwMode="auto">
          <a:xfrm>
            <a:off x="3946217" y="6682450"/>
            <a:ext cx="151039" cy="127191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590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76DD8D-40F0-4410-8CB2-709AD06AD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40735"/>
          </a:xfrm>
        </p:spPr>
        <p:txBody>
          <a:bodyPr/>
          <a:lstStyle/>
          <a:p>
            <a:r>
              <a:rPr lang="en-US" altLang="zh-TW" dirty="0"/>
              <a:t>Image Gen configure file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BFADB7F-8E7F-45DE-9BA7-31DD3C23CA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29DDD6-CEAF-4DAF-8581-D112AB28DE66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84396A3F-DC38-A6C1-A0FC-EF988C3549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903633"/>
              </p:ext>
            </p:extLst>
          </p:nvPr>
        </p:nvGraphicFramePr>
        <p:xfrm>
          <a:off x="759906" y="1294397"/>
          <a:ext cx="7624188" cy="4748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046">
                  <a:extLst>
                    <a:ext uri="{9D8B030D-6E8A-4147-A177-3AD203B41FA5}">
                      <a16:colId xmlns:a16="http://schemas.microsoft.com/office/drawing/2014/main" val="3150357099"/>
                    </a:ext>
                  </a:extLst>
                </a:gridCol>
                <a:gridCol w="4198617">
                  <a:extLst>
                    <a:ext uri="{9D8B030D-6E8A-4147-A177-3AD203B41FA5}">
                      <a16:colId xmlns:a16="http://schemas.microsoft.com/office/drawing/2014/main" val="3491827305"/>
                    </a:ext>
                  </a:extLst>
                </a:gridCol>
                <a:gridCol w="2275525">
                  <a:extLst>
                    <a:ext uri="{9D8B030D-6E8A-4147-A177-3AD203B41FA5}">
                      <a16:colId xmlns:a16="http://schemas.microsoft.com/office/drawing/2014/main" val="1871117529"/>
                    </a:ext>
                  </a:extLst>
                </a:gridCol>
              </a:tblGrid>
              <a:tr h="56507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altLang="zh-TW" dirty="0">
                          <a:solidFill>
                            <a:srgbClr val="FFFF00"/>
                          </a:solidFill>
                        </a:rPr>
                        <a:t>Scenario</a:t>
                      </a:r>
                      <a:endParaRPr lang="zh-TW" alt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altLang="zh-TW" dirty="0">
                          <a:solidFill>
                            <a:srgbClr val="FFFF00"/>
                          </a:solidFill>
                        </a:rPr>
                        <a:t>Description</a:t>
                      </a:r>
                      <a:endParaRPr lang="zh-TW" alt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altLang="zh-TW" sz="1800" dirty="0">
                          <a:solidFill>
                            <a:srgbClr val="FFFF00"/>
                          </a:solidFill>
                        </a:rPr>
                        <a:t>Double CLICK left mouse to open</a:t>
                      </a:r>
                      <a:endParaRPr lang="zh-TW" altLang="en-US" sz="18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66668"/>
                  </a:ext>
                </a:extLst>
              </a:tr>
              <a:tr h="981131">
                <a:tc>
                  <a:txBody>
                    <a:bodyPr/>
                    <a:lstStyle/>
                    <a:p>
                      <a:r>
                        <a:rPr lang="en-US" altLang="zh-TW" dirty="0"/>
                        <a:t>Case 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One Core Secure Only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472638"/>
                  </a:ext>
                </a:extLst>
              </a:tr>
              <a:tr h="933254">
                <a:tc>
                  <a:txBody>
                    <a:bodyPr/>
                    <a:lstStyle/>
                    <a:p>
                      <a:r>
                        <a:rPr lang="en-US" altLang="zh-TW" dirty="0"/>
                        <a:t>Case 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One Core </a:t>
                      </a:r>
                      <a:r>
                        <a:rPr lang="en-US" altLang="zh-TW" dirty="0" err="1"/>
                        <a:t>Trustzone</a:t>
                      </a:r>
                      <a:r>
                        <a:rPr lang="en-US" altLang="zh-TW" dirty="0"/>
                        <a:t> / Non-</a:t>
                      </a:r>
                      <a:r>
                        <a:rPr lang="en-US" altLang="zh-TW" dirty="0" err="1"/>
                        <a:t>Trustzone</a:t>
                      </a:r>
                      <a:endParaRPr lang="en-US" altLang="zh-TW" dirty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714162"/>
                  </a:ext>
                </a:extLst>
              </a:tr>
              <a:tr h="961109">
                <a:tc>
                  <a:txBody>
                    <a:bodyPr/>
                    <a:lstStyle/>
                    <a:p>
                      <a:r>
                        <a:rPr lang="en-US" altLang="zh-TW" dirty="0"/>
                        <a:t>Case 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Dual Core Secure Only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689822"/>
                  </a:ext>
                </a:extLst>
              </a:tr>
              <a:tr h="1009093">
                <a:tc>
                  <a:txBody>
                    <a:bodyPr/>
                    <a:lstStyle/>
                    <a:p>
                      <a:r>
                        <a:rPr lang="en-US" altLang="zh-TW" dirty="0"/>
                        <a:t>Case 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Dual Core </a:t>
                      </a:r>
                      <a:r>
                        <a:rPr lang="en-US" altLang="zh-TW" dirty="0" err="1"/>
                        <a:t>Trustzone</a:t>
                      </a:r>
                      <a:r>
                        <a:rPr lang="en-US" altLang="zh-TW" dirty="0"/>
                        <a:t> / Non-</a:t>
                      </a:r>
                      <a:r>
                        <a:rPr lang="en-US" altLang="zh-TW" dirty="0" err="1"/>
                        <a:t>Trustzone</a:t>
                      </a:r>
                      <a:endParaRPr lang="en-US" altLang="zh-TW" dirty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721488"/>
                  </a:ext>
                </a:extLst>
              </a:tr>
            </a:tbl>
          </a:graphicData>
        </a:graphic>
      </p:graphicFrame>
      <p:graphicFrame>
        <p:nvGraphicFramePr>
          <p:cNvPr id="3" name="物件 2">
            <a:extLst>
              <a:ext uri="{FF2B5EF4-FFF2-40B4-BE49-F238E27FC236}">
                <a16:creationId xmlns:a16="http://schemas.microsoft.com/office/drawing/2014/main" id="{654E47BE-34BB-98FF-A19A-D90566F59A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9246940"/>
              </p:ext>
            </p:extLst>
          </p:nvPr>
        </p:nvGraphicFramePr>
        <p:xfrm>
          <a:off x="5999595" y="2401168"/>
          <a:ext cx="250348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封裝程式殼層物件" showAsIcon="1" r:id="rId2" imgW="2504160" imgH="482400" progId="Package">
                  <p:embed/>
                </p:oleObj>
              </mc:Choice>
              <mc:Fallback>
                <p:oleObj name="封裝程式殼層物件" showAsIcon="1" r:id="rId2" imgW="2504160" imgH="482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999595" y="2401168"/>
                        <a:ext cx="2503488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>
            <a:extLst>
              <a:ext uri="{FF2B5EF4-FFF2-40B4-BE49-F238E27FC236}">
                <a16:creationId xmlns:a16="http://schemas.microsoft.com/office/drawing/2014/main" id="{6F56FC41-D583-6FC9-8F42-27CE1763B8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2429348"/>
              </p:ext>
            </p:extLst>
          </p:nvPr>
        </p:nvGraphicFramePr>
        <p:xfrm>
          <a:off x="5999595" y="3285030"/>
          <a:ext cx="250348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封裝程式殼層物件" showAsIcon="1" r:id="rId4" imgW="2504160" imgH="482400" progId="Package">
                  <p:embed/>
                </p:oleObj>
              </mc:Choice>
              <mc:Fallback>
                <p:oleObj name="封裝程式殼層物件" showAsIcon="1" r:id="rId4" imgW="2504160" imgH="482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99595" y="3285030"/>
                        <a:ext cx="2503488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>
            <a:extLst>
              <a:ext uri="{FF2B5EF4-FFF2-40B4-BE49-F238E27FC236}">
                <a16:creationId xmlns:a16="http://schemas.microsoft.com/office/drawing/2014/main" id="{A981B37B-E2D4-8860-DE93-0ACF3C5661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6911501"/>
              </p:ext>
            </p:extLst>
          </p:nvPr>
        </p:nvGraphicFramePr>
        <p:xfrm>
          <a:off x="5999596" y="4303666"/>
          <a:ext cx="250348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封裝程式殼層物件" showAsIcon="1" r:id="rId6" imgW="2504160" imgH="482400" progId="Package">
                  <p:embed/>
                </p:oleObj>
              </mc:Choice>
              <mc:Fallback>
                <p:oleObj name="封裝程式殼層物件" showAsIcon="1" r:id="rId6" imgW="2504160" imgH="482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99596" y="4303666"/>
                        <a:ext cx="2503487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>
            <a:extLst>
              <a:ext uri="{FF2B5EF4-FFF2-40B4-BE49-F238E27FC236}">
                <a16:creationId xmlns:a16="http://schemas.microsoft.com/office/drawing/2014/main" id="{4F20E3E4-310F-1576-5921-A777475E71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0742552"/>
              </p:ext>
            </p:extLst>
          </p:nvPr>
        </p:nvGraphicFramePr>
        <p:xfrm>
          <a:off x="5999595" y="5236451"/>
          <a:ext cx="250348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封裝程式殼層物件" showAsIcon="1" r:id="rId8" imgW="2504160" imgH="482400" progId="Package">
                  <p:embed/>
                </p:oleObj>
              </mc:Choice>
              <mc:Fallback>
                <p:oleObj name="封裝程式殼層物件" showAsIcon="1" r:id="rId8" imgW="2504160" imgH="482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999595" y="5236451"/>
                        <a:ext cx="2503488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0405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94625317-AFDB-6C08-08D3-315C9EE4A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043" y="1238214"/>
            <a:ext cx="3162741" cy="1752845"/>
          </a:xfrm>
          <a:prstGeom prst="rect">
            <a:avLst/>
          </a:prstGeom>
          <a:ln>
            <a:solidFill>
              <a:srgbClr val="080808"/>
            </a:solidFill>
          </a:ln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F1C0EE0-7B81-277F-5372-78B09D633B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27" t="12784" r="18674" b="3505"/>
          <a:stretch/>
        </p:blipFill>
        <p:spPr>
          <a:xfrm>
            <a:off x="44128" y="1041138"/>
            <a:ext cx="5789628" cy="5740924"/>
          </a:xfrm>
          <a:prstGeom prst="rect">
            <a:avLst/>
          </a:prstGeom>
          <a:ln>
            <a:solidFill>
              <a:srgbClr val="080808"/>
            </a:solidFill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6A01D5F-A4EE-44A1-B6F0-BAF4701C5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Image configure file 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F904A35-191F-4BEE-995A-914DFDF185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29DDD6-CEAF-4DAF-8581-D112AB28DE66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66899B51-95A9-4136-8230-5607FCCE0BF6}"/>
              </a:ext>
            </a:extLst>
          </p:cNvPr>
          <p:cNvCxnSpPr/>
          <p:nvPr/>
        </p:nvCxnSpPr>
        <p:spPr bwMode="auto">
          <a:xfrm>
            <a:off x="259238" y="1295400"/>
            <a:ext cx="98038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AEE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71165763-48EF-4989-9D11-F2847123BA7D}"/>
              </a:ext>
            </a:extLst>
          </p:cNvPr>
          <p:cNvCxnSpPr/>
          <p:nvPr/>
        </p:nvCxnSpPr>
        <p:spPr bwMode="auto">
          <a:xfrm>
            <a:off x="326797" y="2228259"/>
            <a:ext cx="98038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AEE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B3E50509-5366-4035-BC04-EDEC87E82EE2}"/>
              </a:ext>
            </a:extLst>
          </p:cNvPr>
          <p:cNvCxnSpPr>
            <a:cxnSpLocks/>
          </p:cNvCxnSpPr>
          <p:nvPr/>
        </p:nvCxnSpPr>
        <p:spPr bwMode="auto">
          <a:xfrm>
            <a:off x="322083" y="3179974"/>
            <a:ext cx="1384169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AEE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2D34E218-DFCC-4A71-834F-C98FF226F094}"/>
              </a:ext>
            </a:extLst>
          </p:cNvPr>
          <p:cNvCxnSpPr>
            <a:cxnSpLocks/>
          </p:cNvCxnSpPr>
          <p:nvPr/>
        </p:nvCxnSpPr>
        <p:spPr bwMode="auto">
          <a:xfrm>
            <a:off x="278092" y="4001678"/>
            <a:ext cx="1384169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AEE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D87D56FC-2529-4A02-8562-E63BE70D5C28}"/>
              </a:ext>
            </a:extLst>
          </p:cNvPr>
          <p:cNvCxnSpPr>
            <a:cxnSpLocks/>
          </p:cNvCxnSpPr>
          <p:nvPr/>
        </p:nvCxnSpPr>
        <p:spPr bwMode="auto">
          <a:xfrm>
            <a:off x="309515" y="4681980"/>
            <a:ext cx="1384169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AEE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E72A4867-55C7-4474-AAAA-ADDF2C1945A8}"/>
              </a:ext>
            </a:extLst>
          </p:cNvPr>
          <p:cNvCxnSpPr>
            <a:cxnSpLocks/>
          </p:cNvCxnSpPr>
          <p:nvPr/>
        </p:nvCxnSpPr>
        <p:spPr bwMode="auto">
          <a:xfrm>
            <a:off x="309515" y="5388990"/>
            <a:ext cx="1384169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AEE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0FB7305D-41C7-4486-B853-A541CEDC4A14}"/>
              </a:ext>
            </a:extLst>
          </p:cNvPr>
          <p:cNvCxnSpPr>
            <a:cxnSpLocks/>
          </p:cNvCxnSpPr>
          <p:nvPr/>
        </p:nvCxnSpPr>
        <p:spPr bwMode="auto">
          <a:xfrm>
            <a:off x="318942" y="6096001"/>
            <a:ext cx="1384169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AEE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4C5FF91F-3C48-4EC0-8D8C-64A4063CF22D}"/>
              </a:ext>
            </a:extLst>
          </p:cNvPr>
          <p:cNvCxnSpPr/>
          <p:nvPr/>
        </p:nvCxnSpPr>
        <p:spPr bwMode="auto">
          <a:xfrm>
            <a:off x="5865043" y="1375072"/>
            <a:ext cx="98038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AEE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CCDE2A5D-5E27-40B2-9500-812E5D22CB65}"/>
              </a:ext>
            </a:extLst>
          </p:cNvPr>
          <p:cNvCxnSpPr/>
          <p:nvPr/>
        </p:nvCxnSpPr>
        <p:spPr bwMode="auto">
          <a:xfrm>
            <a:off x="6044152" y="2209405"/>
            <a:ext cx="98038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AEE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97699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620F592-F0EA-1460-386C-CC1DFDA365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27" t="12784" r="18674" b="3505"/>
          <a:stretch/>
        </p:blipFill>
        <p:spPr>
          <a:xfrm>
            <a:off x="44128" y="1041138"/>
            <a:ext cx="5789628" cy="5740924"/>
          </a:xfrm>
          <a:prstGeom prst="rect">
            <a:avLst/>
          </a:prstGeom>
          <a:ln>
            <a:solidFill>
              <a:srgbClr val="080808"/>
            </a:solidFill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B71EEAA-21DB-49D3-A468-CBC73B684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1"/>
            <a:ext cx="8229600" cy="388024"/>
          </a:xfrm>
        </p:spPr>
        <p:txBody>
          <a:bodyPr/>
          <a:lstStyle/>
          <a:p>
            <a:r>
              <a:rPr lang="en-US" altLang="zh-TW" dirty="0"/>
              <a:t>Image Gen configure Glossary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745877C-BEAE-41A1-80F2-3213D6290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29DDD6-CEAF-4DAF-8581-D112AB28DE66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565DD186-14D8-408C-8D46-E1587EC069AD}"/>
              </a:ext>
            </a:extLst>
          </p:cNvPr>
          <p:cNvSpPr txBox="1">
            <a:spLocks/>
          </p:cNvSpPr>
          <p:nvPr/>
        </p:nvSpPr>
        <p:spPr bwMode="auto">
          <a:xfrm>
            <a:off x="5545581" y="2238867"/>
            <a:ext cx="3503367" cy="3915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altLang="zh-TW" sz="1200" b="0" kern="0" dirty="0">
                <a:latin typeface="Calibri" panose="020F0502020204030204" pitchFamily="34" charset="0"/>
                <a:cs typeface="Calibri" panose="020F0502020204030204" pitchFamily="34" charset="0"/>
              </a:rPr>
              <a:t>input_file: input file path and name</a:t>
            </a:r>
          </a:p>
          <a:p>
            <a:r>
              <a:rPr lang="en-US" altLang="zh-TW" sz="1200" b="0" kern="0" dirty="0">
                <a:latin typeface="Calibri" panose="020F0502020204030204" pitchFamily="34" charset="0"/>
                <a:cs typeface="Calibri" panose="020F0502020204030204" pitchFamily="34" charset="0"/>
              </a:rPr>
              <a:t>division_size : application division size (hex), only application can be division</a:t>
            </a:r>
          </a:p>
          <a:p>
            <a:r>
              <a:rPr lang="en-US" altLang="zh-TW" sz="1200" b="0" kern="0" dirty="0">
                <a:latin typeface="Calibri" panose="020F0502020204030204" pitchFamily="34" charset="0"/>
                <a:cs typeface="Calibri" panose="020F0502020204030204" pitchFamily="34" charset="0"/>
              </a:rPr>
              <a:t>version: header version</a:t>
            </a:r>
          </a:p>
          <a:p>
            <a:r>
              <a:rPr lang="en-US" altLang="zh-TW" sz="1200" b="0" kern="0" dirty="0">
                <a:latin typeface="Calibri" panose="020F0502020204030204" pitchFamily="34" charset="0"/>
                <a:cs typeface="Calibri" panose="020F0502020204030204" pitchFamily="34" charset="0"/>
              </a:rPr>
              <a:t>option function:</a:t>
            </a:r>
          </a:p>
          <a:p>
            <a:pPr lvl="1"/>
            <a:r>
              <a:rPr lang="en-US" altLang="zh-TW" sz="1200" b="0" kern="0" dirty="0">
                <a:latin typeface="Calibri" panose="020F0502020204030204" pitchFamily="34" charset="0"/>
                <a:cs typeface="Calibri" panose="020F0502020204030204" pitchFamily="34" charset="0"/>
              </a:rPr>
              <a:t>exec_addr (</a:t>
            </a:r>
            <a:r>
              <a:rPr lang="en-US" altLang="zh-TW" sz="1200" b="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application, </a:t>
            </a:r>
            <a:r>
              <a:rPr lang="en-US" altLang="zh-TW" sz="1200" b="0" kern="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hx_memory_descriptor</a:t>
            </a:r>
            <a:r>
              <a:rPr lang="en-US" altLang="zh-TW" sz="1200" b="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not support</a:t>
            </a:r>
            <a:r>
              <a:rPr lang="en-US" altLang="zh-TW" sz="1200" b="0" kern="0" dirty="0">
                <a:latin typeface="Calibri" panose="020F0502020204030204" pitchFamily="34" charset="0"/>
                <a:cs typeface="Calibri" panose="020F0502020204030204" pitchFamily="34" charset="0"/>
              </a:rPr>
              <a:t>): execution address (hex)</a:t>
            </a:r>
          </a:p>
          <a:p>
            <a:pPr lvl="1"/>
            <a:r>
              <a:rPr lang="en-US" altLang="zh-TW" sz="1200" b="0" kern="0" dirty="0">
                <a:latin typeface="Calibri" panose="020F0502020204030204" pitchFamily="34" charset="0"/>
                <a:cs typeface="Calibri" panose="020F0502020204030204" pitchFamily="34" charset="0"/>
              </a:rPr>
              <a:t>flash_addr: file put in flash address (hex)</a:t>
            </a:r>
          </a:p>
          <a:p>
            <a:r>
              <a:rPr lang="en-US" altLang="zh-TW" sz="1200" b="0" kern="0" dirty="0">
                <a:latin typeface="Calibri" panose="020F0502020204030204" pitchFamily="34" charset="0"/>
                <a:cs typeface="Calibri" panose="020F0502020204030204" pitchFamily="34" charset="0"/>
              </a:rPr>
              <a:t>default :</a:t>
            </a:r>
          </a:p>
          <a:p>
            <a:pPr lvl="1"/>
            <a:r>
              <a:rPr lang="en-US" altLang="zh-TW" sz="1200" b="0" kern="0" dirty="0">
                <a:latin typeface="Calibri" panose="020F0502020204030204" pitchFamily="34" charset="0"/>
                <a:cs typeface="Calibri" panose="020F0502020204030204" pitchFamily="34" charset="0"/>
              </a:rPr>
              <a:t>bootloader flash addr: 0x11000</a:t>
            </a:r>
          </a:p>
          <a:p>
            <a:pPr lvl="1"/>
            <a:r>
              <a:rPr lang="en-US" altLang="zh-TW" sz="1200" b="0" kern="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zh-TW" sz="1200" b="0" kern="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US" altLang="zh-TW" sz="1200" b="0" kern="0" dirty="0">
                <a:latin typeface="Calibri" panose="020F0502020204030204" pitchFamily="34" charset="0"/>
                <a:cs typeface="Calibri" panose="020F0502020204030204" pitchFamily="34" charset="0"/>
              </a:rPr>
              <a:t>_bootloader flash addr: 0x1000</a:t>
            </a:r>
          </a:p>
          <a:p>
            <a:pPr lvl="1"/>
            <a:r>
              <a:rPr lang="en-US" altLang="zh-TW" sz="1200" b="0" kern="0" dirty="0">
                <a:latin typeface="Calibri" panose="020F0502020204030204" pitchFamily="34" charset="0"/>
                <a:cs typeface="Calibri" panose="020F0502020204030204" pitchFamily="34" charset="0"/>
              </a:rPr>
              <a:t>memory_descriptor flash addr: 0x00000</a:t>
            </a:r>
          </a:p>
          <a:p>
            <a:pPr lvl="1"/>
            <a:endParaRPr lang="en-US" altLang="zh-TW" sz="1200" b="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zh-TW" altLang="en-US" sz="1200" b="0" kern="0" dirty="0"/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19DC9197-A611-4646-9E2B-C58C3CC845FE}"/>
              </a:ext>
            </a:extLst>
          </p:cNvPr>
          <p:cNvCxnSpPr>
            <a:cxnSpLocks/>
          </p:cNvCxnSpPr>
          <p:nvPr/>
        </p:nvCxnSpPr>
        <p:spPr bwMode="auto">
          <a:xfrm>
            <a:off x="585246" y="1854602"/>
            <a:ext cx="791067" cy="247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AEE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0" name="圖片 19">
            <a:extLst>
              <a:ext uri="{FF2B5EF4-FFF2-40B4-BE49-F238E27FC236}">
                <a16:creationId xmlns:a16="http://schemas.microsoft.com/office/drawing/2014/main" id="{A3F211AC-EBD1-4DC9-93BF-CCFC2CECE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300" y="1176747"/>
            <a:ext cx="2562225" cy="762000"/>
          </a:xfrm>
          <a:prstGeom prst="rect">
            <a:avLst/>
          </a:prstGeom>
          <a:ln>
            <a:solidFill>
              <a:srgbClr val="080808"/>
            </a:solidFill>
          </a:ln>
        </p:spPr>
      </p:pic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DD9009A6-4759-478B-B92E-CE437BAE44F7}"/>
              </a:ext>
            </a:extLst>
          </p:cNvPr>
          <p:cNvCxnSpPr>
            <a:cxnSpLocks/>
            <a:endCxn id="20" idx="1"/>
          </p:cNvCxnSpPr>
          <p:nvPr/>
        </p:nvCxnSpPr>
        <p:spPr bwMode="auto">
          <a:xfrm>
            <a:off x="1866507" y="1470581"/>
            <a:ext cx="3731793" cy="871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309DEFD2-D8B3-4C86-891D-601684DF3C3B}"/>
              </a:ext>
            </a:extLst>
          </p:cNvPr>
          <p:cNvCxnSpPr>
            <a:cxnSpLocks/>
          </p:cNvCxnSpPr>
          <p:nvPr/>
        </p:nvCxnSpPr>
        <p:spPr bwMode="auto">
          <a:xfrm>
            <a:off x="586817" y="1978722"/>
            <a:ext cx="791067" cy="247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AEE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8E4F355F-F031-499E-92F9-9109D22F0372}"/>
              </a:ext>
            </a:extLst>
          </p:cNvPr>
          <p:cNvCxnSpPr>
            <a:cxnSpLocks/>
          </p:cNvCxnSpPr>
          <p:nvPr/>
        </p:nvCxnSpPr>
        <p:spPr bwMode="auto">
          <a:xfrm>
            <a:off x="594673" y="2789406"/>
            <a:ext cx="791067" cy="247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AEE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73198B3A-487A-4367-9CCE-3DA6245F580F}"/>
              </a:ext>
            </a:extLst>
          </p:cNvPr>
          <p:cNvCxnSpPr>
            <a:cxnSpLocks/>
          </p:cNvCxnSpPr>
          <p:nvPr/>
        </p:nvCxnSpPr>
        <p:spPr bwMode="auto">
          <a:xfrm>
            <a:off x="596244" y="2913526"/>
            <a:ext cx="791067" cy="247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AEE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ADDACBE1-48B1-4257-9F53-2D80FC3BC5B7}"/>
              </a:ext>
            </a:extLst>
          </p:cNvPr>
          <p:cNvCxnSpPr>
            <a:cxnSpLocks/>
          </p:cNvCxnSpPr>
          <p:nvPr/>
        </p:nvCxnSpPr>
        <p:spPr bwMode="auto">
          <a:xfrm>
            <a:off x="575818" y="3733637"/>
            <a:ext cx="791067" cy="247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AEE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67453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7C70ED-E472-42DF-A41F-FF0E7E65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use Image gen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F2461A-29D8-4DEB-B139-D002B87A1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600" dirty="0"/>
              <a:t>$ ./we2_image_gen.exe &lt;project </a:t>
            </a:r>
            <a:r>
              <a:rPr lang="en-US" altLang="zh-TW" sz="1600" dirty="0" err="1"/>
              <a:t>json</a:t>
            </a:r>
            <a:r>
              <a:rPr lang="en-US" altLang="zh-TW" sz="1600" dirty="0"/>
              <a:t> file name&gt;.</a:t>
            </a:r>
            <a:r>
              <a:rPr lang="en-US" altLang="zh-TW" sz="1600" dirty="0" err="1"/>
              <a:t>json</a:t>
            </a:r>
            <a:r>
              <a:rPr lang="en-US" altLang="zh-TW" sz="1600" dirty="0"/>
              <a:t> </a:t>
            </a:r>
          </a:p>
          <a:p>
            <a:pPr lvl="1"/>
            <a:r>
              <a:rPr lang="en-US" altLang="zh-TW" sz="1400" dirty="0"/>
              <a:t>Ex : $ ./we2_image_gen.exe project_case1_blp_nodiv.json</a:t>
            </a:r>
          </a:p>
          <a:p>
            <a:r>
              <a:rPr lang="en-US" altLang="zh-TW" sz="1600" dirty="0"/>
              <a:t>Output file :</a:t>
            </a:r>
          </a:p>
          <a:p>
            <a:pPr lvl="1"/>
            <a:r>
              <a:rPr lang="en-US" altLang="zh-TW" sz="1400" dirty="0"/>
              <a:t>Path : we2_image_gen/</a:t>
            </a:r>
            <a:r>
              <a:rPr lang="en-US" altLang="zh-TW" sz="1400" dirty="0" err="1"/>
              <a:t>output_case</a:t>
            </a:r>
            <a:r>
              <a:rPr lang="en-US" altLang="zh-TW" sz="1400" dirty="0"/>
              <a:t>&lt;n&gt;_</a:t>
            </a:r>
            <a:r>
              <a:rPr lang="en-US" altLang="zh-TW" sz="1400" dirty="0" err="1"/>
              <a:t>secboot_nodiv</a:t>
            </a:r>
            <a:r>
              <a:rPr lang="en-US" altLang="zh-TW" sz="1400" dirty="0"/>
              <a:t>/</a:t>
            </a:r>
            <a:r>
              <a:rPr lang="en-US" altLang="zh-TW" sz="1400" dirty="0" err="1"/>
              <a:t>output.img</a:t>
            </a:r>
            <a:endParaRPr lang="en-US" altLang="zh-TW" sz="1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D098218-234D-4FFC-AC92-150704147B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29DDD6-CEAF-4DAF-8581-D112AB28DE66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7490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BD6BC9CB-50F0-BC7E-7F19-05CE78246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7923"/>
            <a:ext cx="9144000" cy="478215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0CF0DE7-5D71-46E1-B503-27FA26C0A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48832"/>
          </a:xfrm>
        </p:spPr>
        <p:txBody>
          <a:bodyPr/>
          <a:lstStyle/>
          <a:p>
            <a:r>
              <a:rPr lang="en-US" altLang="zh-TW" dirty="0"/>
              <a:t>Output log</a:t>
            </a:r>
            <a:endParaRPr lang="zh-TW" altLang="en-US" dirty="0"/>
          </a:p>
        </p:txBody>
      </p:sp>
      <p:sp>
        <p:nvSpPr>
          <p:cNvPr id="42" name="語音泡泡: 矩形 41">
            <a:extLst>
              <a:ext uri="{FF2B5EF4-FFF2-40B4-BE49-F238E27FC236}">
                <a16:creationId xmlns:a16="http://schemas.microsoft.com/office/drawing/2014/main" id="{F8406A5E-BBE7-43A3-B3EB-E65F302EEED8}"/>
              </a:ext>
            </a:extLst>
          </p:cNvPr>
          <p:cNvSpPr/>
          <p:nvPr/>
        </p:nvSpPr>
        <p:spPr bwMode="auto">
          <a:xfrm>
            <a:off x="5073341" y="1662361"/>
            <a:ext cx="2888918" cy="269012"/>
          </a:xfrm>
          <a:prstGeom prst="wedgeRectCallout">
            <a:avLst>
              <a:gd name="adj1" fmla="val -59304"/>
              <a:gd name="adj2" fmla="val 152563"/>
            </a:avLst>
          </a:prstGeom>
          <a:solidFill>
            <a:schemeClr val="bg1">
              <a:lumMod val="9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b="0" dirty="0">
                <a:latin typeface="Calibri" panose="020F0502020204030204" pitchFamily="34" charset="0"/>
                <a:cs typeface="Calibri" panose="020F0502020204030204" pitchFamily="34" charset="0"/>
              </a:rPr>
              <a:t>Check flash_addr and exec_addr enable</a:t>
            </a:r>
            <a:endParaRPr kumimoji="0" lang="zh-TW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語音泡泡: 矩形 42">
            <a:extLst>
              <a:ext uri="{FF2B5EF4-FFF2-40B4-BE49-F238E27FC236}">
                <a16:creationId xmlns:a16="http://schemas.microsoft.com/office/drawing/2014/main" id="{AD0ED832-7141-4098-A25E-EA88E1A82853}"/>
              </a:ext>
            </a:extLst>
          </p:cNvPr>
          <p:cNvSpPr/>
          <p:nvPr/>
        </p:nvSpPr>
        <p:spPr bwMode="auto">
          <a:xfrm>
            <a:off x="4655172" y="3402812"/>
            <a:ext cx="2888918" cy="269012"/>
          </a:xfrm>
          <a:prstGeom prst="wedgeRectCallout">
            <a:avLst>
              <a:gd name="adj1" fmla="val -76272"/>
              <a:gd name="adj2" fmla="val -229398"/>
            </a:avLst>
          </a:prstGeom>
          <a:solidFill>
            <a:schemeClr val="bg1">
              <a:lumMod val="9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b="0" dirty="0">
                <a:latin typeface="Calibri" panose="020F0502020204030204" pitchFamily="34" charset="0"/>
                <a:cs typeface="Calibri" panose="020F0502020204030204" pitchFamily="34" charset="0"/>
              </a:rPr>
              <a:t>Show output intermediate files</a:t>
            </a:r>
            <a:endParaRPr kumimoji="0" lang="zh-TW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08F16E2-689A-4A01-BD44-458D552DCEFC}"/>
              </a:ext>
            </a:extLst>
          </p:cNvPr>
          <p:cNvSpPr/>
          <p:nvPr/>
        </p:nvSpPr>
        <p:spPr bwMode="auto">
          <a:xfrm>
            <a:off x="4655172" y="1254562"/>
            <a:ext cx="3725257" cy="269011"/>
          </a:xfrm>
          <a:prstGeom prst="rect">
            <a:avLst/>
          </a:prstGeom>
          <a:noFill/>
          <a:ln w="38100" cap="flat" cmpd="sng" algn="ctr">
            <a:solidFill>
              <a:srgbClr val="99FF99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215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4ACBBB34-91F1-1266-CED0-B8BAF10883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470" b="58992"/>
          <a:stretch/>
        </p:blipFill>
        <p:spPr>
          <a:xfrm>
            <a:off x="770082" y="3966155"/>
            <a:ext cx="6334421" cy="182272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19AC4F9-FBA2-2510-AE56-977AF4CCE2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484" b="74628"/>
          <a:stretch/>
        </p:blipFill>
        <p:spPr>
          <a:xfrm>
            <a:off x="851616" y="1715227"/>
            <a:ext cx="6252887" cy="117661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0CF0DE7-5D71-46E1-B503-27FA26C0A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48832"/>
          </a:xfrm>
        </p:spPr>
        <p:txBody>
          <a:bodyPr/>
          <a:lstStyle/>
          <a:p>
            <a:r>
              <a:rPr lang="en-US" altLang="zh-TW" dirty="0"/>
              <a:t>Output log</a:t>
            </a:r>
            <a:endParaRPr lang="zh-TW" altLang="en-US" dirty="0"/>
          </a:p>
        </p:txBody>
      </p:sp>
      <p:sp>
        <p:nvSpPr>
          <p:cNvPr id="42" name="語音泡泡: 矩形 41">
            <a:extLst>
              <a:ext uri="{FF2B5EF4-FFF2-40B4-BE49-F238E27FC236}">
                <a16:creationId xmlns:a16="http://schemas.microsoft.com/office/drawing/2014/main" id="{F8406A5E-BBE7-43A3-B3EB-E65F302EEED8}"/>
              </a:ext>
            </a:extLst>
          </p:cNvPr>
          <p:cNvSpPr/>
          <p:nvPr/>
        </p:nvSpPr>
        <p:spPr bwMode="auto">
          <a:xfrm>
            <a:off x="7186037" y="2438062"/>
            <a:ext cx="1358243" cy="269012"/>
          </a:xfrm>
          <a:prstGeom prst="wedgeRectCallout">
            <a:avLst>
              <a:gd name="adj1" fmla="val -91700"/>
              <a:gd name="adj2" fmla="val 60558"/>
            </a:avLst>
          </a:prstGeom>
          <a:solidFill>
            <a:schemeClr val="bg1">
              <a:lumMod val="9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b="0" dirty="0">
                <a:latin typeface="Calibri" panose="020F0502020204030204" pitchFamily="34" charset="0"/>
                <a:cs typeface="Calibri" panose="020F0502020204030204" pitchFamily="34" charset="0"/>
              </a:rPr>
              <a:t>Show usage</a:t>
            </a:r>
            <a:endParaRPr kumimoji="0" lang="zh-TW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語音泡泡: 矩形 42">
            <a:extLst>
              <a:ext uri="{FF2B5EF4-FFF2-40B4-BE49-F238E27FC236}">
                <a16:creationId xmlns:a16="http://schemas.microsoft.com/office/drawing/2014/main" id="{AD0ED832-7141-4098-A25E-EA88E1A82853}"/>
              </a:ext>
            </a:extLst>
          </p:cNvPr>
          <p:cNvSpPr/>
          <p:nvPr/>
        </p:nvSpPr>
        <p:spPr bwMode="auto">
          <a:xfrm>
            <a:off x="3069846" y="4743013"/>
            <a:ext cx="2888918" cy="269012"/>
          </a:xfrm>
          <a:prstGeom prst="wedgeRectCallout">
            <a:avLst>
              <a:gd name="adj1" fmla="val -59304"/>
              <a:gd name="adj2" fmla="val 152563"/>
            </a:avLst>
          </a:prstGeom>
          <a:solidFill>
            <a:schemeClr val="bg1">
              <a:lumMod val="9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b="0" dirty="0">
                <a:latin typeface="Calibri" panose="020F0502020204030204" pitchFamily="34" charset="0"/>
                <a:cs typeface="Calibri" panose="020F0502020204030204" pitchFamily="34" charset="0"/>
              </a:rPr>
              <a:t>Show enable debug message</a:t>
            </a:r>
            <a:endParaRPr kumimoji="0" lang="zh-TW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08F16E2-689A-4A01-BD44-458D552DCEFC}"/>
              </a:ext>
            </a:extLst>
          </p:cNvPr>
          <p:cNvSpPr/>
          <p:nvPr/>
        </p:nvSpPr>
        <p:spPr bwMode="auto">
          <a:xfrm>
            <a:off x="5351330" y="1951716"/>
            <a:ext cx="1753173" cy="207138"/>
          </a:xfrm>
          <a:prstGeom prst="rect">
            <a:avLst/>
          </a:prstGeom>
          <a:noFill/>
          <a:ln w="38100" cap="flat" cmpd="sng" algn="ctr">
            <a:solidFill>
              <a:srgbClr val="99FF99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0"/>
              <a:cs typeface="Arial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1FA95BA-B0ED-4903-BC24-F3DF9E6D9948}"/>
              </a:ext>
            </a:extLst>
          </p:cNvPr>
          <p:cNvSpPr/>
          <p:nvPr/>
        </p:nvSpPr>
        <p:spPr bwMode="auto">
          <a:xfrm>
            <a:off x="5125416" y="4172489"/>
            <a:ext cx="1979087" cy="269012"/>
          </a:xfrm>
          <a:prstGeom prst="rect">
            <a:avLst/>
          </a:prstGeom>
          <a:noFill/>
          <a:ln w="38100" cap="flat" cmpd="sng" algn="ctr">
            <a:solidFill>
              <a:srgbClr val="99FF99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793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51E212-8AF5-4423-B63B-2D582C443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400" dirty="0"/>
              <a:t>Outline</a:t>
            </a:r>
            <a:endParaRPr lang="zh-TW" altLang="en-US" sz="2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D2EE85-0BBA-41A1-B404-6C6C5EADA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026" y="1046922"/>
            <a:ext cx="8719931" cy="3770175"/>
          </a:xfrm>
        </p:spPr>
        <p:txBody>
          <a:bodyPr/>
          <a:lstStyle/>
          <a:p>
            <a:r>
              <a:rPr lang="en-US" altLang="zh-TW" dirty="0"/>
              <a:t>Generate Key &amp; Burn Key Step</a:t>
            </a:r>
          </a:p>
          <a:p>
            <a:r>
              <a:rPr lang="en-US" altLang="zh-TW" dirty="0"/>
              <a:t>Generate </a:t>
            </a:r>
            <a:r>
              <a:rPr lang="en-US" altLang="zh-TW" dirty="0" err="1"/>
              <a:t>output.img</a:t>
            </a:r>
            <a:r>
              <a:rPr lang="en-US" altLang="zh-TW" dirty="0"/>
              <a:t> SOP</a:t>
            </a:r>
          </a:p>
          <a:p>
            <a:r>
              <a:rPr lang="en-US" altLang="zh-TW" dirty="0"/>
              <a:t>Image Generation Tool Feature</a:t>
            </a:r>
          </a:p>
          <a:p>
            <a:r>
              <a:rPr lang="en-US" altLang="zh-TW" dirty="0"/>
              <a:t>Flash Image Overview</a:t>
            </a:r>
          </a:p>
          <a:p>
            <a:pPr lvl="1"/>
            <a:r>
              <a:rPr lang="en-US" altLang="zh-TW" dirty="0"/>
              <a:t>Use Case1: One Core Secure Only</a:t>
            </a:r>
          </a:p>
          <a:p>
            <a:pPr lvl="1"/>
            <a:r>
              <a:rPr lang="en-US" altLang="zh-TW" dirty="0"/>
              <a:t>Use Case2: One Core </a:t>
            </a:r>
            <a:r>
              <a:rPr lang="en-US" altLang="zh-TW" dirty="0" err="1"/>
              <a:t>Trustzone</a:t>
            </a:r>
            <a:r>
              <a:rPr lang="en-US" altLang="zh-TW" dirty="0"/>
              <a:t> / Non-</a:t>
            </a:r>
            <a:r>
              <a:rPr lang="en-US" altLang="zh-TW" dirty="0" err="1"/>
              <a:t>Trustzone</a:t>
            </a:r>
            <a:endParaRPr lang="en-US" altLang="zh-TW" dirty="0"/>
          </a:p>
          <a:p>
            <a:pPr lvl="1"/>
            <a:r>
              <a:rPr lang="en-US" altLang="zh-TW" dirty="0"/>
              <a:t>Use Case3: Dual Core Secure Only</a:t>
            </a:r>
          </a:p>
          <a:p>
            <a:pPr lvl="1"/>
            <a:r>
              <a:rPr lang="en-US" altLang="zh-TW" dirty="0"/>
              <a:t>Use Case4: Dual Core </a:t>
            </a:r>
            <a:r>
              <a:rPr lang="en-US" altLang="zh-TW" dirty="0" err="1"/>
              <a:t>Trustzone</a:t>
            </a:r>
            <a:r>
              <a:rPr lang="en-US" altLang="zh-TW" dirty="0"/>
              <a:t> / Non-</a:t>
            </a:r>
            <a:r>
              <a:rPr lang="en-US" altLang="zh-TW" dirty="0" err="1"/>
              <a:t>Trustzone</a:t>
            </a:r>
            <a:endParaRPr lang="en-US" altLang="zh-TW" dirty="0"/>
          </a:p>
          <a:p>
            <a:r>
              <a:rPr lang="en-US" altLang="zh-TW" dirty="0"/>
              <a:t>Flash layout</a:t>
            </a:r>
          </a:p>
          <a:p>
            <a:r>
              <a:rPr lang="en-US" altLang="zh-TW" dirty="0"/>
              <a:t>Image Gen Configure file</a:t>
            </a:r>
          </a:p>
          <a:p>
            <a:r>
              <a:rPr lang="en-US" altLang="zh-TW" dirty="0"/>
              <a:t>How to use Image gen</a:t>
            </a:r>
          </a:p>
          <a:p>
            <a:r>
              <a:rPr lang="en-US" altLang="zh-TW" dirty="0"/>
              <a:t>Output log</a:t>
            </a:r>
          </a:p>
          <a:p>
            <a:r>
              <a:rPr lang="en-US" altLang="zh-TW" dirty="0"/>
              <a:t>Troubleshooting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8EFA2C2-EB9C-44DE-99AD-2DA1B71536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BE50FD-F74E-4742-BB1C-34A29FA72189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890018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76DD8D-40F0-4410-8CB2-709AD06AD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40735"/>
          </a:xfrm>
        </p:spPr>
        <p:txBody>
          <a:bodyPr/>
          <a:lstStyle/>
          <a:p>
            <a:r>
              <a:rPr lang="en-US" altLang="zh-TW" dirty="0"/>
              <a:t>Troubleshooting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660881-F304-4CE7-B81D-9BEBEE8C1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93" y="999460"/>
            <a:ext cx="8648257" cy="5528340"/>
          </a:xfrm>
        </p:spPr>
        <p:txBody>
          <a:bodyPr/>
          <a:lstStyle/>
          <a:p>
            <a:r>
              <a:rPr lang="en-US" altLang="zh-TW" dirty="0"/>
              <a:t>JSON file format error: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BFADB7F-8E7F-45DE-9BA7-31DD3C23CA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29DDD6-CEAF-4DAF-8581-D112AB28DE66}" type="slidenum">
              <a:rPr lang="en-US" altLang="zh-TW" smtClean="0"/>
              <a:pPr>
                <a:defRPr/>
              </a:pPr>
              <a:t>20</a:t>
            </a:fld>
            <a:endParaRPr lang="en-US" altLang="zh-TW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D273CDBD-90D1-4166-8E7E-447A50129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24" y="1413578"/>
            <a:ext cx="5395428" cy="107451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E4801548-8536-4204-AEAE-68E2DA843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125" y="2594416"/>
            <a:ext cx="3522736" cy="1024659"/>
          </a:xfrm>
          <a:prstGeom prst="rect">
            <a:avLst/>
          </a:prstGeom>
        </p:spPr>
      </p:pic>
      <p:sp>
        <p:nvSpPr>
          <p:cNvPr id="12" name="語音泡泡: 矩形 11">
            <a:extLst>
              <a:ext uri="{FF2B5EF4-FFF2-40B4-BE49-F238E27FC236}">
                <a16:creationId xmlns:a16="http://schemas.microsoft.com/office/drawing/2014/main" id="{619586D9-695D-4D2D-9794-2F160792CDE0}"/>
              </a:ext>
            </a:extLst>
          </p:cNvPr>
          <p:cNvSpPr/>
          <p:nvPr/>
        </p:nvSpPr>
        <p:spPr bwMode="auto">
          <a:xfrm>
            <a:off x="5436934" y="1687528"/>
            <a:ext cx="1630759" cy="210024"/>
          </a:xfrm>
          <a:prstGeom prst="wedgeRectCallout">
            <a:avLst>
              <a:gd name="adj1" fmla="val -69060"/>
              <a:gd name="adj2" fmla="val 162786"/>
            </a:avLst>
          </a:prstGeom>
          <a:solidFill>
            <a:schemeClr val="bg1">
              <a:lumMod val="9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b="0" dirty="0">
                <a:latin typeface="Calibri" panose="020F0502020204030204" pitchFamily="34" charset="0"/>
                <a:cs typeface="Calibri" panose="020F0502020204030204" pitchFamily="34" charset="0"/>
              </a:rPr>
              <a:t>last element with ‘,’</a:t>
            </a:r>
            <a:endParaRPr kumimoji="0" lang="zh-TW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語音泡泡: 矩形 12">
            <a:extLst>
              <a:ext uri="{FF2B5EF4-FFF2-40B4-BE49-F238E27FC236}">
                <a16:creationId xmlns:a16="http://schemas.microsoft.com/office/drawing/2014/main" id="{28AE19D0-A211-4DD4-907B-05E993A2D163}"/>
              </a:ext>
            </a:extLst>
          </p:cNvPr>
          <p:cNvSpPr/>
          <p:nvPr/>
        </p:nvSpPr>
        <p:spPr bwMode="auto">
          <a:xfrm>
            <a:off x="3940267" y="2893223"/>
            <a:ext cx="1630759" cy="210024"/>
          </a:xfrm>
          <a:prstGeom prst="wedgeRectCallout">
            <a:avLst>
              <a:gd name="adj1" fmla="val -69060"/>
              <a:gd name="adj2" fmla="val 162786"/>
            </a:avLst>
          </a:prstGeom>
          <a:solidFill>
            <a:schemeClr val="bg1">
              <a:lumMod val="9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b="0" dirty="0">
                <a:latin typeface="Calibri" panose="020F0502020204030204" pitchFamily="34" charset="0"/>
                <a:cs typeface="Calibri" panose="020F0502020204030204" pitchFamily="34" charset="0"/>
              </a:rPr>
              <a:t>element without ‘,’</a:t>
            </a:r>
            <a:endParaRPr kumimoji="0" lang="zh-TW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5303F221-2375-44A7-A570-19CC599CC9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998" y="3801860"/>
            <a:ext cx="3261643" cy="1044030"/>
          </a:xfrm>
          <a:prstGeom prst="rect">
            <a:avLst/>
          </a:prstGeom>
        </p:spPr>
      </p:pic>
      <p:sp>
        <p:nvSpPr>
          <p:cNvPr id="15" name="語音泡泡: 矩形 14">
            <a:extLst>
              <a:ext uri="{FF2B5EF4-FFF2-40B4-BE49-F238E27FC236}">
                <a16:creationId xmlns:a16="http://schemas.microsoft.com/office/drawing/2014/main" id="{42C23302-067F-44C5-91B1-86C1074A267F}"/>
              </a:ext>
            </a:extLst>
          </p:cNvPr>
          <p:cNvSpPr/>
          <p:nvPr/>
        </p:nvSpPr>
        <p:spPr bwMode="auto">
          <a:xfrm>
            <a:off x="3593815" y="4104114"/>
            <a:ext cx="1333785" cy="192506"/>
          </a:xfrm>
          <a:prstGeom prst="wedgeRectCallout">
            <a:avLst>
              <a:gd name="adj1" fmla="val -69060"/>
              <a:gd name="adj2" fmla="val 162786"/>
            </a:avLst>
          </a:prstGeom>
          <a:solidFill>
            <a:schemeClr val="bg1">
              <a:lumMod val="9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b="0" dirty="0"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“\”</a:t>
            </a:r>
            <a:endParaRPr kumimoji="0" lang="zh-TW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266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76DD8D-40F0-4410-8CB2-709AD06AD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40735"/>
          </a:xfrm>
        </p:spPr>
        <p:txBody>
          <a:bodyPr/>
          <a:lstStyle/>
          <a:p>
            <a:r>
              <a:rPr lang="en-US" altLang="zh-TW" dirty="0"/>
              <a:t>Troubleshooting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660881-F304-4CE7-B81D-9BEBEE8C1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93" y="999460"/>
            <a:ext cx="8648257" cy="5528340"/>
          </a:xfrm>
        </p:spPr>
        <p:txBody>
          <a:bodyPr/>
          <a:lstStyle/>
          <a:p>
            <a:r>
              <a:rPr lang="en-US" altLang="zh-TW" dirty="0"/>
              <a:t>Load file error: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BFADB7F-8E7F-45DE-9BA7-31DD3C23CA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29DDD6-CEAF-4DAF-8581-D112AB28DE66}" type="slidenum">
              <a:rPr lang="en-US" altLang="zh-TW" smtClean="0"/>
              <a:pPr>
                <a:defRPr/>
              </a:pPr>
              <a:t>21</a:t>
            </a:fld>
            <a:endParaRPr lang="en-US" altLang="zh-TW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B08EE74-3F86-464F-8188-552E4999B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45634"/>
            <a:ext cx="3619814" cy="105165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1B3F95C-4598-4A35-88F8-A03922752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603610"/>
            <a:ext cx="4130398" cy="105165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C5AC61B-7964-4710-A595-35B43BA423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840353"/>
            <a:ext cx="4244708" cy="93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797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76DD8D-40F0-4410-8CB2-709AD06AD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40735"/>
          </a:xfrm>
        </p:spPr>
        <p:txBody>
          <a:bodyPr/>
          <a:lstStyle/>
          <a:p>
            <a:r>
              <a:rPr lang="en-US" altLang="zh-TW" dirty="0"/>
              <a:t>Troubleshooting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660881-F304-4CE7-B81D-9BEBEE8C1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93" y="999460"/>
            <a:ext cx="8648257" cy="629960"/>
          </a:xfrm>
        </p:spPr>
        <p:txBody>
          <a:bodyPr/>
          <a:lstStyle/>
          <a:p>
            <a:r>
              <a:rPr lang="en-US" altLang="zh-TW" dirty="0"/>
              <a:t>Setting error: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BFADB7F-8E7F-45DE-9BA7-31DD3C23CA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29DDD6-CEAF-4DAF-8581-D112AB28DE66}" type="slidenum">
              <a:rPr lang="en-US" altLang="zh-TW" smtClean="0"/>
              <a:pPr>
                <a:defRPr/>
              </a:pPr>
              <a:t>22</a:t>
            </a:fld>
            <a:endParaRPr lang="en-US" altLang="zh-TW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A4021DE-88AC-48C8-A4DC-18E514465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90" y="1381355"/>
            <a:ext cx="3185436" cy="96020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5E118D8-D4C7-4230-8754-7C17BAB32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90" y="2445935"/>
            <a:ext cx="3040643" cy="98306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434B7576-60E1-437A-9871-DA21009642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590" y="3581599"/>
            <a:ext cx="4229467" cy="95258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1F0FB612-7B56-4D87-A2CA-0F2ABBB47E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590" y="4611203"/>
            <a:ext cx="4823878" cy="990686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B6A6DB0C-3090-4E10-828F-626054F3CB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590" y="5715041"/>
            <a:ext cx="4549534" cy="906859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0648F797-8546-449A-ACB9-F9EB41D489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2292" y="1014704"/>
            <a:ext cx="3581710" cy="70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0232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65D94C-00B9-D0FA-2FA4-FD54CBB9A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Generate Key &amp; Burn Key Step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730577-AF49-82FE-B5D2-A8C295BBC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600" dirty="0"/>
              <a:t>Generate Key :</a:t>
            </a:r>
          </a:p>
          <a:p>
            <a:pPr lvl="1"/>
            <a:r>
              <a:rPr lang="en-US" altLang="zh-TW" sz="1400" dirty="0"/>
              <a:t>Click bat or script</a:t>
            </a:r>
          </a:p>
          <a:p>
            <a:pPr lvl="2"/>
            <a:r>
              <a:rPr lang="en-US" altLang="zh-TW" sz="1200" b="1" dirty="0">
                <a:solidFill>
                  <a:srgbClr val="FF0000"/>
                </a:solidFill>
              </a:rPr>
              <a:t>Windows : run_key_gen_cm_2048.bat</a:t>
            </a:r>
          </a:p>
          <a:p>
            <a:pPr lvl="2"/>
            <a:r>
              <a:rPr lang="en-US" altLang="zh-TW" sz="1200" b="1" dirty="0">
                <a:solidFill>
                  <a:srgbClr val="FF0000"/>
                </a:solidFill>
              </a:rPr>
              <a:t>Linux : $ ./run_key_gen_cm_2048.sh</a:t>
            </a:r>
          </a:p>
          <a:p>
            <a:pPr lvl="2"/>
            <a:r>
              <a:rPr lang="en-US" altLang="zh-TW" sz="1200" dirty="0"/>
              <a:t>File path : we2_image_gen_local/</a:t>
            </a:r>
            <a:r>
              <a:rPr lang="en-US" altLang="zh-TW" sz="1200" dirty="0" err="1"/>
              <a:t>key_gen_tool</a:t>
            </a:r>
            <a:endParaRPr lang="en-US" altLang="zh-TW" dirty="0"/>
          </a:p>
          <a:p>
            <a:r>
              <a:rPr lang="en-US" altLang="zh-TW" sz="1600" dirty="0"/>
              <a:t>Burn Key :</a:t>
            </a:r>
          </a:p>
          <a:p>
            <a:pPr lvl="1"/>
            <a:r>
              <a:rPr lang="en-US" altLang="zh-TW" sz="1400" dirty="0"/>
              <a:t>1. Open WE2 ISP Tool</a:t>
            </a:r>
          </a:p>
          <a:p>
            <a:pPr lvl="1"/>
            <a:r>
              <a:rPr lang="en-US" altLang="zh-TW" sz="1400" dirty="0"/>
              <a:t>2. select write by script : we2_image_gen_local/</a:t>
            </a:r>
            <a:r>
              <a:rPr lang="en-US" altLang="zh-TW" sz="1400" dirty="0" err="1"/>
              <a:t>key_gen_tool</a:t>
            </a:r>
            <a:r>
              <a:rPr lang="en-US" altLang="zh-TW" sz="1400" dirty="0"/>
              <a:t>/ICV/</a:t>
            </a:r>
            <a:r>
              <a:rPr lang="en-US" altLang="zh-TW" sz="1400" b="1" dirty="0">
                <a:solidFill>
                  <a:srgbClr val="FF0000"/>
                </a:solidFill>
              </a:rPr>
              <a:t>CM_otp.txt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B33CB38-DFBE-EDBF-3802-242EAF8063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29DDD6-CEAF-4DAF-8581-D112AB28DE66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1DDCFCCA-B408-E067-6790-4FB0750761F1}"/>
              </a:ext>
            </a:extLst>
          </p:cNvPr>
          <p:cNvGrpSpPr/>
          <p:nvPr/>
        </p:nvGrpSpPr>
        <p:grpSpPr>
          <a:xfrm>
            <a:off x="667757" y="3587901"/>
            <a:ext cx="8213323" cy="3117699"/>
            <a:chOff x="465351" y="3496443"/>
            <a:chExt cx="8213323" cy="3117699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2D627D3E-D697-1B80-AA8F-9003B73E8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5351" y="3496443"/>
              <a:ext cx="4138399" cy="3117699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44B1720C-908F-4CE3-7259-2E4517EB5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74627" y="4163524"/>
              <a:ext cx="3704047" cy="2086952"/>
            </a:xfrm>
            <a:prstGeom prst="rect">
              <a:avLst/>
            </a:prstGeom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1E238FF-BAD6-45BB-7C48-37EC30964C05}"/>
                </a:ext>
              </a:extLst>
            </p:cNvPr>
            <p:cNvSpPr/>
            <p:nvPr/>
          </p:nvSpPr>
          <p:spPr bwMode="auto">
            <a:xfrm>
              <a:off x="3422650" y="5140325"/>
              <a:ext cx="1095375" cy="13335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0"/>
                <a:cs typeface="Arial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F876AAF-2E52-F940-12A7-7D84FA509881}"/>
                </a:ext>
              </a:extLst>
            </p:cNvPr>
            <p:cNvSpPr/>
            <p:nvPr/>
          </p:nvSpPr>
          <p:spPr bwMode="auto">
            <a:xfrm>
              <a:off x="5602304" y="4661260"/>
              <a:ext cx="517525" cy="13335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0"/>
                <a:cs typeface="Arial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37108E8-9A85-B60C-2A53-A79F0C251706}"/>
                </a:ext>
              </a:extLst>
            </p:cNvPr>
            <p:cNvSpPr/>
            <p:nvPr/>
          </p:nvSpPr>
          <p:spPr bwMode="auto">
            <a:xfrm>
              <a:off x="7865981" y="6077258"/>
              <a:ext cx="368300" cy="13335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0"/>
                <a:cs typeface="Arial" charset="0"/>
              </a:endParaRPr>
            </a:p>
          </p:txBody>
        </p:sp>
      </p:grp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5E9342FA-BE23-46C2-9CE2-6EE97849638B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 bwMode="auto">
          <a:xfrm>
            <a:off x="4720431" y="5298458"/>
            <a:ext cx="45660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3366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543625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1596CDB6-E9A8-908A-2417-5BD4D19BA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9198"/>
            <a:ext cx="9144000" cy="369897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176DD8D-40F0-4410-8CB2-709AD06AD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40735"/>
          </a:xfrm>
        </p:spPr>
        <p:txBody>
          <a:bodyPr/>
          <a:lstStyle/>
          <a:p>
            <a:r>
              <a:rPr lang="en-US" altLang="zh-TW" dirty="0"/>
              <a:t>Generate </a:t>
            </a:r>
            <a:r>
              <a:rPr lang="en-US" altLang="zh-TW" dirty="0" err="1"/>
              <a:t>output.img</a:t>
            </a:r>
            <a:r>
              <a:rPr lang="en-US" altLang="zh-TW" dirty="0"/>
              <a:t> SOP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660881-F304-4CE7-B81D-9BEBEE8C1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93" y="999461"/>
            <a:ext cx="9048307" cy="1104348"/>
          </a:xfrm>
        </p:spPr>
        <p:txBody>
          <a:bodyPr/>
          <a:lstStyle/>
          <a:p>
            <a:r>
              <a:rPr lang="en-US" altLang="zh-TW" dirty="0"/>
              <a:t>Step 1. Put the </a:t>
            </a:r>
            <a:r>
              <a:rPr lang="en-US" altLang="zh-TW" dirty="0" err="1"/>
              <a:t>input_file</a:t>
            </a:r>
            <a:r>
              <a:rPr lang="en-US" altLang="zh-TW" dirty="0"/>
              <a:t> path of your application file based on </a:t>
            </a:r>
            <a:r>
              <a:rPr lang="en-US" altLang="zh-TW" dirty="0" err="1"/>
              <a:t>partition.json</a:t>
            </a:r>
            <a:r>
              <a:rPr lang="en-US" altLang="zh-TW" dirty="0"/>
              <a:t> file to the corresponding location.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BFADB7F-8E7F-45DE-9BA7-31DD3C23CA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29DDD6-CEAF-4DAF-8581-D112AB28DE66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4A19F44-C1F8-D7B5-7683-C0B9BD627263}"/>
              </a:ext>
            </a:extLst>
          </p:cNvPr>
          <p:cNvSpPr/>
          <p:nvPr/>
        </p:nvSpPr>
        <p:spPr bwMode="auto">
          <a:xfrm>
            <a:off x="1555421" y="5123449"/>
            <a:ext cx="3016579" cy="26395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0"/>
              <a:cs typeface="Arial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4A32B45-4CC8-6D82-E8A9-E9FE806B3775}"/>
              </a:ext>
            </a:extLst>
          </p:cNvPr>
          <p:cNvSpPr/>
          <p:nvPr/>
        </p:nvSpPr>
        <p:spPr bwMode="auto">
          <a:xfrm>
            <a:off x="6019797" y="3369287"/>
            <a:ext cx="1893487" cy="26395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0"/>
              <a:cs typeface="Arial" charset="0"/>
            </a:endParaRPr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F871D19B-F0EC-1DE6-6A38-831302177B00}"/>
              </a:ext>
            </a:extLst>
          </p:cNvPr>
          <p:cNvSpPr/>
          <p:nvPr/>
        </p:nvSpPr>
        <p:spPr bwMode="auto">
          <a:xfrm rot="19079341">
            <a:off x="4539971" y="4238739"/>
            <a:ext cx="1574836" cy="415547"/>
          </a:xfrm>
          <a:prstGeom prst="rightArrow">
            <a:avLst>
              <a:gd name="adj1" fmla="val 50000"/>
              <a:gd name="adj2" fmla="val 109524"/>
            </a:avLst>
          </a:prstGeom>
          <a:solidFill>
            <a:srgbClr val="FFFF00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1" i="0" u="none" strike="noStrike" cap="none" normalizeH="0" baseline="0" dirty="0">
              <a:ln>
                <a:solidFill>
                  <a:srgbClr val="FF0000"/>
                </a:solidFill>
              </a:ln>
              <a:solidFill>
                <a:srgbClr val="FFFF00"/>
              </a:solidFill>
              <a:effectLst/>
              <a:latin typeface="Arial" charset="0"/>
              <a:ea typeface="Arial Unicode MS" pitchFamily="34" charset="-120"/>
              <a:cs typeface="Arial" charset="0"/>
            </a:endParaRP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D34933FB-38D7-B5ED-FDEE-6D6F7275A117}"/>
              </a:ext>
            </a:extLst>
          </p:cNvPr>
          <p:cNvCxnSpPr/>
          <p:nvPr/>
        </p:nvCxnSpPr>
        <p:spPr bwMode="auto">
          <a:xfrm>
            <a:off x="6200219" y="2752626"/>
            <a:ext cx="2943781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08198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3202D873-59EC-B2C8-2312-568E5F861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238" y="1370426"/>
            <a:ext cx="6963268" cy="515737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176DD8D-40F0-4410-8CB2-709AD06AD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40735"/>
          </a:xfrm>
        </p:spPr>
        <p:txBody>
          <a:bodyPr/>
          <a:lstStyle/>
          <a:p>
            <a:r>
              <a:rPr lang="en-US" altLang="zh-TW" dirty="0"/>
              <a:t>Generate </a:t>
            </a:r>
            <a:r>
              <a:rPr lang="en-US" altLang="zh-TW" dirty="0" err="1"/>
              <a:t>output.img</a:t>
            </a:r>
            <a:r>
              <a:rPr lang="en-US" altLang="zh-TW" dirty="0"/>
              <a:t> SOP count.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660881-F304-4CE7-B81D-9BEBEE8C1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93" y="999461"/>
            <a:ext cx="8648257" cy="1104348"/>
          </a:xfrm>
        </p:spPr>
        <p:txBody>
          <a:bodyPr/>
          <a:lstStyle/>
          <a:p>
            <a:r>
              <a:rPr lang="en-US" altLang="zh-TW" dirty="0"/>
              <a:t>Step 2. Confirm your </a:t>
            </a:r>
            <a:r>
              <a:rPr lang="en-US" altLang="zh-TW" dirty="0" err="1"/>
              <a:t>project.json</a:t>
            </a:r>
            <a:r>
              <a:rPr lang="en-US" altLang="zh-TW" dirty="0"/>
              <a:t> &amp; </a:t>
            </a:r>
            <a:r>
              <a:rPr lang="en-US" altLang="zh-TW" dirty="0" err="1"/>
              <a:t>partition.json</a:t>
            </a:r>
            <a:r>
              <a:rPr lang="en-US" altLang="zh-TW" dirty="0"/>
              <a:t> setting.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BFADB7F-8E7F-45DE-9BA7-31DD3C23CA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29DDD6-CEAF-4DAF-8581-D112AB28DE66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76A4480-FC13-CB02-EFAF-0A9897613D28}"/>
              </a:ext>
            </a:extLst>
          </p:cNvPr>
          <p:cNvSpPr/>
          <p:nvPr/>
        </p:nvSpPr>
        <p:spPr bwMode="auto">
          <a:xfrm>
            <a:off x="3022600" y="2102413"/>
            <a:ext cx="2545238" cy="20000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0"/>
              <a:cs typeface="Arial" charset="0"/>
            </a:endParaRPr>
          </a:p>
        </p:txBody>
      </p:sp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BD1E915D-B3D1-6D2F-EDB3-39643A870097}"/>
              </a:ext>
            </a:extLst>
          </p:cNvPr>
          <p:cNvSpPr/>
          <p:nvPr/>
        </p:nvSpPr>
        <p:spPr bwMode="auto">
          <a:xfrm rot="5400000">
            <a:off x="3892894" y="2386366"/>
            <a:ext cx="434276" cy="370373"/>
          </a:xfrm>
          <a:prstGeom prst="rightArrow">
            <a:avLst>
              <a:gd name="adj1" fmla="val 50000"/>
              <a:gd name="adj2" fmla="val 50301"/>
            </a:avLst>
          </a:prstGeom>
          <a:solidFill>
            <a:srgbClr val="FFFF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1" i="0" u="none" strike="noStrike" cap="none" normalizeH="0" baseline="0" dirty="0">
              <a:ln>
                <a:solidFill>
                  <a:srgbClr val="FF0000"/>
                </a:solidFill>
              </a:ln>
              <a:solidFill>
                <a:srgbClr val="FFFF00"/>
              </a:solidFill>
              <a:effectLst/>
              <a:latin typeface="Arial" charset="0"/>
              <a:ea typeface="Arial Unicode MS" pitchFamily="34" charset="-120"/>
              <a:cs typeface="Arial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D291AF2-F5C4-3B3A-EBA1-15C26D4DA801}"/>
              </a:ext>
            </a:extLst>
          </p:cNvPr>
          <p:cNvSpPr/>
          <p:nvPr/>
        </p:nvSpPr>
        <p:spPr bwMode="auto">
          <a:xfrm>
            <a:off x="2545236" y="2835796"/>
            <a:ext cx="2026764" cy="3364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962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6AFEC375-2D5A-0BB3-7E3D-1835DDFFF4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63" b="80070"/>
          <a:stretch/>
        </p:blipFill>
        <p:spPr>
          <a:xfrm>
            <a:off x="172040" y="1708116"/>
            <a:ext cx="8799920" cy="95306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176DD8D-40F0-4410-8CB2-709AD06AD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40735"/>
          </a:xfrm>
        </p:spPr>
        <p:txBody>
          <a:bodyPr/>
          <a:lstStyle/>
          <a:p>
            <a:r>
              <a:rPr lang="en-US" altLang="zh-TW" dirty="0"/>
              <a:t>Generate </a:t>
            </a:r>
            <a:r>
              <a:rPr lang="en-US" altLang="zh-TW" dirty="0" err="1"/>
              <a:t>output.img</a:t>
            </a:r>
            <a:r>
              <a:rPr lang="en-US" altLang="zh-TW" dirty="0"/>
              <a:t> SOP count.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660881-F304-4CE7-B81D-9BEBEE8C1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93" y="999461"/>
            <a:ext cx="9048307" cy="1104348"/>
          </a:xfrm>
        </p:spPr>
        <p:txBody>
          <a:bodyPr/>
          <a:lstStyle/>
          <a:p>
            <a:r>
              <a:rPr lang="en-US" altLang="zh-TW" dirty="0"/>
              <a:t>Step 3. Once all setting is correct we use “</a:t>
            </a:r>
            <a:r>
              <a:rPr lang="en-US" altLang="zh-TW" dirty="0" err="1"/>
              <a:t>project.json</a:t>
            </a:r>
            <a:r>
              <a:rPr lang="en-US" altLang="zh-TW" dirty="0"/>
              <a:t>” as we2_image_gen tool’s input.</a:t>
            </a:r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Step 4. When the image build completes without errors and displays the following: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BFADB7F-8E7F-45DE-9BA7-31DD3C23CA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29DDD6-CEAF-4DAF-8581-D112AB28DE66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D291AF2-F5C4-3B3A-EBA1-15C26D4DA801}"/>
              </a:ext>
            </a:extLst>
          </p:cNvPr>
          <p:cNvSpPr/>
          <p:nvPr/>
        </p:nvSpPr>
        <p:spPr bwMode="auto">
          <a:xfrm>
            <a:off x="6334809" y="1910621"/>
            <a:ext cx="2271863" cy="3364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0"/>
              <a:cs typeface="Arial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BB44CD4A-BF4D-EAF8-0999-F7ED9645B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494" y="3215121"/>
            <a:ext cx="6674178" cy="349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530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76DD8D-40F0-4410-8CB2-709AD06AD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40735"/>
          </a:xfrm>
        </p:spPr>
        <p:txBody>
          <a:bodyPr/>
          <a:lstStyle/>
          <a:p>
            <a:r>
              <a:rPr lang="en-US" altLang="zh-TW" dirty="0"/>
              <a:t>Generate </a:t>
            </a:r>
            <a:r>
              <a:rPr lang="en-US" altLang="zh-TW" dirty="0" err="1"/>
              <a:t>output.img</a:t>
            </a:r>
            <a:r>
              <a:rPr lang="en-US" altLang="zh-TW" dirty="0"/>
              <a:t> SOP count.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660881-F304-4CE7-B81D-9BEBEE8C1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93" y="999461"/>
            <a:ext cx="8906905" cy="1104348"/>
          </a:xfrm>
        </p:spPr>
        <p:txBody>
          <a:bodyPr/>
          <a:lstStyle/>
          <a:p>
            <a:r>
              <a:rPr lang="en-US" altLang="zh-TW" dirty="0"/>
              <a:t>Step 5. Check the output image file based on the “</a:t>
            </a:r>
            <a:r>
              <a:rPr lang="en-US" altLang="zh-TW" dirty="0" err="1"/>
              <a:t>output_folder</a:t>
            </a:r>
            <a:r>
              <a:rPr lang="en-US" altLang="zh-TW" dirty="0"/>
              <a:t>” path setting of the </a:t>
            </a:r>
            <a:r>
              <a:rPr lang="en-US" altLang="zh-TW" dirty="0" err="1"/>
              <a:t>project.json</a:t>
            </a:r>
            <a:r>
              <a:rPr lang="en-US" altLang="zh-TW" dirty="0"/>
              <a:t> file.</a:t>
            </a:r>
          </a:p>
          <a:p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BFADB7F-8E7F-45DE-9BA7-31DD3C23CA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29DDD6-CEAF-4DAF-8581-D112AB28DE66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41B5EF6-C1E1-038B-E7A7-FECDC9C07A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21" r="52062" b="68082"/>
          <a:stretch/>
        </p:blipFill>
        <p:spPr>
          <a:xfrm>
            <a:off x="95693" y="1772104"/>
            <a:ext cx="4890415" cy="1147931"/>
          </a:xfrm>
          <a:prstGeom prst="rect">
            <a:avLst/>
          </a:prstGeom>
          <a:ln>
            <a:solidFill>
              <a:srgbClr val="080808"/>
            </a:solidFill>
          </a:ln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8D291AF2-F5C4-3B3A-EBA1-15C26D4DA801}"/>
              </a:ext>
            </a:extLst>
          </p:cNvPr>
          <p:cNvSpPr/>
          <p:nvPr/>
        </p:nvSpPr>
        <p:spPr bwMode="auto">
          <a:xfrm>
            <a:off x="2030821" y="2477323"/>
            <a:ext cx="2050985" cy="23759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0"/>
              <a:cs typeface="Arial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17FB19DA-0717-DF6A-7437-B16398BE8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906" y="2920035"/>
            <a:ext cx="5650404" cy="3964122"/>
          </a:xfrm>
          <a:prstGeom prst="rect">
            <a:avLst/>
          </a:prstGeom>
        </p:spPr>
      </p:pic>
      <p:sp>
        <p:nvSpPr>
          <p:cNvPr id="10" name="箭號: 向右 9">
            <a:extLst>
              <a:ext uri="{FF2B5EF4-FFF2-40B4-BE49-F238E27FC236}">
                <a16:creationId xmlns:a16="http://schemas.microsoft.com/office/drawing/2014/main" id="{FB4BD309-40ED-497C-A657-09FBD3E79EB4}"/>
              </a:ext>
            </a:extLst>
          </p:cNvPr>
          <p:cNvSpPr/>
          <p:nvPr/>
        </p:nvSpPr>
        <p:spPr bwMode="auto">
          <a:xfrm rot="3953936">
            <a:off x="3801137" y="3137961"/>
            <a:ext cx="1105080" cy="543743"/>
          </a:xfrm>
          <a:prstGeom prst="rightArrow">
            <a:avLst>
              <a:gd name="adj1" fmla="val 50000"/>
              <a:gd name="adj2" fmla="val 71249"/>
            </a:avLst>
          </a:prstGeom>
          <a:solidFill>
            <a:srgbClr val="FFFF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1" i="0" u="none" strike="noStrike" cap="none" normalizeH="0" baseline="0" dirty="0">
              <a:ln>
                <a:solidFill>
                  <a:srgbClr val="FF0000"/>
                </a:solidFill>
              </a:ln>
              <a:solidFill>
                <a:srgbClr val="FFFF00"/>
              </a:solidFill>
              <a:effectLst/>
              <a:latin typeface="Arial" charset="0"/>
              <a:ea typeface="Arial Unicode MS" pitchFamily="34" charset="-120"/>
              <a:cs typeface="Arial" charset="0"/>
            </a:endParaRP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219775EE-A441-DEF4-943A-A308C5DF0443}"/>
              </a:ext>
            </a:extLst>
          </p:cNvPr>
          <p:cNvCxnSpPr/>
          <p:nvPr/>
        </p:nvCxnSpPr>
        <p:spPr bwMode="auto">
          <a:xfrm>
            <a:off x="2609915" y="4204354"/>
            <a:ext cx="2943781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514760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BBE4F146-8FD6-38BB-0BA9-1E7F96B4B2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45" r="25609" b="10289"/>
          <a:stretch/>
        </p:blipFill>
        <p:spPr>
          <a:xfrm>
            <a:off x="95693" y="1444341"/>
            <a:ext cx="6497671" cy="500541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176DD8D-40F0-4410-8CB2-709AD06AD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40735"/>
          </a:xfrm>
        </p:spPr>
        <p:txBody>
          <a:bodyPr/>
          <a:lstStyle/>
          <a:p>
            <a:r>
              <a:rPr lang="en-US" altLang="zh-TW" dirty="0"/>
              <a:t>Generate </a:t>
            </a:r>
            <a:r>
              <a:rPr lang="en-US" altLang="zh-TW" dirty="0" err="1"/>
              <a:t>output.img</a:t>
            </a:r>
            <a:r>
              <a:rPr lang="en-US" altLang="zh-TW" dirty="0"/>
              <a:t> SOP count.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660881-F304-4CE7-B81D-9BEBEE8C1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93" y="999461"/>
            <a:ext cx="8906905" cy="1104348"/>
          </a:xfrm>
        </p:spPr>
        <p:txBody>
          <a:bodyPr/>
          <a:lstStyle/>
          <a:p>
            <a:r>
              <a:rPr lang="en-US" altLang="zh-TW" dirty="0"/>
              <a:t>Supplementary Note. If user needs to set a custom module</a:t>
            </a:r>
          </a:p>
          <a:p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BFADB7F-8E7F-45DE-9BA7-31DD3C23CA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29DDD6-CEAF-4DAF-8581-D112AB28DE66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61168F4-1B4B-3F07-CFAC-5154050336E5}"/>
              </a:ext>
            </a:extLst>
          </p:cNvPr>
          <p:cNvSpPr/>
          <p:nvPr/>
        </p:nvSpPr>
        <p:spPr bwMode="auto">
          <a:xfrm>
            <a:off x="917345" y="5473377"/>
            <a:ext cx="5068676" cy="84573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0"/>
              <a:cs typeface="Arial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5CCFD46-0F71-24B1-D276-092AEE11B05F}"/>
              </a:ext>
            </a:extLst>
          </p:cNvPr>
          <p:cNvSpPr txBox="1"/>
          <p:nvPr/>
        </p:nvSpPr>
        <p:spPr>
          <a:xfrm>
            <a:off x="4936407" y="2210135"/>
            <a:ext cx="4174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>
                <a:solidFill>
                  <a:srgbClr val="FF0000"/>
                </a:solidFill>
              </a:rPr>
              <a:t>※ </a:t>
            </a:r>
            <a:r>
              <a:rPr lang="en-US" altLang="zh-TW" sz="1800" dirty="0" err="1">
                <a:solidFill>
                  <a:srgbClr val="FF0000"/>
                </a:solidFill>
              </a:rPr>
              <a:t>pat_type</a:t>
            </a:r>
            <a:r>
              <a:rPr lang="en-US" altLang="zh-TW" sz="1800" dirty="0">
                <a:solidFill>
                  <a:srgbClr val="FF0000"/>
                </a:solidFill>
              </a:rPr>
              <a:t> must start from 13(DEC) </a:t>
            </a:r>
          </a:p>
          <a:p>
            <a:r>
              <a:rPr lang="en-US" altLang="zh-TW" sz="1800" dirty="0">
                <a:solidFill>
                  <a:srgbClr val="FF0000"/>
                </a:solidFill>
              </a:rPr>
              <a:t>and cannot be repeated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6585BC24-E777-C439-C8C8-80FB62C4EAB3}"/>
              </a:ext>
            </a:extLst>
          </p:cNvPr>
          <p:cNvCxnSpPr>
            <a:cxnSpLocks/>
            <a:stCxn id="8" idx="0"/>
            <a:endCxn id="12" idx="1"/>
          </p:cNvCxnSpPr>
          <p:nvPr/>
        </p:nvCxnSpPr>
        <p:spPr bwMode="auto">
          <a:xfrm flipV="1">
            <a:off x="3451683" y="2533301"/>
            <a:ext cx="1484724" cy="294007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pic>
        <p:nvPicPr>
          <p:cNvPr id="17" name="圖片 16">
            <a:extLst>
              <a:ext uri="{FF2B5EF4-FFF2-40B4-BE49-F238E27FC236}">
                <a16:creationId xmlns:a16="http://schemas.microsoft.com/office/drawing/2014/main" id="{00E027E3-2DD0-01C5-7F93-59F85FA08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950" y="2959577"/>
            <a:ext cx="2410161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725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61ADE91-8B86-49E0-84EA-D4DB0D906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42079"/>
          </a:xfrm>
        </p:spPr>
        <p:txBody>
          <a:bodyPr/>
          <a:lstStyle/>
          <a:p>
            <a:r>
              <a:rPr lang="en-US" altLang="zh-TW" dirty="0"/>
              <a:t>Image Generation Tool Feature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182C267-E207-4E96-9CB2-5DDBE810D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55" y="914400"/>
            <a:ext cx="9009089" cy="5613399"/>
          </a:xfrm>
        </p:spPr>
        <p:txBody>
          <a:bodyPr/>
          <a:lstStyle/>
          <a:p>
            <a:r>
              <a:rPr lang="en-US" altLang="zh-TW" sz="1600" dirty="0"/>
              <a:t>Partition key item :</a:t>
            </a:r>
          </a:p>
          <a:p>
            <a:pPr lvl="1"/>
            <a:r>
              <a:rPr lang="en-US" altLang="zh-TW" sz="1400" dirty="0"/>
              <a:t>Bootloader, 2</a:t>
            </a:r>
            <a:r>
              <a:rPr lang="en-US" altLang="zh-TW" sz="1400" baseline="30000" dirty="0"/>
              <a:t>nd</a:t>
            </a:r>
            <a:r>
              <a:rPr lang="en-US" altLang="zh-TW" sz="1400" dirty="0"/>
              <a:t> loader, memory descriptor, secure application big core, secure application little core, non-secure application big core, non-secure application </a:t>
            </a:r>
            <a:r>
              <a:rPr lang="en-US" altLang="zh-TW" sz="1400" dirty="0" err="1"/>
              <a:t>lttile</a:t>
            </a:r>
            <a:r>
              <a:rPr lang="en-US" altLang="zh-TW" sz="1400" dirty="0"/>
              <a:t> core, models, CFGs.</a:t>
            </a:r>
          </a:p>
          <a:p>
            <a:pPr lvl="1"/>
            <a:r>
              <a:rPr lang="en-US" altLang="zh-TW" sz="1400" dirty="0"/>
              <a:t>Each key can be divided into multiple partitions.</a:t>
            </a:r>
          </a:p>
          <a:p>
            <a:r>
              <a:rPr lang="en-US" altLang="zh-TW" sz="1600" dirty="0"/>
              <a:t>Partition :</a:t>
            </a:r>
          </a:p>
          <a:p>
            <a:pPr lvl="1"/>
            <a:r>
              <a:rPr lang="en-US" altLang="zh-TW" sz="1400" dirty="0"/>
              <a:t>A partition is a block of image which is signed by RSA signature.</a:t>
            </a:r>
          </a:p>
          <a:p>
            <a:pPr lvl="1"/>
            <a:r>
              <a:rPr lang="en-US" altLang="zh-TW" sz="1400" dirty="0"/>
              <a:t>Each partition can be divided into multiple sections.</a:t>
            </a:r>
            <a:endParaRPr lang="en-US" altLang="zh-TW" sz="1600" dirty="0"/>
          </a:p>
          <a:p>
            <a:r>
              <a:rPr lang="en-US" altLang="zh-TW" sz="1600" dirty="0"/>
              <a:t>Section :</a:t>
            </a:r>
          </a:p>
          <a:p>
            <a:pPr lvl="1"/>
            <a:r>
              <a:rPr lang="en-US" altLang="zh-TW" sz="1400" dirty="0"/>
              <a:t>Section attribute : .CODE, .DATA, .RODATA</a:t>
            </a:r>
          </a:p>
          <a:p>
            <a:pPr lvl="1"/>
            <a:r>
              <a:rPr lang="en-US" altLang="zh-TW" sz="1400" dirty="0"/>
              <a:t>Multiple sections store in single partition can achieve better performance in signature verification stage.</a:t>
            </a:r>
          </a:p>
          <a:p>
            <a:r>
              <a:rPr lang="en-US" altLang="zh-TW" sz="1600" dirty="0"/>
              <a:t>Support Format: </a:t>
            </a:r>
          </a:p>
          <a:p>
            <a:pPr lvl="1"/>
            <a:r>
              <a:rPr lang="en-US" altLang="zh-TW" sz="1400" dirty="0"/>
              <a:t>RAW(CRC</a:t>
            </a:r>
            <a:r>
              <a:rPr lang="zh-TW" altLang="en-US" sz="1400" dirty="0"/>
              <a:t> </a:t>
            </a:r>
            <a:r>
              <a:rPr lang="en-US" altLang="zh-TW" sz="1400" dirty="0"/>
              <a:t>only), BLP(CRC+ Signature), BLW(CRC + Signature + Encrypt), BLW_REENC(CRC + Signature + Re-Encrypt) </a:t>
            </a:r>
            <a:endParaRPr lang="en-US" altLang="zh-TW" sz="1600" dirty="0"/>
          </a:p>
          <a:p>
            <a:r>
              <a:rPr lang="en-US" altLang="zh-TW" sz="1600" dirty="0"/>
              <a:t>Support Use Case</a:t>
            </a:r>
          </a:p>
          <a:p>
            <a:pPr lvl="1"/>
            <a:r>
              <a:rPr lang="en-US" altLang="zh-TW" sz="1400" dirty="0"/>
              <a:t>Use Case1: One Core Secure Only</a:t>
            </a:r>
          </a:p>
          <a:p>
            <a:pPr lvl="1"/>
            <a:r>
              <a:rPr lang="en-US" altLang="zh-TW" sz="1400" dirty="0"/>
              <a:t>Use Case2: One Core </a:t>
            </a:r>
            <a:r>
              <a:rPr lang="en-US" altLang="zh-TW" sz="1400" dirty="0" err="1"/>
              <a:t>Trustzone</a:t>
            </a:r>
            <a:r>
              <a:rPr lang="en-US" altLang="zh-TW" sz="1400" dirty="0"/>
              <a:t> / Non-</a:t>
            </a:r>
            <a:r>
              <a:rPr lang="en-US" altLang="zh-TW" sz="1400" dirty="0" err="1"/>
              <a:t>Trustzone</a:t>
            </a:r>
            <a:endParaRPr lang="en-US" altLang="zh-TW" sz="1400" dirty="0"/>
          </a:p>
          <a:p>
            <a:pPr lvl="1"/>
            <a:r>
              <a:rPr lang="en-US" altLang="zh-TW" sz="1400" dirty="0"/>
              <a:t>Use Case3: Dual Core Secure Only</a:t>
            </a:r>
          </a:p>
          <a:p>
            <a:pPr lvl="1"/>
            <a:r>
              <a:rPr lang="en-US" altLang="zh-TW" sz="1400" dirty="0"/>
              <a:t>Use Case4: Dual Core </a:t>
            </a:r>
            <a:r>
              <a:rPr lang="en-US" altLang="zh-TW" sz="1400" dirty="0" err="1"/>
              <a:t>Trustzone</a:t>
            </a:r>
            <a:r>
              <a:rPr lang="en-US" altLang="zh-TW" sz="1400" dirty="0"/>
              <a:t> / Non-</a:t>
            </a:r>
            <a:r>
              <a:rPr lang="en-US" altLang="zh-TW" sz="1400" dirty="0" err="1"/>
              <a:t>Trustzone</a:t>
            </a:r>
            <a:endParaRPr lang="en-US" altLang="zh-TW" sz="1400" dirty="0"/>
          </a:p>
          <a:p>
            <a:endParaRPr lang="en-US" altLang="zh-TW" sz="1400" dirty="0"/>
          </a:p>
          <a:p>
            <a:endParaRPr lang="zh-TW" altLang="en-US" sz="1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875231B-F32B-482D-9A08-CC2C7C6A70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29DDD6-CEAF-4DAF-8581-D112AB28DE66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707279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CATEGORY" val="Primary Field Layouts"/>
  <p:tag name="LAYOUTDISPLAYNAME" val="Two Columns"/>
  <p:tag name="ALLOWMORETHANONE" val="Yes"/>
  <p:tag name="ALLOWINCLUDEINTOC" val="Yes"/>
  <p:tag name="PAGETYPE" val="BodyPage"/>
  <p:tag name="LAYOUTNAME" val="Two Columns"/>
  <p:tag name="ALLOWPAGETITLE" val="Yes"/>
  <p:tag name="ALLOWPAGESUBTITLE" val="Yes"/>
</p:tagLst>
</file>

<file path=ppt/theme/theme1.xml><?xml version="1.0" encoding="utf-8"?>
<a:theme xmlns:a="http://schemas.openxmlformats.org/drawingml/2006/main" name="~1086908">
  <a:themeElements>
    <a:clrScheme name="">
      <a:dk1>
        <a:srgbClr val="003366"/>
      </a:dk1>
      <a:lt1>
        <a:srgbClr val="FFFFF0"/>
      </a:lt1>
      <a:dk2>
        <a:srgbClr val="C4D7EC"/>
      </a:dk2>
      <a:lt2>
        <a:srgbClr val="B6B468"/>
      </a:lt2>
      <a:accent1>
        <a:srgbClr val="1B65B7"/>
      </a:accent1>
      <a:accent2>
        <a:srgbClr val="F5C30B"/>
      </a:accent2>
      <a:accent3>
        <a:srgbClr val="FFFFF6"/>
      </a:accent3>
      <a:accent4>
        <a:srgbClr val="002A56"/>
      </a:accent4>
      <a:accent5>
        <a:srgbClr val="ABB8D8"/>
      </a:accent5>
      <a:accent6>
        <a:srgbClr val="DEB009"/>
      </a:accent6>
      <a:hlink>
        <a:srgbClr val="37994E"/>
      </a:hlink>
      <a:folHlink>
        <a:srgbClr val="E50919"/>
      </a:folHlink>
    </a:clrScheme>
    <a:fontScheme name="~1086908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>
            <a:lumMod val="20000"/>
            <a:lumOff val="80000"/>
          </a:schemeClr>
        </a:solidFill>
        <a:ln w="381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34" charset="-12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0033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34" charset="-120"/>
            <a:cs typeface="Arial" charset="0"/>
          </a:defRPr>
        </a:defPPr>
      </a:lstStyle>
    </a:lnDef>
  </a:objectDefaults>
  <a:extraClrSchemeLst>
    <a:extraClrScheme>
      <a:clrScheme name="~1086908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1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79A9B9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BED1D9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2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ACD7E4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D2E8EF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3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5DB1CB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B6D5E2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4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5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E909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6">
        <a:dk1>
          <a:srgbClr val="003366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2A56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E9091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Layers">
  <a:themeElements>
    <a:clrScheme name="">
      <a:dk1>
        <a:srgbClr val="003366"/>
      </a:dk1>
      <a:lt1>
        <a:srgbClr val="FFFFF0"/>
      </a:lt1>
      <a:dk2>
        <a:srgbClr val="C4D7EC"/>
      </a:dk2>
      <a:lt2>
        <a:srgbClr val="B6B468"/>
      </a:lt2>
      <a:accent1>
        <a:srgbClr val="1B65B7"/>
      </a:accent1>
      <a:accent2>
        <a:srgbClr val="F5C30B"/>
      </a:accent2>
      <a:accent3>
        <a:srgbClr val="FFFFF6"/>
      </a:accent3>
      <a:accent4>
        <a:srgbClr val="002A56"/>
      </a:accent4>
      <a:accent5>
        <a:srgbClr val="ABB8D8"/>
      </a:accent5>
      <a:accent6>
        <a:srgbClr val="DEB009"/>
      </a:accent6>
      <a:hlink>
        <a:srgbClr val="37994E"/>
      </a:hlink>
      <a:folHlink>
        <a:srgbClr val="E50919"/>
      </a:folHlink>
    </a:clrScheme>
    <a:fontScheme name="2_Layers">
      <a:majorFont>
        <a:latin typeface="Arial"/>
        <a:ea typeface="新細明體"/>
        <a:cs typeface="Arial"/>
      </a:majorFont>
      <a:minorFont>
        <a:latin typeface="Arial"/>
        <a:ea typeface="新細明體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0033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34" charset="-12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0033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34" charset="-120"/>
            <a:cs typeface="Arial" charset="0"/>
          </a:defRPr>
        </a:defPPr>
      </a:lstStyle>
    </a:lnDef>
  </a:objectDefaults>
  <a:extraClrSchemeLst>
    <a:extraClrScheme>
      <a:clrScheme name="2_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ayers 11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79A9B9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BED1D9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ayers 12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ACD7E4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D2E8EF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ayers 13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5DB1CB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B6D5E2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ayers 14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ayers 15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E909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ayers 16">
        <a:dk1>
          <a:srgbClr val="003366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2A56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E9091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Layers">
  <a:themeElements>
    <a:clrScheme name="">
      <a:dk1>
        <a:srgbClr val="003366"/>
      </a:dk1>
      <a:lt1>
        <a:srgbClr val="FFFFF0"/>
      </a:lt1>
      <a:dk2>
        <a:srgbClr val="C4D7EC"/>
      </a:dk2>
      <a:lt2>
        <a:srgbClr val="B6B468"/>
      </a:lt2>
      <a:accent1>
        <a:srgbClr val="1B65B7"/>
      </a:accent1>
      <a:accent2>
        <a:srgbClr val="F5C30B"/>
      </a:accent2>
      <a:accent3>
        <a:srgbClr val="FFFFF6"/>
      </a:accent3>
      <a:accent4>
        <a:srgbClr val="002A56"/>
      </a:accent4>
      <a:accent5>
        <a:srgbClr val="ABB8D8"/>
      </a:accent5>
      <a:accent6>
        <a:srgbClr val="DEB009"/>
      </a:accent6>
      <a:hlink>
        <a:srgbClr val="37994E"/>
      </a:hlink>
      <a:folHlink>
        <a:srgbClr val="E50919"/>
      </a:folHlink>
    </a:clrScheme>
    <a:fontScheme name="3_Layers">
      <a:majorFont>
        <a:latin typeface="Arial"/>
        <a:ea typeface="新細明體"/>
        <a:cs typeface="Arial"/>
      </a:majorFont>
      <a:minorFont>
        <a:latin typeface="Arial"/>
        <a:ea typeface="新細明體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Layers 11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79A9B9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BED1D9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Layers 12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ACD7E4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D2E8EF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Layers 13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5DB1CB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B6D5E2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Layers 14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Layers 15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E909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Layers 16">
        <a:dk1>
          <a:srgbClr val="003366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2A56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E9091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~1086908">
  <a:themeElements>
    <a:clrScheme name="">
      <a:dk1>
        <a:srgbClr val="003366"/>
      </a:dk1>
      <a:lt1>
        <a:srgbClr val="FFFFF0"/>
      </a:lt1>
      <a:dk2>
        <a:srgbClr val="C4D7EC"/>
      </a:dk2>
      <a:lt2>
        <a:srgbClr val="B6B468"/>
      </a:lt2>
      <a:accent1>
        <a:srgbClr val="1B65B7"/>
      </a:accent1>
      <a:accent2>
        <a:srgbClr val="F5C30B"/>
      </a:accent2>
      <a:accent3>
        <a:srgbClr val="FFFFF6"/>
      </a:accent3>
      <a:accent4>
        <a:srgbClr val="002A56"/>
      </a:accent4>
      <a:accent5>
        <a:srgbClr val="ABB8D8"/>
      </a:accent5>
      <a:accent6>
        <a:srgbClr val="DEB009"/>
      </a:accent6>
      <a:hlink>
        <a:srgbClr val="37994E"/>
      </a:hlink>
      <a:folHlink>
        <a:srgbClr val="E50919"/>
      </a:folHlink>
    </a:clrScheme>
    <a:fontScheme name="2_~1086908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~1086908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~1086908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~1086908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~1086908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~1086908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~1086908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~1086908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~1086908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~1086908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~1086908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~1086908 11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79A9B9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BED1D9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~1086908 12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ACD7E4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D2E8EF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~1086908 13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5DB1CB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B6D5E2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~1086908 14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~1086908 15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E909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~1086908 16">
        <a:dk1>
          <a:srgbClr val="003366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2A56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E9091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Himax">
  <a:themeElements>
    <a:clrScheme name="">
      <a:dk1>
        <a:srgbClr val="003366"/>
      </a:dk1>
      <a:lt1>
        <a:srgbClr val="FFFFF0"/>
      </a:lt1>
      <a:dk2>
        <a:srgbClr val="C4D7EC"/>
      </a:dk2>
      <a:lt2>
        <a:srgbClr val="B6B468"/>
      </a:lt2>
      <a:accent1>
        <a:srgbClr val="1B65B7"/>
      </a:accent1>
      <a:accent2>
        <a:srgbClr val="F5C30B"/>
      </a:accent2>
      <a:accent3>
        <a:srgbClr val="FFFFF6"/>
      </a:accent3>
      <a:accent4>
        <a:srgbClr val="002A56"/>
      </a:accent4>
      <a:accent5>
        <a:srgbClr val="ABB8D8"/>
      </a:accent5>
      <a:accent6>
        <a:srgbClr val="DEB009"/>
      </a:accent6>
      <a:hlink>
        <a:srgbClr val="37994E"/>
      </a:hlink>
      <a:folHlink>
        <a:srgbClr val="E50919"/>
      </a:folHlink>
    </a:clrScheme>
    <a:fontScheme name="~1086908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0033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34" charset="-12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0033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34" charset="-120"/>
            <a:cs typeface="Arial" charset="0"/>
          </a:defRPr>
        </a:defPPr>
      </a:lstStyle>
    </a:lnDef>
  </a:objectDefaults>
  <a:extraClrSchemeLst>
    <a:extraClrScheme>
      <a:clrScheme name="~1086908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1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79A9B9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BED1D9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2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ACD7E4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D2E8EF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3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5DB1CB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B6D5E2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4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5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E909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6">
        <a:dk1>
          <a:srgbClr val="003366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2A56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E9091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~1086908">
  <a:themeElements>
    <a:clrScheme name="">
      <a:dk1>
        <a:srgbClr val="003366"/>
      </a:dk1>
      <a:lt1>
        <a:srgbClr val="FFFFF0"/>
      </a:lt1>
      <a:dk2>
        <a:srgbClr val="C4D7EC"/>
      </a:dk2>
      <a:lt2>
        <a:srgbClr val="B6B468"/>
      </a:lt2>
      <a:accent1>
        <a:srgbClr val="1B65B7"/>
      </a:accent1>
      <a:accent2>
        <a:srgbClr val="F5C30B"/>
      </a:accent2>
      <a:accent3>
        <a:srgbClr val="FFFFF6"/>
      </a:accent3>
      <a:accent4>
        <a:srgbClr val="002A56"/>
      </a:accent4>
      <a:accent5>
        <a:srgbClr val="ABB8D8"/>
      </a:accent5>
      <a:accent6>
        <a:srgbClr val="DEB009"/>
      </a:accent6>
      <a:hlink>
        <a:srgbClr val="37994E"/>
      </a:hlink>
      <a:folHlink>
        <a:srgbClr val="E50919"/>
      </a:folHlink>
    </a:clrScheme>
    <a:fontScheme name="~1086908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>
            <a:lumMod val="20000"/>
            <a:lumOff val="80000"/>
          </a:schemeClr>
        </a:solidFill>
        <a:ln w="381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34" charset="-12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0033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34" charset="-120"/>
            <a:cs typeface="Arial" charset="0"/>
          </a:defRPr>
        </a:defPPr>
      </a:lstStyle>
    </a:lnDef>
  </a:objectDefaults>
  <a:extraClrSchemeLst>
    <a:extraClrScheme>
      <a:clrScheme name="~1086908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1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79A9B9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BED1D9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2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ACD7E4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D2E8EF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3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5DB1CB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B6D5E2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4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5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E909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6">
        <a:dk1>
          <a:srgbClr val="003366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2A56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E9091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4_Himax">
  <a:themeElements>
    <a:clrScheme name="">
      <a:dk1>
        <a:srgbClr val="003366"/>
      </a:dk1>
      <a:lt1>
        <a:srgbClr val="FFFFF0"/>
      </a:lt1>
      <a:dk2>
        <a:srgbClr val="C4D7EC"/>
      </a:dk2>
      <a:lt2>
        <a:srgbClr val="B6B468"/>
      </a:lt2>
      <a:accent1>
        <a:srgbClr val="1B65B7"/>
      </a:accent1>
      <a:accent2>
        <a:srgbClr val="F5C30B"/>
      </a:accent2>
      <a:accent3>
        <a:srgbClr val="FFFFF6"/>
      </a:accent3>
      <a:accent4>
        <a:srgbClr val="002A56"/>
      </a:accent4>
      <a:accent5>
        <a:srgbClr val="ABB8D8"/>
      </a:accent5>
      <a:accent6>
        <a:srgbClr val="DEB009"/>
      </a:accent6>
      <a:hlink>
        <a:srgbClr val="37994E"/>
      </a:hlink>
      <a:folHlink>
        <a:srgbClr val="E50919"/>
      </a:folHlink>
    </a:clrScheme>
    <a:fontScheme name="~1086908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0033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34" charset="-12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0033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34" charset="-120"/>
            <a:cs typeface="Arial" charset="0"/>
          </a:defRPr>
        </a:defPPr>
      </a:lstStyle>
    </a:lnDef>
  </a:objectDefaults>
  <a:extraClrSchemeLst>
    <a:extraClrScheme>
      <a:clrScheme name="~1086908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1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79A9B9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BED1D9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2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ACD7E4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D2E8EF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3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5DB1CB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B6D5E2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4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5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E909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6">
        <a:dk1>
          <a:srgbClr val="003366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2A56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E9091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3_~1086908">
  <a:themeElements>
    <a:clrScheme name="">
      <a:dk1>
        <a:srgbClr val="003366"/>
      </a:dk1>
      <a:lt1>
        <a:srgbClr val="FFFFF0"/>
      </a:lt1>
      <a:dk2>
        <a:srgbClr val="C4D7EC"/>
      </a:dk2>
      <a:lt2>
        <a:srgbClr val="B6B468"/>
      </a:lt2>
      <a:accent1>
        <a:srgbClr val="1B65B7"/>
      </a:accent1>
      <a:accent2>
        <a:srgbClr val="F5C30B"/>
      </a:accent2>
      <a:accent3>
        <a:srgbClr val="FFFFF6"/>
      </a:accent3>
      <a:accent4>
        <a:srgbClr val="002A56"/>
      </a:accent4>
      <a:accent5>
        <a:srgbClr val="ABB8D8"/>
      </a:accent5>
      <a:accent6>
        <a:srgbClr val="DEB009"/>
      </a:accent6>
      <a:hlink>
        <a:srgbClr val="37994E"/>
      </a:hlink>
      <a:folHlink>
        <a:srgbClr val="E50919"/>
      </a:folHlink>
    </a:clrScheme>
    <a:fontScheme name="~1086908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>
            <a:lumMod val="20000"/>
            <a:lumOff val="80000"/>
          </a:schemeClr>
        </a:solidFill>
        <a:ln w="381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34" charset="-12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0033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34" charset="-120"/>
            <a:cs typeface="Arial" charset="0"/>
          </a:defRPr>
        </a:defPPr>
      </a:lstStyle>
    </a:lnDef>
  </a:objectDefaults>
  <a:extraClrSchemeLst>
    <a:extraClrScheme>
      <a:clrScheme name="~1086908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1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79A9B9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BED1D9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2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ACD7E4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D2E8EF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3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5DB1CB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B6D5E2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4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5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E909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6">
        <a:dk1>
          <a:srgbClr val="003366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2A56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E9091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104541</TotalTime>
  <Words>1146</Words>
  <Application>Microsoft Office PowerPoint</Application>
  <PresentationFormat>如螢幕大小 (4:3)</PresentationFormat>
  <Paragraphs>246</Paragraphs>
  <Slides>23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8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7" baseType="lpstr">
      <vt:lpstr>Arial</vt:lpstr>
      <vt:lpstr>Calibri</vt:lpstr>
      <vt:lpstr>Tahoma</vt:lpstr>
      <vt:lpstr>Times New Roman</vt:lpstr>
      <vt:lpstr>Wingdings</vt:lpstr>
      <vt:lpstr>~1086908</vt:lpstr>
      <vt:lpstr>2_Layers</vt:lpstr>
      <vt:lpstr>3_Layers</vt:lpstr>
      <vt:lpstr>2_~1086908</vt:lpstr>
      <vt:lpstr>Himax</vt:lpstr>
      <vt:lpstr>1_~1086908</vt:lpstr>
      <vt:lpstr>4_Himax</vt:lpstr>
      <vt:lpstr>3_~1086908</vt:lpstr>
      <vt:lpstr>封裝程式殼層物件</vt:lpstr>
      <vt:lpstr>PowerPoint 簡報</vt:lpstr>
      <vt:lpstr>Outline</vt:lpstr>
      <vt:lpstr>Generate Key &amp; Burn Key Step</vt:lpstr>
      <vt:lpstr>Generate output.img SOP</vt:lpstr>
      <vt:lpstr>Generate output.img SOP count.</vt:lpstr>
      <vt:lpstr>Generate output.img SOP count.</vt:lpstr>
      <vt:lpstr>Generate output.img SOP count.</vt:lpstr>
      <vt:lpstr>Generate output.img SOP count.</vt:lpstr>
      <vt:lpstr>Image Generation Tool Feature</vt:lpstr>
      <vt:lpstr>Flash Image Overview</vt:lpstr>
      <vt:lpstr>Flash layout</vt:lpstr>
      <vt:lpstr>Image Gen configure file: project.json</vt:lpstr>
      <vt:lpstr>Image Gen configure file: partition settings </vt:lpstr>
      <vt:lpstr>Image Gen configure file</vt:lpstr>
      <vt:lpstr>Image configure file </vt:lpstr>
      <vt:lpstr>Image Gen configure Glossary</vt:lpstr>
      <vt:lpstr>How to use Image gen</vt:lpstr>
      <vt:lpstr>Output log</vt:lpstr>
      <vt:lpstr>Output log</vt:lpstr>
      <vt:lpstr>Troubleshooting</vt:lpstr>
      <vt:lpstr>Troubleshooting</vt:lpstr>
      <vt:lpstr>Troubleshooting</vt:lpstr>
      <vt:lpstr>PowerPoint 簡報</vt:lpstr>
    </vt:vector>
  </TitlesOfParts>
  <Company>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900920</dc:creator>
  <cp:lastModifiedBy>Pochun Yang(楊博鈞)</cp:lastModifiedBy>
  <cp:revision>6797</cp:revision>
  <cp:lastPrinted>2005-01-08T09:31:41Z</cp:lastPrinted>
  <dcterms:created xsi:type="dcterms:W3CDTF">2007-02-26T03:01:11Z</dcterms:created>
  <dcterms:modified xsi:type="dcterms:W3CDTF">2023-03-22T05:45:50Z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UsageTextExists">
    <vt:bool>false</vt:bool>
  </property>
  <property fmtid="{D5CDD505-2E9C-101B-9397-08002B2CF9AE}" pid="3" name="PreliminaryTextExists">
    <vt:bool>false</vt:bool>
  </property>
  <property fmtid="{D5CDD505-2E9C-101B-9397-08002B2CF9AE}" pid="4" name="ResearchSlideExists">
    <vt:bool>false</vt:bool>
  </property>
  <property fmtid="{D5CDD505-2E9C-101B-9397-08002B2CF9AE}" pid="5" name="DisclaimerLanguage">
    <vt:lpwstr>English</vt:lpwstr>
  </property>
</Properties>
</file>