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8C7"/>
    <a:srgbClr val="6B5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A1837-5486-4BF2-ABB7-9FED5B2D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1CB5A4-FB26-46BF-A7C4-FCE8747E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333F4-32E0-490E-BBD4-4248714C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1211F-2D8C-48CE-B31A-F0038EEF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930091-B86F-4FD9-A09A-E06A7311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0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4315A-372A-4945-A67E-D17A362F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EA3843-39AE-427B-8356-F5847798C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AEB82-3AF9-4EC9-B3A5-B69A4352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78A6F-C7BB-43DC-955C-C5498648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21C4C-65BA-4471-B6CD-0F05713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9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C572C3-6958-49D3-A1B2-2EED11F2A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3FE7D3-EB76-466B-BEE0-9BC1A1C5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DEB02-2919-49EB-A7B6-D51935C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80FF3-3AC7-4984-9BEC-A3D10B5E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EF9A0-E759-4410-B151-47EC7051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2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E205A-C314-4016-BE42-C938654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B1339-9D96-4EFF-B37A-ED56EDAC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DA1E1-1A42-4AA6-A7C7-82E0888C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4684E-93A9-4476-BEE7-75AF0C7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F5BEA4-B85D-4F1A-AB8A-14B2FA8C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5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8AA1C-A4CA-4CFC-84DE-9FE549DE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F2EC40-86D4-49B7-BFEB-E32A3287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88F744-BB93-42BA-B5C8-C13C4E95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C99E5-713A-4DB6-953C-9E2FED74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12978-37E1-4FE6-9D0D-FE178154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14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993CC-0ABE-4B08-830D-C1127A53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F1171-9E6D-4931-A40D-E91CAECD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54712D-E72C-44D4-9B31-3A555126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C82525-C971-48D3-8919-61E3134D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26321D-2947-4A28-BEAA-D9D30B76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1164A-E02D-478D-9C7B-D3E072C9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008A5-9E2C-4CA2-A804-76B3909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A391A-2B2C-46A2-B876-F0E07F94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56865F-9088-4AC5-A7BA-F661C28E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EE0920-6D40-42F7-89B5-40E1CE1F2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7398E-846E-4C4B-894D-0F479A9C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85EE1C-E1AB-4325-83C6-699B2B76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05EA10-317B-4389-9FD7-8A4F38F5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60A314-4244-4938-830F-457940DE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80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325F9-C652-469A-87A4-740064E0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FCBF45-86CC-475F-9163-C4DD71E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4167B0-1048-48C5-8637-89350CEC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8CB94-ED05-4C24-B713-78BC591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9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90AA68-514A-4D82-982C-AE779F01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0C0014-2E00-4BB0-9E73-F457836F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AD108-3424-4FCA-BE24-D5135359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29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E4A16-36FF-4490-B177-CFCF4A67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7FC48-5921-4801-8869-435F3762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B1AEC-FD40-4818-A29C-467FDC3D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65F06-8F6C-423C-880C-3885BCE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872C3-1229-4796-A0B8-DF10BD57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448DD-4DF6-402F-8E49-4401B4F5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8E9A-498F-4815-AB02-BA875725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DD6092-17F7-4019-AB83-0C5DC15CD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D174B4-A05F-4C55-8906-8C21B6DA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11236A-C3CE-4484-A16D-15DD1B30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2A812-821F-4915-82CC-B448554E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EE4E12-E1C5-4615-B404-FDDB0F37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1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A085D6-985B-4CEA-8427-B475AA6D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178737-89EC-4574-B65F-0068BDBF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2EBF4C-7219-4F53-9786-8D9442B8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EF48-469C-4001-8260-183E7671C046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1D8A3-7D2C-43A7-9C95-9F135C1D1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B2719F-3F1E-44B3-8018-C44C4C5A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AD5D-8C9E-4371-9FCA-A3E18F54B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98F38E-D843-430A-B3FD-B5A0852063E7}"/>
              </a:ext>
            </a:extLst>
          </p:cNvPr>
          <p:cNvSpPr/>
          <p:nvPr/>
        </p:nvSpPr>
        <p:spPr>
          <a:xfrm>
            <a:off x="7422999" y="1048211"/>
            <a:ext cx="3025698" cy="460277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1D751C-51AC-47EC-BD6D-0AB5299F35E3}"/>
              </a:ext>
            </a:extLst>
          </p:cNvPr>
          <p:cNvSpPr txBox="1"/>
          <p:nvPr/>
        </p:nvSpPr>
        <p:spPr>
          <a:xfrm>
            <a:off x="8095825" y="-22303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OTA v2.1.0 tool</a:t>
            </a:r>
            <a:endParaRPr lang="zh-TW" altLang="en-US" dirty="0"/>
          </a:p>
        </p:txBody>
      </p:sp>
      <p:sp>
        <p:nvSpPr>
          <p:cNvPr id="8" name="矩形: 圓角化對角角落 7">
            <a:extLst>
              <a:ext uri="{FF2B5EF4-FFF2-40B4-BE49-F238E27FC236}">
                <a16:creationId xmlns:a16="http://schemas.microsoft.com/office/drawing/2014/main" id="{DC2B099C-6BD7-4867-ABD8-F70DF08EF8C9}"/>
              </a:ext>
            </a:extLst>
          </p:cNvPr>
          <p:cNvSpPr/>
          <p:nvPr/>
        </p:nvSpPr>
        <p:spPr>
          <a:xfrm>
            <a:off x="10727474" y="1073195"/>
            <a:ext cx="1382752" cy="28993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Layout.bin</a:t>
            </a:r>
            <a:endParaRPr lang="zh-TW" altLang="en-US" dirty="0"/>
          </a:p>
        </p:txBody>
      </p:sp>
      <p:sp>
        <p:nvSpPr>
          <p:cNvPr id="9" name="矩形: 圓角化對角角落 8">
            <a:extLst>
              <a:ext uri="{FF2B5EF4-FFF2-40B4-BE49-F238E27FC236}">
                <a16:creationId xmlns:a16="http://schemas.microsoft.com/office/drawing/2014/main" id="{8F1B8874-837E-4EFC-943C-2B99AED5655F}"/>
              </a:ext>
            </a:extLst>
          </p:cNvPr>
          <p:cNvSpPr/>
          <p:nvPr/>
        </p:nvSpPr>
        <p:spPr>
          <a:xfrm>
            <a:off x="10727474" y="1653059"/>
            <a:ext cx="1382752" cy="28993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Output.img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C618E-95E5-4A5C-A3B6-CC88D768C94C}"/>
              </a:ext>
            </a:extLst>
          </p:cNvPr>
          <p:cNvSpPr/>
          <p:nvPr/>
        </p:nvSpPr>
        <p:spPr>
          <a:xfrm>
            <a:off x="8151585" y="1340826"/>
            <a:ext cx="1717288" cy="28993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 </a:t>
            </a:r>
            <a:r>
              <a:rPr lang="en-US" altLang="zh-TW" dirty="0" err="1"/>
              <a:t>layout.bin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A6720C2-58ED-42D3-92BC-C459C84A9FBE}"/>
              </a:ext>
            </a:extLst>
          </p:cNvPr>
          <p:cNvCxnSpPr>
            <a:stCxn id="8" idx="2"/>
            <a:endCxn id="11" idx="3"/>
          </p:cNvCxnSpPr>
          <p:nvPr/>
        </p:nvCxnSpPr>
        <p:spPr>
          <a:xfrm flipH="1">
            <a:off x="9868873" y="1218161"/>
            <a:ext cx="858601" cy="267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3C30677-7B89-4BC6-957F-65878EF04D3B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9868873" y="1508093"/>
            <a:ext cx="858601" cy="289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90EE678-5AE8-4CEC-82E2-24933194D66C}"/>
              </a:ext>
            </a:extLst>
          </p:cNvPr>
          <p:cNvSpPr/>
          <p:nvPr/>
        </p:nvSpPr>
        <p:spPr>
          <a:xfrm>
            <a:off x="7984276" y="1933181"/>
            <a:ext cx="2051824" cy="30108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 upgrade items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ED44A64-A60E-4B50-8BDE-00F46DA36AB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010188" y="1653059"/>
            <a:ext cx="41" cy="280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BDB0C5B-17AA-4310-B553-A6A315492E5C}"/>
              </a:ext>
            </a:extLst>
          </p:cNvPr>
          <p:cNvSpPr/>
          <p:nvPr/>
        </p:nvSpPr>
        <p:spPr>
          <a:xfrm>
            <a:off x="7984276" y="2517070"/>
            <a:ext cx="2051824" cy="30108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WEI_OTA_START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6577B75-9EDD-4148-82D6-578F2EA58EC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9010188" y="2234263"/>
            <a:ext cx="0" cy="282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A2DC11E-4B34-4663-ACB1-6BFD0CA55209}"/>
              </a:ext>
            </a:extLst>
          </p:cNvPr>
          <p:cNvSpPr/>
          <p:nvPr/>
        </p:nvSpPr>
        <p:spPr>
          <a:xfrm>
            <a:off x="7984276" y="3152689"/>
            <a:ext cx="2051824" cy="30108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WEI_OTA_DATA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5EB96F2-94C0-4062-A2EA-5D79679F07B5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9010188" y="2818152"/>
            <a:ext cx="0" cy="334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96C6F46-D97F-427D-8970-4F8B56BF83B0}"/>
              </a:ext>
            </a:extLst>
          </p:cNvPr>
          <p:cNvSpPr/>
          <p:nvPr/>
        </p:nvSpPr>
        <p:spPr>
          <a:xfrm>
            <a:off x="7984276" y="3775815"/>
            <a:ext cx="2051824" cy="30108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WEI_OTA_END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13C9A06-A318-4671-91B3-CCA641141A2C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9010188" y="3453771"/>
            <a:ext cx="0" cy="322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CB47EB1-E29D-496D-8CF5-694F7A8E8DB5}"/>
              </a:ext>
            </a:extLst>
          </p:cNvPr>
          <p:cNvSpPr/>
          <p:nvPr/>
        </p:nvSpPr>
        <p:spPr>
          <a:xfrm>
            <a:off x="7984236" y="4409424"/>
            <a:ext cx="2051824" cy="30108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WEI_OTA_REBOOT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7CAE755-B39B-423D-AD1D-594554DE8E1F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9010148" y="4076897"/>
            <a:ext cx="40" cy="332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678412A2-5385-49CD-90B1-307817CBEEFA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V="1">
            <a:off x="10036100" y="2667611"/>
            <a:ext cx="12700" cy="12587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C85A053-10FA-421B-8689-B8C8C49EF42A}"/>
              </a:ext>
            </a:extLst>
          </p:cNvPr>
          <p:cNvSpPr/>
          <p:nvPr/>
        </p:nvSpPr>
        <p:spPr>
          <a:xfrm>
            <a:off x="446049" y="1106728"/>
            <a:ext cx="4925125" cy="50835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6A7B84D-6CF4-4A93-8472-4BAC823023F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122871" y="2667611"/>
            <a:ext cx="28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1B5645-2B94-44C4-A823-067ABABBBC1D}"/>
              </a:ext>
            </a:extLst>
          </p:cNvPr>
          <p:cNvSpPr txBox="1"/>
          <p:nvPr/>
        </p:nvSpPr>
        <p:spPr>
          <a:xfrm>
            <a:off x="5651445" y="1835295"/>
            <a:ext cx="160973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OTA_UPG_TYPE</a:t>
            </a:r>
            <a:br>
              <a:rPr lang="en-US" altLang="zh-TW" sz="1050" dirty="0"/>
            </a:br>
            <a:r>
              <a:rPr lang="en-US" altLang="zh-TW" sz="1050" dirty="0"/>
              <a:t>OTA_UPG_ATT</a:t>
            </a:r>
            <a:br>
              <a:rPr lang="en-US" altLang="zh-TW" sz="1050" dirty="0"/>
            </a:br>
            <a:r>
              <a:rPr lang="en-US" altLang="zh-TW" sz="1050" dirty="0"/>
              <a:t>OTA_UPG_ADDRESS</a:t>
            </a:r>
            <a:br>
              <a:rPr lang="en-US" altLang="zh-TW" sz="1050" dirty="0"/>
            </a:br>
            <a:r>
              <a:rPr lang="en-US" altLang="zh-TW" sz="1050" dirty="0"/>
              <a:t>OTA_UPG_DATA_LENGTH</a:t>
            </a:r>
            <a:endParaRPr lang="zh-TW" altLang="en-US" sz="105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1C296738-ACA4-4197-A24C-F6FA280DC98F}"/>
              </a:ext>
            </a:extLst>
          </p:cNvPr>
          <p:cNvSpPr/>
          <p:nvPr/>
        </p:nvSpPr>
        <p:spPr>
          <a:xfrm>
            <a:off x="4404730" y="1583473"/>
            <a:ext cx="718141" cy="4404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I2C event handler</a:t>
            </a:r>
            <a:endParaRPr lang="zh-TW" alt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FE71DC-E73E-4471-AA34-A77301AC9B1D}"/>
              </a:ext>
            </a:extLst>
          </p:cNvPr>
          <p:cNvSpPr/>
          <p:nvPr/>
        </p:nvSpPr>
        <p:spPr>
          <a:xfrm>
            <a:off x="4199007" y="421601"/>
            <a:ext cx="1070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WE-I APP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31225F-2652-4033-8693-0BE23BF4303E}"/>
              </a:ext>
            </a:extLst>
          </p:cNvPr>
          <p:cNvSpPr/>
          <p:nvPr/>
        </p:nvSpPr>
        <p:spPr>
          <a:xfrm>
            <a:off x="2514624" y="418837"/>
            <a:ext cx="1070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Boot rom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9FA565-C86A-4879-B9CC-6E85FE673486}"/>
              </a:ext>
            </a:extLst>
          </p:cNvPr>
          <p:cNvSpPr/>
          <p:nvPr/>
        </p:nvSpPr>
        <p:spPr>
          <a:xfrm>
            <a:off x="728570" y="418837"/>
            <a:ext cx="1338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Boot loader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415ADFB-0832-481F-B42E-EE3C58777ECC}"/>
              </a:ext>
            </a:extLst>
          </p:cNvPr>
          <p:cNvCxnSpPr>
            <a:stCxn id="3" idx="1"/>
            <a:endCxn id="28" idx="3"/>
          </p:cNvCxnSpPr>
          <p:nvPr/>
        </p:nvCxnSpPr>
        <p:spPr>
          <a:xfrm flipH="1" flipV="1">
            <a:off x="3585144" y="603503"/>
            <a:ext cx="613863" cy="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4814D00-A1F2-4E2E-AEB0-B01C2E82CC06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flipH="1">
            <a:off x="2066716" y="603503"/>
            <a:ext cx="447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F0A7A960-9341-4331-A5A5-D664B8064590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rot="16200000" flipH="1">
            <a:off x="1993848" y="191963"/>
            <a:ext cx="318559" cy="1510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31EFA7B-CAC3-4006-AC43-C0F19934D5F7}"/>
              </a:ext>
            </a:extLst>
          </p:cNvPr>
          <p:cNvSpPr txBox="1"/>
          <p:nvPr/>
        </p:nvSpPr>
        <p:spPr>
          <a:xfrm>
            <a:off x="2290670" y="1138761"/>
            <a:ext cx="11176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loader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FEB08B8-6D08-4656-AD53-B6DBF28C7FE9}"/>
              </a:ext>
            </a:extLst>
          </p:cNvPr>
          <p:cNvCxnSpPr>
            <a:cxnSpLocks/>
            <a:stCxn id="39" idx="1"/>
            <a:endCxn id="3" idx="3"/>
          </p:cNvCxnSpPr>
          <p:nvPr/>
        </p:nvCxnSpPr>
        <p:spPr>
          <a:xfrm flipH="1" flipV="1">
            <a:off x="5269527" y="606267"/>
            <a:ext cx="2826298" cy="2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1A499FFA-80C7-40F7-BE9D-E71CC6355B70}"/>
              </a:ext>
            </a:extLst>
          </p:cNvPr>
          <p:cNvSpPr/>
          <p:nvPr/>
        </p:nvSpPr>
        <p:spPr>
          <a:xfrm>
            <a:off x="7422999" y="347029"/>
            <a:ext cx="3025698" cy="5660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792731-82E2-4D28-8241-1B1F7FCE72E6}"/>
              </a:ext>
            </a:extLst>
          </p:cNvPr>
          <p:cNvSpPr/>
          <p:nvPr/>
        </p:nvSpPr>
        <p:spPr>
          <a:xfrm>
            <a:off x="8095825" y="489308"/>
            <a:ext cx="1717288" cy="289932"/>
          </a:xfrm>
          <a:prstGeom prst="rect">
            <a:avLst/>
          </a:prstGeom>
          <a:solidFill>
            <a:srgbClr val="1728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Sent command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201FD91-3E27-4294-B909-559BA693B9C6}"/>
              </a:ext>
            </a:extLst>
          </p:cNvPr>
          <p:cNvSpPr txBox="1"/>
          <p:nvPr/>
        </p:nvSpPr>
        <p:spPr>
          <a:xfrm>
            <a:off x="9319914" y="693038"/>
            <a:ext cx="116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Command page</a:t>
            </a:r>
            <a:endParaRPr lang="zh-TW" altLang="en-US" sz="12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8524A5-98BE-42A3-A5B6-4B35D3552E52}"/>
              </a:ext>
            </a:extLst>
          </p:cNvPr>
          <p:cNvSpPr txBox="1"/>
          <p:nvPr/>
        </p:nvSpPr>
        <p:spPr>
          <a:xfrm>
            <a:off x="9254809" y="5395164"/>
            <a:ext cx="105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Upgrade page</a:t>
            </a:r>
            <a:endParaRPr lang="zh-TW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B17FF06-83D5-4853-8AF0-EE616A40B752}"/>
              </a:ext>
            </a:extLst>
          </p:cNvPr>
          <p:cNvSpPr/>
          <p:nvPr/>
        </p:nvSpPr>
        <p:spPr>
          <a:xfrm>
            <a:off x="2529911" y="41439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WE-I 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FDB23009-FCC4-491E-AA56-54E25BDB6850}"/>
              </a:ext>
            </a:extLst>
          </p:cNvPr>
          <p:cNvSpPr/>
          <p:nvPr/>
        </p:nvSpPr>
        <p:spPr>
          <a:xfrm>
            <a:off x="638049" y="335769"/>
            <a:ext cx="4767852" cy="5660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F1BE270A-7F57-48E1-BBC3-C10A24A33773}"/>
              </a:ext>
            </a:extLst>
          </p:cNvPr>
          <p:cNvSpPr/>
          <p:nvPr/>
        </p:nvSpPr>
        <p:spPr>
          <a:xfrm>
            <a:off x="2515718" y="1583473"/>
            <a:ext cx="718141" cy="4404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OTA</a:t>
            </a:r>
            <a:br>
              <a:rPr lang="en-US" altLang="zh-TW" sz="1100" dirty="0"/>
            </a:br>
            <a:r>
              <a:rPr lang="en-US" altLang="zh-TW" sz="1100" dirty="0"/>
              <a:t>library</a:t>
            </a:r>
            <a:endParaRPr lang="zh-TW" altLang="en-US" sz="11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C3E4995-ECC2-4A23-AFE2-6F5E0B146070}"/>
              </a:ext>
            </a:extLst>
          </p:cNvPr>
          <p:cNvCxnSpPr>
            <a:cxnSpLocks/>
          </p:cNvCxnSpPr>
          <p:nvPr/>
        </p:nvCxnSpPr>
        <p:spPr>
          <a:xfrm flipH="1">
            <a:off x="3213111" y="2667611"/>
            <a:ext cx="119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F64BF15-C313-4A9C-AD99-CC3F2E1DD3F0}"/>
              </a:ext>
            </a:extLst>
          </p:cNvPr>
          <p:cNvSpPr/>
          <p:nvPr/>
        </p:nvSpPr>
        <p:spPr>
          <a:xfrm>
            <a:off x="3290838" y="2207718"/>
            <a:ext cx="1090363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050" dirty="0"/>
              <a:t>I2CCOMM_CMD</a:t>
            </a:r>
            <a:br>
              <a:rPr lang="en-US" altLang="zh-TW" sz="1050" dirty="0"/>
            </a:br>
            <a:r>
              <a:rPr lang="zh-TW" altLang="en-US" sz="1050" dirty="0"/>
              <a:t>OTA_START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85C82A2-C13A-4DD0-AF3E-CF807096BD45}"/>
              </a:ext>
            </a:extLst>
          </p:cNvPr>
          <p:cNvSpPr/>
          <p:nvPr/>
        </p:nvSpPr>
        <p:spPr>
          <a:xfrm>
            <a:off x="674013" y="2449492"/>
            <a:ext cx="9112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ota_init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31C22CA-11CD-493B-8174-62888926AC8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585224" y="2634158"/>
            <a:ext cx="94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DDA294A-6649-4541-95E7-0F70F6576F9B}"/>
              </a:ext>
            </a:extLst>
          </p:cNvPr>
          <p:cNvCxnSpPr>
            <a:cxnSpLocks/>
          </p:cNvCxnSpPr>
          <p:nvPr/>
        </p:nvCxnSpPr>
        <p:spPr>
          <a:xfrm flipH="1">
            <a:off x="5122871" y="3337200"/>
            <a:ext cx="28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B95A84-0AC6-4CBC-84A4-B70014E30DA1}"/>
              </a:ext>
            </a:extLst>
          </p:cNvPr>
          <p:cNvCxnSpPr>
            <a:cxnSpLocks/>
          </p:cNvCxnSpPr>
          <p:nvPr/>
        </p:nvCxnSpPr>
        <p:spPr>
          <a:xfrm flipH="1" flipV="1">
            <a:off x="3233859" y="3284508"/>
            <a:ext cx="1170872" cy="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EC19D5B-0AAA-485A-BB43-E7DB467C47E8}"/>
              </a:ext>
            </a:extLst>
          </p:cNvPr>
          <p:cNvSpPr/>
          <p:nvPr/>
        </p:nvSpPr>
        <p:spPr>
          <a:xfrm>
            <a:off x="3301990" y="2841561"/>
            <a:ext cx="109036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I2CCOMM_CMD</a:t>
            </a:r>
            <a:br>
              <a:rPr lang="en-US" altLang="zh-TW" sz="1050" dirty="0"/>
            </a:br>
            <a:r>
              <a:rPr lang="en-US" altLang="zh-TW" sz="1050" dirty="0"/>
              <a:t>OTA_DATA</a:t>
            </a:r>
            <a:endParaRPr lang="zh-TW" altLang="en-US" sz="105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EC71497-C6CC-4102-944A-E6B70089F2C6}"/>
              </a:ext>
            </a:extLst>
          </p:cNvPr>
          <p:cNvCxnSpPr>
            <a:cxnSpLocks/>
          </p:cNvCxnSpPr>
          <p:nvPr/>
        </p:nvCxnSpPr>
        <p:spPr>
          <a:xfrm flipH="1">
            <a:off x="5122831" y="3926356"/>
            <a:ext cx="28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B64DCFDF-017B-48F3-B8D9-068F79122D8C}"/>
              </a:ext>
            </a:extLst>
          </p:cNvPr>
          <p:cNvCxnSpPr>
            <a:cxnSpLocks/>
          </p:cNvCxnSpPr>
          <p:nvPr/>
        </p:nvCxnSpPr>
        <p:spPr>
          <a:xfrm flipH="1">
            <a:off x="3213111" y="3904269"/>
            <a:ext cx="118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F33A134-9BD8-4364-80DF-0656AE8C344E}"/>
              </a:ext>
            </a:extLst>
          </p:cNvPr>
          <p:cNvSpPr/>
          <p:nvPr/>
        </p:nvSpPr>
        <p:spPr>
          <a:xfrm>
            <a:off x="3291294" y="3444376"/>
            <a:ext cx="1090363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I2CCOMM_CMD</a:t>
            </a:r>
            <a:br>
              <a:rPr lang="en-US" altLang="zh-TW" sz="1050" dirty="0"/>
            </a:br>
            <a:r>
              <a:rPr lang="en-US" altLang="zh-TW" sz="1050" dirty="0"/>
              <a:t>OTA_END</a:t>
            </a:r>
            <a:endParaRPr lang="zh-TW" altLang="en-US" sz="105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FE40C58-4562-4611-AD8D-9F65F4CB808B}"/>
              </a:ext>
            </a:extLst>
          </p:cNvPr>
          <p:cNvCxnSpPr>
            <a:cxnSpLocks/>
          </p:cNvCxnSpPr>
          <p:nvPr/>
        </p:nvCxnSpPr>
        <p:spPr>
          <a:xfrm flipH="1">
            <a:off x="5122831" y="4561975"/>
            <a:ext cx="28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84D47A1-3708-48AF-BE49-8CF13EC69235}"/>
              </a:ext>
            </a:extLst>
          </p:cNvPr>
          <p:cNvCxnSpPr>
            <a:cxnSpLocks/>
          </p:cNvCxnSpPr>
          <p:nvPr/>
        </p:nvCxnSpPr>
        <p:spPr>
          <a:xfrm flipH="1">
            <a:off x="3213111" y="4553629"/>
            <a:ext cx="1178920" cy="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0FC4C43-5C57-4EA6-9C65-C1CFBB35DBB4}"/>
              </a:ext>
            </a:extLst>
          </p:cNvPr>
          <p:cNvSpPr/>
          <p:nvPr/>
        </p:nvSpPr>
        <p:spPr>
          <a:xfrm>
            <a:off x="3278139" y="4093736"/>
            <a:ext cx="109036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/>
              <a:t>I2CCOMM_CMD</a:t>
            </a:r>
            <a:br>
              <a:rPr lang="en-US" altLang="zh-TW" sz="1050" dirty="0"/>
            </a:br>
            <a:r>
              <a:rPr lang="en-US" altLang="zh-TW" sz="1050" dirty="0"/>
              <a:t>OTA_REBOOT</a:t>
            </a:r>
            <a:endParaRPr lang="zh-TW" altLang="en-US" sz="105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0E7A22B6-096B-4B88-A688-7162201D85A7}"/>
              </a:ext>
            </a:extLst>
          </p:cNvPr>
          <p:cNvSpPr txBox="1"/>
          <p:nvPr/>
        </p:nvSpPr>
        <p:spPr>
          <a:xfrm>
            <a:off x="6034035" y="3030592"/>
            <a:ext cx="662361" cy="253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File Data</a:t>
            </a:r>
            <a:endParaRPr lang="zh-TW" altLang="en-US" sz="1050" dirty="0"/>
          </a:p>
        </p:txBody>
      </p:sp>
      <p:sp>
        <p:nvSpPr>
          <p:cNvPr id="74" name="平行四邊形 73">
            <a:extLst>
              <a:ext uri="{FF2B5EF4-FFF2-40B4-BE49-F238E27FC236}">
                <a16:creationId xmlns:a16="http://schemas.microsoft.com/office/drawing/2014/main" id="{8B27BA0B-450D-4B6B-BD39-4AB619254AFC}"/>
              </a:ext>
            </a:extLst>
          </p:cNvPr>
          <p:cNvSpPr/>
          <p:nvPr/>
        </p:nvSpPr>
        <p:spPr>
          <a:xfrm>
            <a:off x="5977747" y="237137"/>
            <a:ext cx="873406" cy="307757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err="1"/>
              <a:t>intoupg</a:t>
            </a:r>
            <a:endParaRPr lang="zh-TW" altLang="en-US" sz="1050" dirty="0"/>
          </a:p>
        </p:txBody>
      </p:sp>
      <p:sp>
        <p:nvSpPr>
          <p:cNvPr id="75" name="平行四邊形 74">
            <a:extLst>
              <a:ext uri="{FF2B5EF4-FFF2-40B4-BE49-F238E27FC236}">
                <a16:creationId xmlns:a16="http://schemas.microsoft.com/office/drawing/2014/main" id="{F3683624-0B3F-42BC-A999-C50AE5D0DD10}"/>
              </a:ext>
            </a:extLst>
          </p:cNvPr>
          <p:cNvSpPr/>
          <p:nvPr/>
        </p:nvSpPr>
        <p:spPr>
          <a:xfrm>
            <a:off x="5728113" y="3596512"/>
            <a:ext cx="1279215" cy="307757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/>
              <a:t>WEI_OTA_END</a:t>
            </a:r>
            <a:endParaRPr lang="zh-TW" altLang="en-US" sz="1050" dirty="0"/>
          </a:p>
        </p:txBody>
      </p:sp>
      <p:sp>
        <p:nvSpPr>
          <p:cNvPr id="76" name="平行四邊形 75">
            <a:extLst>
              <a:ext uri="{FF2B5EF4-FFF2-40B4-BE49-F238E27FC236}">
                <a16:creationId xmlns:a16="http://schemas.microsoft.com/office/drawing/2014/main" id="{4789B904-54D8-4ACB-8280-DD8AE4815C10}"/>
              </a:ext>
            </a:extLst>
          </p:cNvPr>
          <p:cNvSpPr/>
          <p:nvPr/>
        </p:nvSpPr>
        <p:spPr>
          <a:xfrm>
            <a:off x="5548505" y="4201477"/>
            <a:ext cx="1556981" cy="307757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WEI_OTA_REBOOT</a:t>
            </a:r>
            <a:endParaRPr lang="zh-TW" altLang="en-US" sz="1050" dirty="0"/>
          </a:p>
        </p:txBody>
      </p:sp>
      <p:sp>
        <p:nvSpPr>
          <p:cNvPr id="77" name="平行四邊形 76">
            <a:extLst>
              <a:ext uri="{FF2B5EF4-FFF2-40B4-BE49-F238E27FC236}">
                <a16:creationId xmlns:a16="http://schemas.microsoft.com/office/drawing/2014/main" id="{659F4ED3-CADC-4085-B407-A6882547F7C9}"/>
              </a:ext>
            </a:extLst>
          </p:cNvPr>
          <p:cNvSpPr/>
          <p:nvPr/>
        </p:nvSpPr>
        <p:spPr>
          <a:xfrm>
            <a:off x="10448697" y="6288836"/>
            <a:ext cx="598373" cy="203398"/>
          </a:xfrm>
          <a:prstGeom prst="parallelogram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05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47EE886-6C43-4072-B7EA-B30D1D3D8709}"/>
              </a:ext>
            </a:extLst>
          </p:cNvPr>
          <p:cNvSpPr txBox="1"/>
          <p:nvPr/>
        </p:nvSpPr>
        <p:spPr>
          <a:xfrm>
            <a:off x="11047070" y="6236646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:Command</a:t>
            </a:r>
            <a:endParaRPr lang="zh-TW" altLang="en-US" sz="14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BB994AC-E958-4603-901D-85F7953FB301}"/>
              </a:ext>
            </a:extLst>
          </p:cNvPr>
          <p:cNvSpPr/>
          <p:nvPr/>
        </p:nvSpPr>
        <p:spPr>
          <a:xfrm>
            <a:off x="514963" y="3118559"/>
            <a:ext cx="1470403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1200" dirty="0"/>
              <a:t>ota_receive_process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62922141-D899-4FD2-ADBA-68AA2340FC5E}"/>
              </a:ext>
            </a:extLst>
          </p:cNvPr>
          <p:cNvCxnSpPr>
            <a:endCxn id="83" idx="3"/>
          </p:cNvCxnSpPr>
          <p:nvPr/>
        </p:nvCxnSpPr>
        <p:spPr>
          <a:xfrm flipH="1">
            <a:off x="1985366" y="3257058"/>
            <a:ext cx="529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045A6F28-CE9F-4EF8-BBD6-8D75E32E0FC7}"/>
              </a:ext>
            </a:extLst>
          </p:cNvPr>
          <p:cNvSpPr/>
          <p:nvPr/>
        </p:nvSpPr>
        <p:spPr>
          <a:xfrm>
            <a:off x="531175" y="3662181"/>
            <a:ext cx="131946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ota_process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2CC707E-C94C-4E7F-81A2-1C18725573C7}"/>
              </a:ext>
            </a:extLst>
          </p:cNvPr>
          <p:cNvCxnSpPr>
            <a:cxnSpLocks/>
            <a:endCxn id="87" idx="3"/>
          </p:cNvCxnSpPr>
          <p:nvPr/>
        </p:nvCxnSpPr>
        <p:spPr>
          <a:xfrm flipH="1" flipV="1">
            <a:off x="1850639" y="3846847"/>
            <a:ext cx="624932" cy="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67BD4CF-7AC8-4860-86E1-08C223CFDAF9}"/>
              </a:ext>
            </a:extLst>
          </p:cNvPr>
          <p:cNvSpPr/>
          <p:nvPr/>
        </p:nvSpPr>
        <p:spPr>
          <a:xfrm>
            <a:off x="664119" y="4368963"/>
            <a:ext cx="10425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err="1"/>
              <a:t>Sw_reset</a:t>
            </a:r>
            <a:endParaRPr lang="zh-TW" altLang="en-US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73587DEC-D1F3-456F-92F6-EEBE14ABEE16}"/>
              </a:ext>
            </a:extLst>
          </p:cNvPr>
          <p:cNvCxnSpPr>
            <a:endCxn id="91" idx="3"/>
          </p:cNvCxnSpPr>
          <p:nvPr/>
        </p:nvCxnSpPr>
        <p:spPr>
          <a:xfrm flipH="1">
            <a:off x="1706648" y="4553629"/>
            <a:ext cx="80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圓角化對角角落 93">
            <a:extLst>
              <a:ext uri="{FF2B5EF4-FFF2-40B4-BE49-F238E27FC236}">
                <a16:creationId xmlns:a16="http://schemas.microsoft.com/office/drawing/2014/main" id="{E881261B-34A7-414E-A32D-0D6D916EAC9B}"/>
              </a:ext>
            </a:extLst>
          </p:cNvPr>
          <p:cNvSpPr/>
          <p:nvPr/>
        </p:nvSpPr>
        <p:spPr>
          <a:xfrm>
            <a:off x="10485939" y="5940472"/>
            <a:ext cx="598373" cy="2033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5AAC7CF-B0F7-41F4-9CC8-4C01069C5B14}"/>
              </a:ext>
            </a:extLst>
          </p:cNvPr>
          <p:cNvSpPr txBox="1"/>
          <p:nvPr/>
        </p:nvSpPr>
        <p:spPr>
          <a:xfrm>
            <a:off x="11047069" y="590277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:File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56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104</Words>
  <Application>Microsoft Office PowerPoint</Application>
  <PresentationFormat>寬螢幕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Carl Chang(張富凱)</dc:creator>
  <cp:lastModifiedBy>Carl Chang(張富凱)</cp:lastModifiedBy>
  <cp:revision>16</cp:revision>
  <dcterms:created xsi:type="dcterms:W3CDTF">2020-08-24T08:45:29Z</dcterms:created>
  <dcterms:modified xsi:type="dcterms:W3CDTF">2020-08-31T07:05:47Z</dcterms:modified>
</cp:coreProperties>
</file>