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embeddedFontLst>
    <p:embeddedFont>
      <p:font typeface="Nunito"/>
      <p:regular r:id="rId21"/>
      <p:bold r:id="rId22"/>
      <p:italic r:id="rId23"/>
      <p:boldItalic r:id="rId24"/>
    </p:embeddedFont>
    <p:embeddedFont>
      <p:font typeface="Maven Pr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bold.fntdata"/><Relationship Id="rId25"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8a4d8089e7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8a4d8089e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g18a4d8089e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8a4d8089e7_0_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8a4d8089e7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g18a4d8089e7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8a4d8089e7_0_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8a4d8089e7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g18a4d8089e7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8a4d8089e7_0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8a4d8089e7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g18a4d8089e7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8a4d8089e7_0_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8a4d8089e7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g18a4d8089e7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42fca4b492_0_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42fca4b492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g142fca4b492_0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42fca4b492_0_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42fca4b492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g142fca4b492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42fca4b492_0_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42fca4b492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g142fca4b492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42fca4b492_0_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42fca4b492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g142fca4b492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42fca4b492_0_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42fca4b492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g142fca4b492_0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42fca4b492_0_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42fca4b492_0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g142fca4b492_0_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53d6ed1de0_0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53d6ed1de0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g153d6ed1de0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13" name="Shape 13"/>
        <p:cNvGrpSpPr/>
        <p:nvPr/>
      </p:nvGrpSpPr>
      <p:grpSpPr>
        <a:xfrm>
          <a:off x="0" y="0"/>
          <a:ext cx="0" cy="0"/>
          <a:chOff x="0" y="0"/>
          <a:chExt cx="0" cy="0"/>
        </a:xfrm>
      </p:grpSpPr>
      <p:grpSp>
        <p:nvGrpSpPr>
          <p:cNvPr id="14" name="Google Shape;14;p2"/>
          <p:cNvGrpSpPr/>
          <p:nvPr/>
        </p:nvGrpSpPr>
        <p:grpSpPr>
          <a:xfrm>
            <a:off x="7343003" y="4546120"/>
            <a:ext cx="1691422" cy="2310006"/>
            <a:chOff x="7343003" y="3409675"/>
            <a:chExt cx="1691422" cy="1732548"/>
          </a:xfrm>
        </p:grpSpPr>
        <p:grpSp>
          <p:nvGrpSpPr>
            <p:cNvPr id="15" name="Google Shape;15;p2"/>
            <p:cNvGrpSpPr/>
            <p:nvPr/>
          </p:nvGrpSpPr>
          <p:grpSpPr>
            <a:xfrm>
              <a:off x="7343003" y="4453711"/>
              <a:ext cx="316800" cy="688513"/>
              <a:chOff x="7343003" y="4453711"/>
              <a:chExt cx="316800" cy="688513"/>
            </a:xfrm>
          </p:grpSpPr>
          <p:sp>
            <p:nvSpPr>
              <p:cNvPr id="16" name="Google Shape;16;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7801210" y="4105700"/>
              <a:ext cx="316800" cy="1036523"/>
              <a:chOff x="7801210" y="4105700"/>
              <a:chExt cx="316800" cy="1036523"/>
            </a:xfrm>
          </p:grpSpPr>
          <p:sp>
            <p:nvSpPr>
              <p:cNvPr id="19" name="Google Shape;19;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8259418" y="3757688"/>
              <a:ext cx="316800" cy="1384535"/>
              <a:chOff x="8259418" y="3757688"/>
              <a:chExt cx="316800" cy="1384535"/>
            </a:xfrm>
          </p:grpSpPr>
          <p:sp>
            <p:nvSpPr>
              <p:cNvPr id="23" name="Google Shape;23;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 name="Google Shape;27;p2"/>
            <p:cNvGrpSpPr/>
            <p:nvPr/>
          </p:nvGrpSpPr>
          <p:grpSpPr>
            <a:xfrm>
              <a:off x="8717625" y="3409675"/>
              <a:ext cx="316800" cy="1732548"/>
              <a:chOff x="8717625" y="3409675"/>
              <a:chExt cx="316800" cy="1732548"/>
            </a:xfrm>
          </p:grpSpPr>
          <p:sp>
            <p:nvSpPr>
              <p:cNvPr id="28" name="Google Shape;28;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 name="Google Shape;33;p2"/>
          <p:cNvGrpSpPr/>
          <p:nvPr/>
        </p:nvGrpSpPr>
        <p:grpSpPr>
          <a:xfrm>
            <a:off x="5043503" y="0"/>
            <a:ext cx="3814072" cy="5118675"/>
            <a:chOff x="5043503" y="0"/>
            <a:chExt cx="3814072" cy="3839102"/>
          </a:xfrm>
        </p:grpSpPr>
        <p:sp>
          <p:nvSpPr>
            <p:cNvPr id="34" name="Google Shape;34;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2"/>
            <p:cNvGrpSpPr/>
            <p:nvPr/>
          </p:nvGrpSpPr>
          <p:grpSpPr>
            <a:xfrm>
              <a:off x="7647812" y="2704283"/>
              <a:ext cx="635219" cy="635219"/>
              <a:chOff x="6725724" y="2701260"/>
              <a:chExt cx="1208101" cy="1208100"/>
            </a:xfrm>
          </p:grpSpPr>
          <p:sp>
            <p:nvSpPr>
              <p:cNvPr id="37" name="Google Shape;37;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2"/>
            <p:cNvGrpSpPr/>
            <p:nvPr/>
          </p:nvGrpSpPr>
          <p:grpSpPr>
            <a:xfrm>
              <a:off x="7952720" y="179238"/>
              <a:ext cx="873165" cy="873003"/>
              <a:chOff x="7754428" y="208725"/>
              <a:chExt cx="541800" cy="541800"/>
            </a:xfrm>
          </p:grpSpPr>
          <p:sp>
            <p:nvSpPr>
              <p:cNvPr id="42" name="Google Shape;42;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 name="Google Shape;44;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 name="Google Shape;50;p2"/>
          <p:cNvSpPr txBox="1"/>
          <p:nvPr>
            <p:ph type="ctrTitle"/>
          </p:nvPr>
        </p:nvSpPr>
        <p:spPr>
          <a:xfrm>
            <a:off x="824000" y="2151750"/>
            <a:ext cx="4255500" cy="24972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51" name="Google Shape;51;p2"/>
          <p:cNvSpPr txBox="1"/>
          <p:nvPr>
            <p:ph idx="1" type="subTitle"/>
          </p:nvPr>
        </p:nvSpPr>
        <p:spPr>
          <a:xfrm>
            <a:off x="824000" y="4795067"/>
            <a:ext cx="4255500" cy="927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52" name="Google Shape;52;p2"/>
          <p:cNvSpPr txBox="1"/>
          <p:nvPr>
            <p:ph idx="12" type="sldNum"/>
          </p:nvPr>
        </p:nvSpPr>
        <p:spPr>
          <a:xfrm>
            <a:off x="8451046" y="6315968"/>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5" name="Shape 145"/>
        <p:cNvGrpSpPr/>
        <p:nvPr/>
      </p:nvGrpSpPr>
      <p:grpSpPr>
        <a:xfrm>
          <a:off x="0" y="0"/>
          <a:ext cx="0" cy="0"/>
          <a:chOff x="0" y="0"/>
          <a:chExt cx="0" cy="0"/>
        </a:xfrm>
      </p:grpSpPr>
      <p:grpSp>
        <p:nvGrpSpPr>
          <p:cNvPr id="146" name="Google Shape;146;p11"/>
          <p:cNvGrpSpPr/>
          <p:nvPr/>
        </p:nvGrpSpPr>
        <p:grpSpPr>
          <a:xfrm>
            <a:off x="52" y="5465463"/>
            <a:ext cx="9144036" cy="1392365"/>
            <a:chOff x="52" y="4099200"/>
            <a:chExt cx="9144036" cy="1044300"/>
          </a:xfrm>
        </p:grpSpPr>
        <p:grpSp>
          <p:nvGrpSpPr>
            <p:cNvPr id="147" name="Google Shape;147;p11"/>
            <p:cNvGrpSpPr/>
            <p:nvPr/>
          </p:nvGrpSpPr>
          <p:grpSpPr>
            <a:xfrm>
              <a:off x="52" y="4309200"/>
              <a:ext cx="231622" cy="834300"/>
              <a:chOff x="2688737" y="4301380"/>
              <a:chExt cx="231900" cy="834300"/>
            </a:xfrm>
          </p:grpSpPr>
          <p:sp>
            <p:nvSpPr>
              <p:cNvPr id="148" name="Google Shape;148;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 name="Google Shape;152;p11"/>
            <p:cNvGrpSpPr/>
            <p:nvPr/>
          </p:nvGrpSpPr>
          <p:grpSpPr>
            <a:xfrm>
              <a:off x="371406" y="4099200"/>
              <a:ext cx="231622" cy="1044300"/>
              <a:chOff x="2688737" y="4091380"/>
              <a:chExt cx="231900" cy="1044300"/>
            </a:xfrm>
          </p:grpSpPr>
          <p:sp>
            <p:nvSpPr>
              <p:cNvPr id="153" name="Google Shape;153;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 name="Google Shape;158;p11"/>
            <p:cNvGrpSpPr/>
            <p:nvPr/>
          </p:nvGrpSpPr>
          <p:grpSpPr>
            <a:xfrm>
              <a:off x="742761" y="4309200"/>
              <a:ext cx="231622" cy="834300"/>
              <a:chOff x="2688737" y="4301380"/>
              <a:chExt cx="231900" cy="834300"/>
            </a:xfrm>
          </p:grpSpPr>
          <p:sp>
            <p:nvSpPr>
              <p:cNvPr id="159" name="Google Shape;15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114115" y="4518900"/>
              <a:ext cx="231622" cy="624600"/>
              <a:chOff x="2688737" y="4511080"/>
              <a:chExt cx="231900" cy="624600"/>
            </a:xfrm>
          </p:grpSpPr>
          <p:sp>
            <p:nvSpPr>
              <p:cNvPr id="164" name="Google Shape;16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 name="Google Shape;167;p11"/>
            <p:cNvGrpSpPr/>
            <p:nvPr/>
          </p:nvGrpSpPr>
          <p:grpSpPr>
            <a:xfrm>
              <a:off x="1856753" y="4099200"/>
              <a:ext cx="231600" cy="1044300"/>
              <a:chOff x="1856753" y="4099200"/>
              <a:chExt cx="231600" cy="1044300"/>
            </a:xfrm>
          </p:grpSpPr>
          <p:sp>
            <p:nvSpPr>
              <p:cNvPr id="168" name="Google Shape;168;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 name="Google Shape;173;p11"/>
            <p:cNvGrpSpPr/>
            <p:nvPr/>
          </p:nvGrpSpPr>
          <p:grpSpPr>
            <a:xfrm>
              <a:off x="2228107" y="4309200"/>
              <a:ext cx="231600" cy="834300"/>
              <a:chOff x="2228107" y="4309200"/>
              <a:chExt cx="231600" cy="834300"/>
            </a:xfrm>
          </p:grpSpPr>
          <p:sp>
            <p:nvSpPr>
              <p:cNvPr id="174" name="Google Shape;174;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2599462" y="4518900"/>
              <a:ext cx="231600" cy="624600"/>
              <a:chOff x="2599462" y="4518900"/>
              <a:chExt cx="231600" cy="624600"/>
            </a:xfrm>
          </p:grpSpPr>
          <p:sp>
            <p:nvSpPr>
              <p:cNvPr id="179" name="Google Shape;179;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 name="Google Shape;182;p11"/>
            <p:cNvGrpSpPr/>
            <p:nvPr/>
          </p:nvGrpSpPr>
          <p:grpSpPr>
            <a:xfrm>
              <a:off x="3342171" y="4099200"/>
              <a:ext cx="231600" cy="1044300"/>
              <a:chOff x="3342171" y="4099200"/>
              <a:chExt cx="231600" cy="1044300"/>
            </a:xfrm>
          </p:grpSpPr>
          <p:sp>
            <p:nvSpPr>
              <p:cNvPr id="183" name="Google Shape;183;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11"/>
            <p:cNvGrpSpPr/>
            <p:nvPr/>
          </p:nvGrpSpPr>
          <p:grpSpPr>
            <a:xfrm>
              <a:off x="3713525" y="4309200"/>
              <a:ext cx="231600" cy="834300"/>
              <a:chOff x="3713525" y="4309200"/>
              <a:chExt cx="231600" cy="834300"/>
            </a:xfrm>
          </p:grpSpPr>
          <p:sp>
            <p:nvSpPr>
              <p:cNvPr id="189" name="Google Shape;189;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11"/>
            <p:cNvGrpSpPr/>
            <p:nvPr/>
          </p:nvGrpSpPr>
          <p:grpSpPr>
            <a:xfrm>
              <a:off x="1485398" y="4309200"/>
              <a:ext cx="231600" cy="834300"/>
              <a:chOff x="1485398" y="4309200"/>
              <a:chExt cx="231600" cy="834300"/>
            </a:xfrm>
          </p:grpSpPr>
          <p:sp>
            <p:nvSpPr>
              <p:cNvPr id="194" name="Google Shape;194;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4084879" y="4518900"/>
              <a:ext cx="231600" cy="624600"/>
              <a:chOff x="4084879" y="4518900"/>
              <a:chExt cx="231600" cy="624600"/>
            </a:xfrm>
          </p:grpSpPr>
          <p:sp>
            <p:nvSpPr>
              <p:cNvPr id="199" name="Google Shape;199;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11"/>
            <p:cNvGrpSpPr/>
            <p:nvPr/>
          </p:nvGrpSpPr>
          <p:grpSpPr>
            <a:xfrm>
              <a:off x="2970816" y="4309200"/>
              <a:ext cx="231600" cy="834300"/>
              <a:chOff x="2970816" y="4309200"/>
              <a:chExt cx="231600" cy="834300"/>
            </a:xfrm>
          </p:grpSpPr>
          <p:sp>
            <p:nvSpPr>
              <p:cNvPr id="203" name="Google Shape;203;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 name="Google Shape;207;p11"/>
            <p:cNvGrpSpPr/>
            <p:nvPr/>
          </p:nvGrpSpPr>
          <p:grpSpPr>
            <a:xfrm>
              <a:off x="4456234" y="4309200"/>
              <a:ext cx="231600" cy="834300"/>
              <a:chOff x="4456234" y="4309200"/>
              <a:chExt cx="231600" cy="834300"/>
            </a:xfrm>
          </p:grpSpPr>
          <p:sp>
            <p:nvSpPr>
              <p:cNvPr id="208" name="Google Shape;208;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 name="Google Shape;212;p11"/>
            <p:cNvGrpSpPr/>
            <p:nvPr/>
          </p:nvGrpSpPr>
          <p:grpSpPr>
            <a:xfrm>
              <a:off x="4827588" y="4099200"/>
              <a:ext cx="231600" cy="1044300"/>
              <a:chOff x="4827588" y="4099200"/>
              <a:chExt cx="231600" cy="1044300"/>
            </a:xfrm>
          </p:grpSpPr>
          <p:sp>
            <p:nvSpPr>
              <p:cNvPr id="213" name="Google Shape;213;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 name="Google Shape;218;p11"/>
            <p:cNvGrpSpPr/>
            <p:nvPr/>
          </p:nvGrpSpPr>
          <p:grpSpPr>
            <a:xfrm>
              <a:off x="5198943" y="4309200"/>
              <a:ext cx="231600" cy="834300"/>
              <a:chOff x="5198943" y="4309200"/>
              <a:chExt cx="231600" cy="834300"/>
            </a:xfrm>
          </p:grpSpPr>
          <p:sp>
            <p:nvSpPr>
              <p:cNvPr id="219" name="Google Shape;219;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570297" y="4518900"/>
              <a:ext cx="231600" cy="624600"/>
              <a:chOff x="5570297" y="4518900"/>
              <a:chExt cx="231600" cy="624600"/>
            </a:xfrm>
          </p:grpSpPr>
          <p:sp>
            <p:nvSpPr>
              <p:cNvPr id="224" name="Google Shape;224;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 name="Google Shape;227;p11"/>
            <p:cNvGrpSpPr/>
            <p:nvPr/>
          </p:nvGrpSpPr>
          <p:grpSpPr>
            <a:xfrm>
              <a:off x="5941652" y="4309200"/>
              <a:ext cx="231600" cy="834300"/>
              <a:chOff x="5941652" y="4309200"/>
              <a:chExt cx="231600" cy="834300"/>
            </a:xfrm>
          </p:grpSpPr>
          <p:sp>
            <p:nvSpPr>
              <p:cNvPr id="228" name="Google Shape;228;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11"/>
            <p:cNvGrpSpPr/>
            <p:nvPr/>
          </p:nvGrpSpPr>
          <p:grpSpPr>
            <a:xfrm>
              <a:off x="6313006" y="4099200"/>
              <a:ext cx="231600" cy="1044300"/>
              <a:chOff x="6313006" y="4099200"/>
              <a:chExt cx="231600" cy="1044300"/>
            </a:xfrm>
          </p:grpSpPr>
          <p:sp>
            <p:nvSpPr>
              <p:cNvPr id="233" name="Google Shape;233;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11"/>
            <p:cNvGrpSpPr/>
            <p:nvPr/>
          </p:nvGrpSpPr>
          <p:grpSpPr>
            <a:xfrm>
              <a:off x="6684361" y="4309200"/>
              <a:ext cx="231600" cy="834300"/>
              <a:chOff x="6684361" y="4309200"/>
              <a:chExt cx="231600" cy="834300"/>
            </a:xfrm>
          </p:grpSpPr>
          <p:sp>
            <p:nvSpPr>
              <p:cNvPr id="239" name="Google Shape;239;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055715" y="4518900"/>
              <a:ext cx="231600" cy="624600"/>
              <a:chOff x="7055715" y="4518900"/>
              <a:chExt cx="231600" cy="624600"/>
            </a:xfrm>
          </p:grpSpPr>
          <p:sp>
            <p:nvSpPr>
              <p:cNvPr id="244" name="Google Shape;244;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11"/>
            <p:cNvGrpSpPr/>
            <p:nvPr/>
          </p:nvGrpSpPr>
          <p:grpSpPr>
            <a:xfrm>
              <a:off x="7798424" y="4099200"/>
              <a:ext cx="231600" cy="1044300"/>
              <a:chOff x="7798424" y="4099200"/>
              <a:chExt cx="231600" cy="1044300"/>
            </a:xfrm>
          </p:grpSpPr>
          <p:sp>
            <p:nvSpPr>
              <p:cNvPr id="248" name="Google Shape;248;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11"/>
            <p:cNvGrpSpPr/>
            <p:nvPr/>
          </p:nvGrpSpPr>
          <p:grpSpPr>
            <a:xfrm>
              <a:off x="8169779" y="4309200"/>
              <a:ext cx="231600" cy="834300"/>
              <a:chOff x="8169779" y="4309200"/>
              <a:chExt cx="231600" cy="834300"/>
            </a:xfrm>
          </p:grpSpPr>
          <p:sp>
            <p:nvSpPr>
              <p:cNvPr id="254" name="Google Shape;254;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11"/>
            <p:cNvGrpSpPr/>
            <p:nvPr/>
          </p:nvGrpSpPr>
          <p:grpSpPr>
            <a:xfrm>
              <a:off x="7427070" y="4309200"/>
              <a:ext cx="231600" cy="834300"/>
              <a:chOff x="7427070" y="4309200"/>
              <a:chExt cx="231600" cy="834300"/>
            </a:xfrm>
          </p:grpSpPr>
          <p:sp>
            <p:nvSpPr>
              <p:cNvPr id="259" name="Google Shape;259;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541133" y="4518900"/>
              <a:ext cx="231600" cy="624600"/>
              <a:chOff x="8541133" y="4518900"/>
              <a:chExt cx="231600" cy="624600"/>
            </a:xfrm>
          </p:grpSpPr>
          <p:sp>
            <p:nvSpPr>
              <p:cNvPr id="264" name="Google Shape;264;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 name="Google Shape;267;p11"/>
            <p:cNvGrpSpPr/>
            <p:nvPr/>
          </p:nvGrpSpPr>
          <p:grpSpPr>
            <a:xfrm>
              <a:off x="8912488" y="4309200"/>
              <a:ext cx="231600" cy="834300"/>
              <a:chOff x="8912488" y="4309200"/>
              <a:chExt cx="231600" cy="834300"/>
            </a:xfrm>
          </p:grpSpPr>
          <p:sp>
            <p:nvSpPr>
              <p:cNvPr id="268" name="Google Shape;268;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2" name="Google Shape;272;p11"/>
          <p:cNvSpPr txBox="1"/>
          <p:nvPr>
            <p:ph hasCustomPrompt="1" type="title"/>
          </p:nvPr>
        </p:nvSpPr>
        <p:spPr>
          <a:xfrm>
            <a:off x="1388625" y="1030300"/>
            <a:ext cx="6366900" cy="24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73" name="Google Shape;273;p11"/>
          <p:cNvSpPr txBox="1"/>
          <p:nvPr>
            <p:ph idx="1" type="body"/>
          </p:nvPr>
        </p:nvSpPr>
        <p:spPr>
          <a:xfrm>
            <a:off x="1388625" y="3616400"/>
            <a:ext cx="6366900" cy="14817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4" name="Google Shape;274;p11"/>
          <p:cNvSpPr txBox="1"/>
          <p:nvPr>
            <p:ph idx="12" type="sldNum"/>
          </p:nvPr>
        </p:nvSpPr>
        <p:spPr>
          <a:xfrm>
            <a:off x="8451046" y="6315968"/>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5" name="Shape 275"/>
        <p:cNvGrpSpPr/>
        <p:nvPr/>
      </p:nvGrpSpPr>
      <p:grpSpPr>
        <a:xfrm>
          <a:off x="0" y="0"/>
          <a:ext cx="0" cy="0"/>
          <a:chOff x="0" y="0"/>
          <a:chExt cx="0" cy="0"/>
        </a:xfrm>
      </p:grpSpPr>
      <p:sp>
        <p:nvSpPr>
          <p:cNvPr id="276" name="Google Shape;276;p12"/>
          <p:cNvSpPr txBox="1"/>
          <p:nvPr>
            <p:ph idx="12" type="sldNum"/>
          </p:nvPr>
        </p:nvSpPr>
        <p:spPr>
          <a:xfrm>
            <a:off x="8451046" y="6315968"/>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7" name="Shape 277"/>
        <p:cNvGrpSpPr/>
        <p:nvPr/>
      </p:nvGrpSpPr>
      <p:grpSpPr>
        <a:xfrm>
          <a:off x="0" y="0"/>
          <a:ext cx="0" cy="0"/>
          <a:chOff x="0" y="0"/>
          <a:chExt cx="0" cy="0"/>
        </a:xfrm>
      </p:grpSpPr>
      <p:sp>
        <p:nvSpPr>
          <p:cNvPr id="278" name="Google Shape;278;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9" name="Google Shape;279;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1200"/>
              </a:spcBef>
              <a:spcAft>
                <a:spcPts val="0"/>
              </a:spcAft>
              <a:buClr>
                <a:schemeClr val="dk1"/>
              </a:buClr>
              <a:buSzPts val="1800"/>
              <a:buChar char="○"/>
              <a:defRPr/>
            </a:lvl2pPr>
            <a:lvl3pPr indent="-342900" lvl="2" marL="1371600" rtl="0" algn="l">
              <a:spcBef>
                <a:spcPts val="1200"/>
              </a:spcBef>
              <a:spcAft>
                <a:spcPts val="0"/>
              </a:spcAft>
              <a:buClr>
                <a:schemeClr val="dk1"/>
              </a:buClr>
              <a:buSzPts val="1800"/>
              <a:buChar char="■"/>
              <a:defRPr/>
            </a:lvl3pPr>
            <a:lvl4pPr indent="-342900" lvl="3" marL="1828800" rtl="0" algn="l">
              <a:spcBef>
                <a:spcPts val="1200"/>
              </a:spcBef>
              <a:spcAft>
                <a:spcPts val="0"/>
              </a:spcAft>
              <a:buClr>
                <a:schemeClr val="dk1"/>
              </a:buClr>
              <a:buSzPts val="1800"/>
              <a:buChar char="●"/>
              <a:defRPr/>
            </a:lvl4pPr>
            <a:lvl5pPr indent="-342900" lvl="4" marL="2286000" rtl="0" algn="l">
              <a:spcBef>
                <a:spcPts val="1200"/>
              </a:spcBef>
              <a:spcAft>
                <a:spcPts val="0"/>
              </a:spcAft>
              <a:buClr>
                <a:schemeClr val="dk1"/>
              </a:buClr>
              <a:buSzPts val="1800"/>
              <a:buChar char="○"/>
              <a:defRPr/>
            </a:lvl5pPr>
            <a:lvl6pPr indent="-342900" lvl="5" marL="2743200" rtl="0" algn="l">
              <a:spcBef>
                <a:spcPts val="1200"/>
              </a:spcBef>
              <a:spcAft>
                <a:spcPts val="0"/>
              </a:spcAft>
              <a:buClr>
                <a:schemeClr val="dk1"/>
              </a:buClr>
              <a:buSzPts val="1800"/>
              <a:buChar char="■"/>
              <a:defRPr/>
            </a:lvl6pPr>
            <a:lvl7pPr indent="-342900" lvl="6" marL="3200400" rtl="0" algn="l">
              <a:spcBef>
                <a:spcPts val="1200"/>
              </a:spcBef>
              <a:spcAft>
                <a:spcPts val="0"/>
              </a:spcAft>
              <a:buClr>
                <a:schemeClr val="dk1"/>
              </a:buClr>
              <a:buSzPts val="1800"/>
              <a:buChar char="●"/>
              <a:defRPr/>
            </a:lvl7pPr>
            <a:lvl8pPr indent="-342900" lvl="7" marL="3657600" rtl="0" algn="l">
              <a:spcBef>
                <a:spcPts val="1200"/>
              </a:spcBef>
              <a:spcAft>
                <a:spcPts val="0"/>
              </a:spcAft>
              <a:buClr>
                <a:schemeClr val="dk1"/>
              </a:buClr>
              <a:buSzPts val="1800"/>
              <a:buChar char="○"/>
              <a:defRPr/>
            </a:lvl8pPr>
            <a:lvl9pPr indent="-342900" lvl="8" marL="4114800" rtl="0" algn="l">
              <a:spcBef>
                <a:spcPts val="1200"/>
              </a:spcBef>
              <a:spcAft>
                <a:spcPts val="1200"/>
              </a:spcAft>
              <a:buClr>
                <a:schemeClr val="dk1"/>
              </a:buClr>
              <a:buSzPts val="1800"/>
              <a:buChar char="■"/>
              <a:defRPr/>
            </a:lvl9pPr>
          </a:lstStyle>
          <a:p/>
        </p:txBody>
      </p:sp>
      <p:sp>
        <p:nvSpPr>
          <p:cNvPr id="280" name="Google Shape;280;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1" name="Google Shape;281;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2" name="Google Shape;282;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3" name="Shape 53"/>
        <p:cNvGrpSpPr/>
        <p:nvPr/>
      </p:nvGrpSpPr>
      <p:grpSpPr>
        <a:xfrm>
          <a:off x="0" y="0"/>
          <a:ext cx="0" cy="0"/>
          <a:chOff x="0" y="0"/>
          <a:chExt cx="0" cy="0"/>
        </a:xfrm>
      </p:grpSpPr>
      <p:grpSp>
        <p:nvGrpSpPr>
          <p:cNvPr id="54" name="Google Shape;54;p3"/>
          <p:cNvGrpSpPr/>
          <p:nvPr/>
        </p:nvGrpSpPr>
        <p:grpSpPr>
          <a:xfrm>
            <a:off x="146769" y="4541"/>
            <a:ext cx="1233215" cy="1846001"/>
            <a:chOff x="146769" y="3406"/>
            <a:chExt cx="1233215" cy="1384535"/>
          </a:xfrm>
        </p:grpSpPr>
        <p:grpSp>
          <p:nvGrpSpPr>
            <p:cNvPr id="55" name="Google Shape;55;p3"/>
            <p:cNvGrpSpPr/>
            <p:nvPr/>
          </p:nvGrpSpPr>
          <p:grpSpPr>
            <a:xfrm>
              <a:off x="1063183" y="3406"/>
              <a:ext cx="316800" cy="688513"/>
              <a:chOff x="1063183" y="3406"/>
              <a:chExt cx="316800" cy="688513"/>
            </a:xfrm>
          </p:grpSpPr>
          <p:sp>
            <p:nvSpPr>
              <p:cNvPr id="56" name="Google Shape;56;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604976" y="3406"/>
              <a:ext cx="316800" cy="1036524"/>
              <a:chOff x="604976" y="3406"/>
              <a:chExt cx="316800" cy="1036524"/>
            </a:xfrm>
          </p:grpSpPr>
          <p:sp>
            <p:nvSpPr>
              <p:cNvPr id="59" name="Google Shape;59;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 name="Google Shape;62;p3"/>
            <p:cNvGrpSpPr/>
            <p:nvPr/>
          </p:nvGrpSpPr>
          <p:grpSpPr>
            <a:xfrm>
              <a:off x="146769" y="3406"/>
              <a:ext cx="316800" cy="1384535"/>
              <a:chOff x="146769" y="3406"/>
              <a:chExt cx="316800" cy="1384535"/>
            </a:xfrm>
          </p:grpSpPr>
          <p:sp>
            <p:nvSpPr>
              <p:cNvPr id="63" name="Google Shape;63;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7" name="Google Shape;67;p3"/>
          <p:cNvGrpSpPr/>
          <p:nvPr/>
        </p:nvGrpSpPr>
        <p:grpSpPr>
          <a:xfrm>
            <a:off x="6775084" y="3871914"/>
            <a:ext cx="2186148" cy="2985925"/>
            <a:chOff x="6775084" y="2904008"/>
            <a:chExt cx="2186148" cy="2239500"/>
          </a:xfrm>
        </p:grpSpPr>
        <p:grpSp>
          <p:nvGrpSpPr>
            <p:cNvPr id="68" name="Google Shape;68;p3"/>
            <p:cNvGrpSpPr/>
            <p:nvPr/>
          </p:nvGrpSpPr>
          <p:grpSpPr>
            <a:xfrm>
              <a:off x="6775084" y="4253708"/>
              <a:ext cx="409500" cy="889800"/>
              <a:chOff x="6775084" y="4253708"/>
              <a:chExt cx="409500" cy="889800"/>
            </a:xfrm>
          </p:grpSpPr>
          <p:sp>
            <p:nvSpPr>
              <p:cNvPr id="69" name="Google Shape;69;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367299" y="3804008"/>
              <a:ext cx="409500" cy="1339500"/>
              <a:chOff x="7367299" y="3804008"/>
              <a:chExt cx="409500" cy="1339500"/>
            </a:xfrm>
          </p:grpSpPr>
          <p:sp>
            <p:nvSpPr>
              <p:cNvPr id="72" name="Google Shape;72;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3"/>
            <p:cNvGrpSpPr/>
            <p:nvPr/>
          </p:nvGrpSpPr>
          <p:grpSpPr>
            <a:xfrm>
              <a:off x="7959516" y="3354008"/>
              <a:ext cx="409500" cy="1789500"/>
              <a:chOff x="7959516" y="3354008"/>
              <a:chExt cx="409500" cy="1789500"/>
            </a:xfrm>
          </p:grpSpPr>
          <p:sp>
            <p:nvSpPr>
              <p:cNvPr id="76" name="Google Shape;76;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 name="Google Shape;80;p3"/>
            <p:cNvGrpSpPr/>
            <p:nvPr/>
          </p:nvGrpSpPr>
          <p:grpSpPr>
            <a:xfrm>
              <a:off x="8551731" y="2904008"/>
              <a:ext cx="409500" cy="2239500"/>
              <a:chOff x="8551731" y="2904008"/>
              <a:chExt cx="409500" cy="2239500"/>
            </a:xfrm>
          </p:grpSpPr>
          <p:sp>
            <p:nvSpPr>
              <p:cNvPr id="81" name="Google Shape;81;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6" name="Google Shape;86;p3"/>
          <p:cNvSpPr txBox="1"/>
          <p:nvPr>
            <p:ph type="title"/>
          </p:nvPr>
        </p:nvSpPr>
        <p:spPr>
          <a:xfrm>
            <a:off x="824000" y="2151767"/>
            <a:ext cx="5857800" cy="24972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7" name="Google Shape;87;p3"/>
          <p:cNvSpPr txBox="1"/>
          <p:nvPr>
            <p:ph idx="12" type="sldNum"/>
          </p:nvPr>
        </p:nvSpPr>
        <p:spPr>
          <a:xfrm>
            <a:off x="8451046" y="6315968"/>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grpSp>
        <p:nvGrpSpPr>
          <p:cNvPr id="89" name="Google Shape;89;p4"/>
          <p:cNvGrpSpPr/>
          <p:nvPr/>
        </p:nvGrpSpPr>
        <p:grpSpPr>
          <a:xfrm>
            <a:off x="625966" y="399168"/>
            <a:ext cx="999312" cy="1332416"/>
            <a:chOff x="348199" y="179450"/>
            <a:chExt cx="1116300" cy="1116300"/>
          </a:xfrm>
        </p:grpSpPr>
        <p:sp>
          <p:nvSpPr>
            <p:cNvPr id="90" name="Google Shape;90;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4"/>
          <p:cNvSpPr txBox="1"/>
          <p:nvPr>
            <p:ph type="title"/>
          </p:nvPr>
        </p:nvSpPr>
        <p:spPr>
          <a:xfrm>
            <a:off x="1303800" y="798100"/>
            <a:ext cx="7030500" cy="1332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3" name="Google Shape;93;p4"/>
          <p:cNvSpPr txBox="1"/>
          <p:nvPr>
            <p:ph idx="1" type="body"/>
          </p:nvPr>
        </p:nvSpPr>
        <p:spPr>
          <a:xfrm>
            <a:off x="1303800" y="2653400"/>
            <a:ext cx="7030500" cy="3388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4" name="Google Shape;94;p4"/>
          <p:cNvSpPr txBox="1"/>
          <p:nvPr>
            <p:ph idx="12" type="sldNum"/>
          </p:nvPr>
        </p:nvSpPr>
        <p:spPr>
          <a:xfrm>
            <a:off x="8451046" y="6315968"/>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5" name="Shape 95"/>
        <p:cNvGrpSpPr/>
        <p:nvPr/>
      </p:nvGrpSpPr>
      <p:grpSpPr>
        <a:xfrm>
          <a:off x="0" y="0"/>
          <a:ext cx="0" cy="0"/>
          <a:chOff x="0" y="0"/>
          <a:chExt cx="0" cy="0"/>
        </a:xfrm>
      </p:grpSpPr>
      <p:grpSp>
        <p:nvGrpSpPr>
          <p:cNvPr id="96" name="Google Shape;96;p5"/>
          <p:cNvGrpSpPr/>
          <p:nvPr/>
        </p:nvGrpSpPr>
        <p:grpSpPr>
          <a:xfrm>
            <a:off x="625966" y="399168"/>
            <a:ext cx="999312" cy="1332416"/>
            <a:chOff x="348199" y="179450"/>
            <a:chExt cx="1116300" cy="1116300"/>
          </a:xfrm>
        </p:grpSpPr>
        <p:sp>
          <p:nvSpPr>
            <p:cNvPr id="97" name="Google Shape;97;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5"/>
          <p:cNvSpPr txBox="1"/>
          <p:nvPr>
            <p:ph type="title"/>
          </p:nvPr>
        </p:nvSpPr>
        <p:spPr>
          <a:xfrm>
            <a:off x="1303800" y="798100"/>
            <a:ext cx="7030500" cy="1332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0" name="Google Shape;100;p5"/>
          <p:cNvSpPr txBox="1"/>
          <p:nvPr>
            <p:ph idx="1" type="body"/>
          </p:nvPr>
        </p:nvSpPr>
        <p:spPr>
          <a:xfrm>
            <a:off x="1303800" y="2653400"/>
            <a:ext cx="3430500" cy="3388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1" name="Google Shape;101;p5"/>
          <p:cNvSpPr txBox="1"/>
          <p:nvPr>
            <p:ph idx="2" type="body"/>
          </p:nvPr>
        </p:nvSpPr>
        <p:spPr>
          <a:xfrm>
            <a:off x="4903650" y="2653400"/>
            <a:ext cx="3430500" cy="3388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5"/>
          <p:cNvSpPr txBox="1"/>
          <p:nvPr>
            <p:ph idx="12" type="sldNum"/>
          </p:nvPr>
        </p:nvSpPr>
        <p:spPr>
          <a:xfrm>
            <a:off x="8451046" y="6315968"/>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 name="Shape 103"/>
        <p:cNvGrpSpPr/>
        <p:nvPr/>
      </p:nvGrpSpPr>
      <p:grpSpPr>
        <a:xfrm>
          <a:off x="0" y="0"/>
          <a:ext cx="0" cy="0"/>
          <a:chOff x="0" y="0"/>
          <a:chExt cx="0" cy="0"/>
        </a:xfrm>
      </p:grpSpPr>
      <p:grpSp>
        <p:nvGrpSpPr>
          <p:cNvPr id="104" name="Google Shape;104;p6"/>
          <p:cNvGrpSpPr/>
          <p:nvPr/>
        </p:nvGrpSpPr>
        <p:grpSpPr>
          <a:xfrm>
            <a:off x="625966" y="399168"/>
            <a:ext cx="999312" cy="1332416"/>
            <a:chOff x="348199" y="179450"/>
            <a:chExt cx="1116300" cy="1116300"/>
          </a:xfrm>
        </p:grpSpPr>
        <p:sp>
          <p:nvSpPr>
            <p:cNvPr id="105" name="Google Shape;105;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6"/>
          <p:cNvSpPr txBox="1"/>
          <p:nvPr>
            <p:ph type="title"/>
          </p:nvPr>
        </p:nvSpPr>
        <p:spPr>
          <a:xfrm>
            <a:off x="1303800" y="798100"/>
            <a:ext cx="7030500" cy="1332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8" name="Google Shape;108;p6"/>
          <p:cNvSpPr txBox="1"/>
          <p:nvPr>
            <p:ph idx="12" type="sldNum"/>
          </p:nvPr>
        </p:nvSpPr>
        <p:spPr>
          <a:xfrm>
            <a:off x="8451046" y="6315968"/>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9" name="Shape 109"/>
        <p:cNvGrpSpPr/>
        <p:nvPr/>
      </p:nvGrpSpPr>
      <p:grpSpPr>
        <a:xfrm>
          <a:off x="0" y="0"/>
          <a:ext cx="0" cy="0"/>
          <a:chOff x="0" y="0"/>
          <a:chExt cx="0" cy="0"/>
        </a:xfrm>
      </p:grpSpPr>
      <p:grpSp>
        <p:nvGrpSpPr>
          <p:cNvPr id="110" name="Google Shape;110;p7"/>
          <p:cNvGrpSpPr/>
          <p:nvPr/>
        </p:nvGrpSpPr>
        <p:grpSpPr>
          <a:xfrm>
            <a:off x="625966" y="399168"/>
            <a:ext cx="999312" cy="1332416"/>
            <a:chOff x="348199" y="179450"/>
            <a:chExt cx="1116300" cy="1116300"/>
          </a:xfrm>
        </p:grpSpPr>
        <p:sp>
          <p:nvSpPr>
            <p:cNvPr id="111" name="Google Shape;111;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7"/>
          <p:cNvSpPr txBox="1"/>
          <p:nvPr>
            <p:ph type="title"/>
          </p:nvPr>
        </p:nvSpPr>
        <p:spPr>
          <a:xfrm>
            <a:off x="1303800" y="798100"/>
            <a:ext cx="3312000" cy="21201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4" name="Google Shape;114;p7"/>
          <p:cNvSpPr txBox="1"/>
          <p:nvPr>
            <p:ph idx="1" type="body"/>
          </p:nvPr>
        </p:nvSpPr>
        <p:spPr>
          <a:xfrm>
            <a:off x="1303800" y="3079567"/>
            <a:ext cx="3312000" cy="2962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5" name="Google Shape;115;p7"/>
          <p:cNvSpPr txBox="1"/>
          <p:nvPr>
            <p:ph idx="12" type="sldNum"/>
          </p:nvPr>
        </p:nvSpPr>
        <p:spPr>
          <a:xfrm>
            <a:off x="8451046" y="6315968"/>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6" name="Shape 116"/>
        <p:cNvGrpSpPr/>
        <p:nvPr/>
      </p:nvGrpSpPr>
      <p:grpSpPr>
        <a:xfrm>
          <a:off x="0" y="0"/>
          <a:ext cx="0" cy="0"/>
          <a:chOff x="0" y="0"/>
          <a:chExt cx="0" cy="0"/>
        </a:xfrm>
      </p:grpSpPr>
      <p:grpSp>
        <p:nvGrpSpPr>
          <p:cNvPr id="117" name="Google Shape;117;p8"/>
          <p:cNvGrpSpPr/>
          <p:nvPr/>
        </p:nvGrpSpPr>
        <p:grpSpPr>
          <a:xfrm>
            <a:off x="6866714" y="1742"/>
            <a:ext cx="2267451" cy="3468833"/>
            <a:chOff x="6790514" y="1306"/>
            <a:chExt cx="2267451" cy="2601690"/>
          </a:xfrm>
        </p:grpSpPr>
        <p:grpSp>
          <p:nvGrpSpPr>
            <p:cNvPr id="118" name="Google Shape;118;p8"/>
            <p:cNvGrpSpPr/>
            <p:nvPr/>
          </p:nvGrpSpPr>
          <p:grpSpPr>
            <a:xfrm>
              <a:off x="7067465" y="1306"/>
              <a:ext cx="1990500" cy="1990200"/>
              <a:chOff x="7067465" y="1306"/>
              <a:chExt cx="1990500" cy="1990200"/>
            </a:xfrm>
          </p:grpSpPr>
          <p:sp>
            <p:nvSpPr>
              <p:cNvPr id="119" name="Google Shape;119;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8207126" y="1807996"/>
              <a:ext cx="795000" cy="795000"/>
              <a:chOff x="8207126" y="1807996"/>
              <a:chExt cx="795000" cy="795000"/>
            </a:xfrm>
          </p:grpSpPr>
          <p:sp>
            <p:nvSpPr>
              <p:cNvPr id="123" name="Google Shape;123;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8"/>
            <p:cNvGrpSpPr/>
            <p:nvPr/>
          </p:nvGrpSpPr>
          <p:grpSpPr>
            <a:xfrm>
              <a:off x="6790514" y="118857"/>
              <a:ext cx="548700" cy="548700"/>
              <a:chOff x="6790514" y="118857"/>
              <a:chExt cx="548700" cy="548700"/>
            </a:xfrm>
          </p:grpSpPr>
          <p:sp>
            <p:nvSpPr>
              <p:cNvPr id="127" name="Google Shape;127;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9" name="Google Shape;129;p8"/>
          <p:cNvSpPr txBox="1"/>
          <p:nvPr>
            <p:ph type="title"/>
          </p:nvPr>
        </p:nvSpPr>
        <p:spPr>
          <a:xfrm>
            <a:off x="824000" y="1018133"/>
            <a:ext cx="5857800" cy="4764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30" name="Google Shape;130;p8"/>
          <p:cNvSpPr txBox="1"/>
          <p:nvPr>
            <p:ph idx="12" type="sldNum"/>
          </p:nvPr>
        </p:nvSpPr>
        <p:spPr>
          <a:xfrm>
            <a:off x="8451046" y="6315968"/>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1" name="Shape 131"/>
        <p:cNvGrpSpPr/>
        <p:nvPr/>
      </p:nvGrpSpPr>
      <p:grpSpPr>
        <a:xfrm>
          <a:off x="0" y="0"/>
          <a:ext cx="0" cy="0"/>
          <a:chOff x="0" y="0"/>
          <a:chExt cx="0" cy="0"/>
        </a:xfrm>
      </p:grpSpPr>
      <p:grpSp>
        <p:nvGrpSpPr>
          <p:cNvPr id="132" name="Google Shape;132;p9"/>
          <p:cNvGrpSpPr/>
          <p:nvPr/>
        </p:nvGrpSpPr>
        <p:grpSpPr>
          <a:xfrm>
            <a:off x="625966" y="399168"/>
            <a:ext cx="999312" cy="1332416"/>
            <a:chOff x="348199" y="179450"/>
            <a:chExt cx="1116300" cy="1116300"/>
          </a:xfrm>
        </p:grpSpPr>
        <p:sp>
          <p:nvSpPr>
            <p:cNvPr id="133" name="Google Shape;133;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 name="Google Shape;135;p9"/>
          <p:cNvSpPr txBox="1"/>
          <p:nvPr>
            <p:ph type="title"/>
          </p:nvPr>
        </p:nvSpPr>
        <p:spPr>
          <a:xfrm>
            <a:off x="1303800" y="798100"/>
            <a:ext cx="3430500" cy="26535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6" name="Google Shape;136;p9"/>
          <p:cNvSpPr txBox="1"/>
          <p:nvPr>
            <p:ph idx="1" type="subTitle"/>
          </p:nvPr>
        </p:nvSpPr>
        <p:spPr>
          <a:xfrm>
            <a:off x="1303800" y="3657604"/>
            <a:ext cx="3430500" cy="9681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7" name="Google Shape;137;p9"/>
          <p:cNvSpPr txBox="1"/>
          <p:nvPr>
            <p:ph idx="2" type="body"/>
          </p:nvPr>
        </p:nvSpPr>
        <p:spPr>
          <a:xfrm>
            <a:off x="4903700" y="881333"/>
            <a:ext cx="3430500" cy="51609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8" name="Google Shape;138;p9"/>
          <p:cNvSpPr txBox="1"/>
          <p:nvPr>
            <p:ph idx="12" type="sldNum"/>
          </p:nvPr>
        </p:nvSpPr>
        <p:spPr>
          <a:xfrm>
            <a:off x="8451046" y="6315968"/>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9" name="Shape 139"/>
        <p:cNvGrpSpPr/>
        <p:nvPr/>
      </p:nvGrpSpPr>
      <p:grpSpPr>
        <a:xfrm>
          <a:off x="0" y="0"/>
          <a:ext cx="0" cy="0"/>
          <a:chOff x="0" y="0"/>
          <a:chExt cx="0" cy="0"/>
        </a:xfrm>
      </p:grpSpPr>
      <p:grpSp>
        <p:nvGrpSpPr>
          <p:cNvPr id="140" name="Google Shape;140;p10"/>
          <p:cNvGrpSpPr/>
          <p:nvPr/>
        </p:nvGrpSpPr>
        <p:grpSpPr>
          <a:xfrm>
            <a:off x="713373" y="5129497"/>
            <a:ext cx="825392" cy="1100560"/>
            <a:chOff x="348199" y="179450"/>
            <a:chExt cx="1116300" cy="1116300"/>
          </a:xfrm>
        </p:grpSpPr>
        <p:sp>
          <p:nvSpPr>
            <p:cNvPr id="141" name="Google Shape;141;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10"/>
          <p:cNvSpPr txBox="1"/>
          <p:nvPr>
            <p:ph idx="1" type="body"/>
          </p:nvPr>
        </p:nvSpPr>
        <p:spPr>
          <a:xfrm>
            <a:off x="1303800" y="5518633"/>
            <a:ext cx="5843100" cy="7131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4" name="Google Shape;144;p10"/>
          <p:cNvSpPr txBox="1"/>
          <p:nvPr>
            <p:ph idx="12" type="sldNum"/>
          </p:nvPr>
        </p:nvSpPr>
        <p:spPr>
          <a:xfrm>
            <a:off x="8451046" y="6315968"/>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11" name="Google Shape;11;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12" name="Google Shape;12;p1"/>
          <p:cNvSpPr txBox="1"/>
          <p:nvPr>
            <p:ph idx="12" type="sldNum"/>
          </p:nvPr>
        </p:nvSpPr>
        <p:spPr>
          <a:xfrm>
            <a:off x="8451046" y="6315968"/>
            <a:ext cx="548700" cy="5247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7.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4"/>
          <p:cNvSpPr txBox="1"/>
          <p:nvPr>
            <p:ph type="ctrTitle"/>
          </p:nvPr>
        </p:nvSpPr>
        <p:spPr>
          <a:xfrm>
            <a:off x="1711200" y="1657525"/>
            <a:ext cx="6061200" cy="2497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 Hand gesture recognition</a:t>
            </a:r>
            <a:endParaRPr/>
          </a:p>
        </p:txBody>
      </p:sp>
      <p:sp>
        <p:nvSpPr>
          <p:cNvPr id="288" name="Google Shape;288;p14"/>
          <p:cNvSpPr txBox="1"/>
          <p:nvPr>
            <p:ph idx="1" type="subTitle"/>
          </p:nvPr>
        </p:nvSpPr>
        <p:spPr>
          <a:xfrm>
            <a:off x="1371600" y="4114800"/>
            <a:ext cx="6400800" cy="19812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a:t>Student 1 Reg No: RA1911031010088</a:t>
            </a:r>
            <a:endParaRPr/>
          </a:p>
          <a:p>
            <a:pPr indent="0" lvl="0" marL="0" rtl="0" algn="ctr">
              <a:spcBef>
                <a:spcPts val="592"/>
              </a:spcBef>
              <a:spcAft>
                <a:spcPts val="0"/>
              </a:spcAft>
              <a:buClr>
                <a:srgbClr val="888888"/>
              </a:buClr>
              <a:buSzPts val="3200"/>
              <a:buNone/>
            </a:pPr>
            <a:r>
              <a:rPr lang="en-US"/>
              <a:t>Student 2 Reg No:RA1911031010119</a:t>
            </a:r>
            <a:endParaRPr/>
          </a:p>
          <a:p>
            <a:pPr indent="0" lvl="0" marL="0" rtl="0" algn="ctr">
              <a:spcBef>
                <a:spcPts val="592"/>
              </a:spcBef>
              <a:spcAft>
                <a:spcPts val="0"/>
              </a:spcAft>
              <a:buClr>
                <a:srgbClr val="888888"/>
              </a:buClr>
              <a:buSzPts val="3200"/>
              <a:buNone/>
            </a:pPr>
            <a:r>
              <a:rPr lang="en-US"/>
              <a:t>Batch ID:</a:t>
            </a:r>
            <a:endParaRPr/>
          </a:p>
          <a:p>
            <a:pPr indent="0" lvl="0" marL="0" rtl="0" algn="ctr">
              <a:spcBef>
                <a:spcPts val="592"/>
              </a:spcBef>
              <a:spcAft>
                <a:spcPts val="0"/>
              </a:spcAft>
              <a:buClr>
                <a:srgbClr val="888888"/>
              </a:buClr>
              <a:buSzPts val="3200"/>
              <a:buNone/>
            </a:pPr>
            <a:r>
              <a:rPr lang="en-US"/>
              <a:t>Guide name: Dr. Praveena Akki </a:t>
            </a:r>
            <a:endParaRPr/>
          </a:p>
          <a:p>
            <a:pPr indent="0" lvl="0" marL="0" rtl="0" algn="ctr">
              <a:spcBef>
                <a:spcPts val="592"/>
              </a:spcBef>
              <a:spcAft>
                <a:spcPts val="0"/>
              </a:spcAft>
              <a:buClr>
                <a:srgbClr val="888888"/>
              </a:buClr>
              <a:buSzPts val="3200"/>
              <a:buNone/>
            </a:pPr>
            <a:r>
              <a:rPr lang="en-US"/>
              <a:t>Designation: Assistant Professor NWC</a:t>
            </a:r>
            <a:endParaRPr/>
          </a:p>
          <a:p>
            <a:pPr indent="0" lvl="0" marL="0" rtl="0" algn="ctr">
              <a:spcBef>
                <a:spcPts val="592"/>
              </a:spcBef>
              <a:spcAft>
                <a:spcPts val="0"/>
              </a:spcAft>
              <a:buClr>
                <a:srgbClr val="888888"/>
              </a:buClr>
              <a:buSzPts val="3200"/>
              <a:buNone/>
            </a:pPr>
            <a:r>
              <a:rPr lang="en-US"/>
              <a:t>Batch Id: NWC119088</a:t>
            </a:r>
            <a:endParaRPr/>
          </a:p>
        </p:txBody>
      </p:sp>
      <p:pic>
        <p:nvPicPr>
          <p:cNvPr id="289" name="Google Shape;289;p14"/>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290" name="Google Shape;290;p14"/>
          <p:cNvSpPr/>
          <p:nvPr/>
        </p:nvSpPr>
        <p:spPr>
          <a:xfrm>
            <a:off x="2819400" y="457200"/>
            <a:ext cx="6172200" cy="120032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2"/>
                </a:solidFill>
                <a:latin typeface="Calibri"/>
                <a:ea typeface="Calibri"/>
                <a:cs typeface="Calibri"/>
                <a:sym typeface="Calibri"/>
              </a:rPr>
              <a:t>SRM INSTITUTE OF SCIENCE AND TECHNOLOGY </a:t>
            </a:r>
            <a:endParaRPr b="0" i="0" sz="1800" u="none" cap="none" strike="noStrike">
              <a:solidFill>
                <a:schemeClr val="dk2"/>
              </a:solidFill>
              <a:latin typeface="Calibri"/>
              <a:ea typeface="Calibri"/>
              <a:cs typeface="Calibri"/>
              <a:sym typeface="Calibri"/>
            </a:endParaRPr>
          </a:p>
          <a:p>
            <a:pPr indent="0" lvl="0" marL="0" marR="0" rtl="0" algn="ctr">
              <a:spcBef>
                <a:spcPts val="0"/>
              </a:spcBef>
              <a:spcAft>
                <a:spcPts val="0"/>
              </a:spcAft>
              <a:buNone/>
            </a:pPr>
            <a:r>
              <a:rPr b="1" i="0" lang="en-US" sz="1800" u="none" cap="none" strike="noStrike">
                <a:solidFill>
                  <a:schemeClr val="dk2"/>
                </a:solidFill>
                <a:latin typeface="Calibri"/>
                <a:ea typeface="Calibri"/>
                <a:cs typeface="Calibri"/>
                <a:sym typeface="Calibri"/>
              </a:rPr>
              <a:t>COLLEGE OF ENGINEERING AND TECHNOLOGY</a:t>
            </a:r>
            <a:endParaRPr b="0" i="0" sz="1800" u="none" cap="none" strike="noStrike">
              <a:solidFill>
                <a:schemeClr val="dk2"/>
              </a:solidFill>
              <a:latin typeface="Calibri"/>
              <a:ea typeface="Calibri"/>
              <a:cs typeface="Calibri"/>
              <a:sym typeface="Calibri"/>
            </a:endParaRPr>
          </a:p>
          <a:p>
            <a:pPr indent="0" lvl="0" marL="0" marR="0" rtl="0" algn="ctr">
              <a:spcBef>
                <a:spcPts val="0"/>
              </a:spcBef>
              <a:spcAft>
                <a:spcPts val="0"/>
              </a:spcAft>
              <a:buNone/>
            </a:pPr>
            <a:r>
              <a:rPr b="1" i="0" lang="en-US" sz="1800" u="none" cap="none" strike="noStrike">
                <a:solidFill>
                  <a:schemeClr val="dk2"/>
                </a:solidFill>
                <a:latin typeface="Calibri"/>
                <a:ea typeface="Calibri"/>
                <a:cs typeface="Calibri"/>
                <a:sym typeface="Calibri"/>
              </a:rPr>
              <a:t>DEPARTMENT OF NETWORKING AND COMMUNICATIONS</a:t>
            </a:r>
            <a:endParaRPr b="0" i="0" sz="1800" u="none" cap="none" strike="noStrike">
              <a:solidFill>
                <a:schemeClr val="dk2"/>
              </a:solidFill>
              <a:latin typeface="Calibri"/>
              <a:ea typeface="Calibri"/>
              <a:cs typeface="Calibri"/>
              <a:sym typeface="Calibri"/>
            </a:endParaRPr>
          </a:p>
          <a:p>
            <a:pPr indent="0" lvl="0" marL="0" marR="0" rtl="0" algn="ctr">
              <a:spcBef>
                <a:spcPts val="0"/>
              </a:spcBef>
              <a:spcAft>
                <a:spcPts val="0"/>
              </a:spcAft>
              <a:buNone/>
            </a:pPr>
            <a:r>
              <a:rPr b="1" i="0" lang="en-US" sz="1800" u="none" cap="none" strike="noStrike">
                <a:solidFill>
                  <a:schemeClr val="dk2"/>
                </a:solidFill>
                <a:latin typeface="Calibri"/>
                <a:ea typeface="Calibri"/>
                <a:cs typeface="Calibri"/>
                <a:sym typeface="Calibri"/>
              </a:rPr>
              <a:t>18CSP107L / 18CSP108L- MINOR PROJECT / INTERNSHIP</a:t>
            </a:r>
            <a:endParaRPr b="0" i="0" sz="1800" u="none" cap="none" strike="noStrike">
              <a:solidFill>
                <a:schemeClr val="dk2"/>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3"/>
          <p:cNvSpPr txBox="1"/>
          <p:nvPr>
            <p:ph idx="1" type="body"/>
          </p:nvPr>
        </p:nvSpPr>
        <p:spPr>
          <a:xfrm>
            <a:off x="321125" y="1450525"/>
            <a:ext cx="8229600" cy="4526100"/>
          </a:xfrm>
          <a:prstGeom prst="rect">
            <a:avLst/>
          </a:prstGeom>
          <a:noFill/>
          <a:ln>
            <a:noFill/>
          </a:ln>
        </p:spPr>
        <p:txBody>
          <a:bodyPr anchorCtr="0" anchor="t" bIns="45700" lIns="91425" spcFirstLastPara="1" rIns="91425" wrap="square" tIns="45700">
            <a:normAutofit fontScale="70000" lnSpcReduction="10000"/>
          </a:bodyPr>
          <a:lstStyle/>
          <a:p>
            <a:pPr indent="0" lvl="0" marL="0" rtl="0" algn="just">
              <a:lnSpc>
                <a:spcPct val="115000"/>
              </a:lnSpc>
              <a:spcBef>
                <a:spcPts val="1200"/>
              </a:spcBef>
              <a:spcAft>
                <a:spcPts val="0"/>
              </a:spcAft>
              <a:buNone/>
            </a:pPr>
            <a:r>
              <a:rPr lang="en-US" sz="3629">
                <a:solidFill>
                  <a:srgbClr val="000000"/>
                </a:solidFill>
                <a:latin typeface="Times New Roman"/>
                <a:ea typeface="Times New Roman"/>
                <a:cs typeface="Times New Roman"/>
                <a:sym typeface="Times New Roman"/>
              </a:rPr>
              <a:t>Algorithms used</a:t>
            </a:r>
            <a:endParaRPr sz="3629">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US" sz="2500">
                <a:solidFill>
                  <a:srgbClr val="000000"/>
                </a:solidFill>
                <a:latin typeface="Times New Roman"/>
                <a:ea typeface="Times New Roman"/>
                <a:cs typeface="Times New Roman"/>
                <a:sym typeface="Times New Roman"/>
              </a:rPr>
              <a:t>In the segmentation image of fingers, the labeling algorithm is applied to mark the regions of the fingers.</a:t>
            </a:r>
            <a:endParaRPr sz="25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25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US" sz="2500">
                <a:solidFill>
                  <a:srgbClr val="000000"/>
                </a:solidFill>
                <a:latin typeface="Times New Roman"/>
                <a:ea typeface="Times New Roman"/>
                <a:cs typeface="Times New Roman"/>
                <a:sym typeface="Times New Roman"/>
              </a:rPr>
              <a:t>In the process of recognition, the  AdaBoost algorithm in machine learning is  adopted firstly, by the help of Visual Gesture Builder to train the number gesture classifier, and export the classifiers to the recognition program to recognize the current gesture.</a:t>
            </a:r>
            <a:endParaRPr sz="25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US" sz="2500">
                <a:solidFill>
                  <a:srgbClr val="000000"/>
                </a:solidFill>
                <a:latin typeface="Times New Roman"/>
                <a:ea typeface="Times New Roman"/>
                <a:cs typeface="Times New Roman"/>
                <a:sym typeface="Times New Roman"/>
              </a:rPr>
              <a:t>Finally, the dynamic time warping (DTW) algorithm is used to calculate the similarity between the test gesture and the template gesture for the extracted feature parameters, and then the recognition result is obtained.</a:t>
            </a:r>
            <a:endParaRPr sz="25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25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Clr>
                <a:srgbClr val="FF0000"/>
              </a:buClr>
              <a:buSzPct val="246153"/>
              <a:buNone/>
            </a:pPr>
            <a:r>
              <a:t/>
            </a:r>
            <a:endParaRPr>
              <a:solidFill>
                <a:srgbClr val="000000"/>
              </a:solidFill>
            </a:endParaRPr>
          </a:p>
        </p:txBody>
      </p:sp>
      <p:pic>
        <p:nvPicPr>
          <p:cNvPr id="367" name="Google Shape;367;p23"/>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368" name="Google Shape;368;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7/29/2022</a:t>
            </a:r>
            <a:endParaRPr/>
          </a:p>
        </p:txBody>
      </p:sp>
      <p:sp>
        <p:nvSpPr>
          <p:cNvPr id="369" name="Google Shape;369;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370" name="Google Shape;370;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900"/>
              <a:t>‹#›</a:t>
            </a:fld>
            <a:endParaRPr sz="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4"/>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Modules used</a:t>
            </a:r>
            <a:endParaRPr/>
          </a:p>
        </p:txBody>
      </p:sp>
      <p:sp>
        <p:nvSpPr>
          <p:cNvPr id="377" name="Google Shape;377;p24"/>
          <p:cNvSpPr txBox="1"/>
          <p:nvPr>
            <p:ph idx="1" type="body"/>
          </p:nvPr>
        </p:nvSpPr>
        <p:spPr>
          <a:xfrm>
            <a:off x="457200" y="1600200"/>
            <a:ext cx="8229600" cy="4526100"/>
          </a:xfrm>
          <a:prstGeom prst="rect">
            <a:avLst/>
          </a:prstGeom>
        </p:spPr>
        <p:txBody>
          <a:bodyPr anchorCtr="0" anchor="t" bIns="45700" lIns="91425" spcFirstLastPara="1" rIns="91425" wrap="square" tIns="45700">
            <a:normAutofit fontScale="77500" lnSpcReduction="20000"/>
          </a:bodyPr>
          <a:lstStyle/>
          <a:p>
            <a:pPr indent="0" lvl="0" marL="0" rtl="0" algn="just">
              <a:lnSpc>
                <a:spcPct val="104166"/>
              </a:lnSpc>
              <a:spcBef>
                <a:spcPts val="0"/>
              </a:spcBef>
              <a:spcAft>
                <a:spcPts val="0"/>
              </a:spcAft>
              <a:buNone/>
            </a:pPr>
            <a:r>
              <a:rPr lang="en-US" sz="1954">
                <a:solidFill>
                  <a:srgbClr val="000000"/>
                </a:solidFill>
                <a:latin typeface="Arial"/>
                <a:ea typeface="Arial"/>
                <a:cs typeface="Arial"/>
                <a:sym typeface="Arial"/>
              </a:rPr>
              <a:t>MediaPipe: Google created a framework for adaptable machine learning solutions called MediaPipe. It is a lightweight, cross-platform framework that is available under an open-source licence. Some pre-trained ML solutions are included with MediaPipe, including face detection, pose estimation, hand recognition, object detection, etc.</a:t>
            </a:r>
            <a:endParaRPr sz="1954">
              <a:solidFill>
                <a:srgbClr val="000000"/>
              </a:solidFill>
              <a:latin typeface="Arial"/>
              <a:ea typeface="Arial"/>
              <a:cs typeface="Arial"/>
              <a:sym typeface="Arial"/>
            </a:endParaRPr>
          </a:p>
          <a:p>
            <a:pPr indent="0" lvl="0" marL="0" rtl="0" algn="just">
              <a:lnSpc>
                <a:spcPct val="104166"/>
              </a:lnSpc>
              <a:spcBef>
                <a:spcPts val="405"/>
              </a:spcBef>
              <a:spcAft>
                <a:spcPts val="0"/>
              </a:spcAft>
              <a:buNone/>
            </a:pPr>
            <a:r>
              <a:rPr lang="en-US" sz="1954">
                <a:solidFill>
                  <a:srgbClr val="000000"/>
                </a:solidFill>
                <a:latin typeface="Arial"/>
                <a:ea typeface="Arial"/>
                <a:cs typeface="Arial"/>
                <a:sym typeface="Arial"/>
              </a:rPr>
              <a:t>TensorFlow: The Google Brains team created the open-source TensorFlow library for machine learning and deep learning. While it may be used to many different tasks, deep neural networks are its main emphasis.</a:t>
            </a:r>
            <a:endParaRPr sz="1954">
              <a:solidFill>
                <a:srgbClr val="000000"/>
              </a:solidFill>
              <a:latin typeface="Arial"/>
              <a:ea typeface="Arial"/>
              <a:cs typeface="Arial"/>
              <a:sym typeface="Arial"/>
            </a:endParaRPr>
          </a:p>
          <a:p>
            <a:pPr indent="0" lvl="0" marL="0" rtl="0" algn="just">
              <a:lnSpc>
                <a:spcPct val="104166"/>
              </a:lnSpc>
              <a:spcBef>
                <a:spcPts val="405"/>
              </a:spcBef>
              <a:spcAft>
                <a:spcPts val="0"/>
              </a:spcAft>
              <a:buNone/>
            </a:pPr>
            <a:r>
              <a:rPr lang="en-US" sz="1954">
                <a:solidFill>
                  <a:srgbClr val="000000"/>
                </a:solidFill>
                <a:latin typeface="Arial"/>
                <a:ea typeface="Arial"/>
                <a:cs typeface="Arial"/>
                <a:sym typeface="Arial"/>
              </a:rPr>
              <a:t>glob: Using precise pattern matching, this is used to locate all file paths.</a:t>
            </a:r>
            <a:endParaRPr sz="1954">
              <a:solidFill>
                <a:srgbClr val="000000"/>
              </a:solidFill>
              <a:latin typeface="Arial"/>
              <a:ea typeface="Arial"/>
              <a:cs typeface="Arial"/>
              <a:sym typeface="Arial"/>
            </a:endParaRPr>
          </a:p>
          <a:p>
            <a:pPr indent="0" lvl="0" marL="0" rtl="0" algn="just">
              <a:lnSpc>
                <a:spcPct val="104166"/>
              </a:lnSpc>
              <a:spcBef>
                <a:spcPts val="405"/>
              </a:spcBef>
              <a:spcAft>
                <a:spcPts val="0"/>
              </a:spcAft>
              <a:buNone/>
            </a:pPr>
            <a:r>
              <a:rPr lang="en-US" sz="1954">
                <a:solidFill>
                  <a:srgbClr val="000000"/>
                </a:solidFill>
                <a:latin typeface="Arial"/>
                <a:ea typeface="Arial"/>
                <a:cs typeface="Arial"/>
                <a:sym typeface="Arial"/>
              </a:rPr>
              <a:t>csv (Comma Separated Values): Databases and spreadsheets may be read and written using these module objects.</a:t>
            </a:r>
            <a:endParaRPr sz="1954">
              <a:solidFill>
                <a:srgbClr val="000000"/>
              </a:solidFill>
              <a:latin typeface="Arial"/>
              <a:ea typeface="Arial"/>
              <a:cs typeface="Arial"/>
              <a:sym typeface="Arial"/>
            </a:endParaRPr>
          </a:p>
          <a:p>
            <a:pPr indent="0" lvl="0" marL="0" rtl="0" algn="just">
              <a:lnSpc>
                <a:spcPct val="104166"/>
              </a:lnSpc>
              <a:spcBef>
                <a:spcPts val="405"/>
              </a:spcBef>
              <a:spcAft>
                <a:spcPts val="0"/>
              </a:spcAft>
              <a:buNone/>
            </a:pPr>
            <a:r>
              <a:rPr lang="en-US" sz="1954">
                <a:solidFill>
                  <a:srgbClr val="000000"/>
                </a:solidFill>
                <a:latin typeface="Arial"/>
                <a:ea typeface="Arial"/>
                <a:cs typeface="Arial"/>
                <a:sym typeface="Arial"/>
              </a:rPr>
              <a:t>skimage: Open source Python tool for image preprocessing that includes features like the greycomatrix (converts RGB image to grey scale)</a:t>
            </a:r>
            <a:endParaRPr sz="1954">
              <a:solidFill>
                <a:srgbClr val="000000"/>
              </a:solidFill>
              <a:latin typeface="Arial"/>
              <a:ea typeface="Arial"/>
              <a:cs typeface="Arial"/>
              <a:sym typeface="Arial"/>
            </a:endParaRPr>
          </a:p>
          <a:p>
            <a:pPr indent="0" lvl="0" marL="0" rtl="0" algn="just">
              <a:lnSpc>
                <a:spcPct val="104166"/>
              </a:lnSpc>
              <a:spcBef>
                <a:spcPts val="405"/>
              </a:spcBef>
              <a:spcAft>
                <a:spcPts val="0"/>
              </a:spcAft>
              <a:buNone/>
            </a:pPr>
            <a:r>
              <a:rPr lang="en-US" sz="1954">
                <a:solidFill>
                  <a:srgbClr val="000000"/>
                </a:solidFill>
                <a:latin typeface="Arial"/>
                <a:ea typeface="Arial"/>
                <a:cs typeface="Arial"/>
                <a:sym typeface="Arial"/>
              </a:rPr>
              <a:t>numpy: This is a core Python library used for complex calculations, big mathematical operations, and the processing of enormous amounts of data.</a:t>
            </a:r>
            <a:endParaRPr sz="1954">
              <a:solidFill>
                <a:srgbClr val="000000"/>
              </a:solidFill>
              <a:latin typeface="Arial"/>
              <a:ea typeface="Arial"/>
              <a:cs typeface="Arial"/>
              <a:sym typeface="Arial"/>
            </a:endParaRPr>
          </a:p>
          <a:p>
            <a:pPr indent="0" lvl="0" marL="0" rtl="0" algn="just">
              <a:lnSpc>
                <a:spcPct val="104166"/>
              </a:lnSpc>
              <a:spcBef>
                <a:spcPts val="405"/>
              </a:spcBef>
              <a:spcAft>
                <a:spcPts val="0"/>
              </a:spcAft>
              <a:buNone/>
            </a:pPr>
            <a:r>
              <a:rPr lang="en-US" sz="1954">
                <a:solidFill>
                  <a:srgbClr val="000000"/>
                </a:solidFill>
                <a:latin typeface="Arial"/>
                <a:ea typeface="Arial"/>
                <a:cs typeface="Arial"/>
                <a:sym typeface="Arial"/>
              </a:rPr>
              <a:t>sklearn: Python library for predictive analysis and classification of data. </a:t>
            </a:r>
            <a:endParaRPr sz="1954">
              <a:solidFill>
                <a:srgbClr val="000000"/>
              </a:solidFill>
              <a:latin typeface="Arial"/>
              <a:ea typeface="Arial"/>
              <a:cs typeface="Arial"/>
              <a:sym typeface="Arial"/>
            </a:endParaRPr>
          </a:p>
          <a:p>
            <a:pPr indent="0" lvl="0" marL="0" rtl="0" algn="just">
              <a:lnSpc>
                <a:spcPct val="104166"/>
              </a:lnSpc>
              <a:spcBef>
                <a:spcPts val="405"/>
              </a:spcBef>
              <a:spcAft>
                <a:spcPts val="0"/>
              </a:spcAft>
              <a:buNone/>
            </a:pPr>
            <a:r>
              <a:rPr lang="en-US" sz="1954">
                <a:solidFill>
                  <a:srgbClr val="000000"/>
                </a:solidFill>
                <a:latin typeface="Arial"/>
                <a:ea typeface="Arial"/>
                <a:cs typeface="Arial"/>
                <a:sym typeface="Arial"/>
              </a:rPr>
              <a:t>pandas:It is a free software programme for manipulating data that is used to filter data frames. </a:t>
            </a:r>
            <a:endParaRPr sz="1954">
              <a:solidFill>
                <a:srgbClr val="000000"/>
              </a:solidFill>
              <a:latin typeface="Arial"/>
              <a:ea typeface="Arial"/>
              <a:cs typeface="Arial"/>
              <a:sym typeface="Arial"/>
            </a:endParaRPr>
          </a:p>
          <a:p>
            <a:pPr indent="0" lvl="0" marL="0" rtl="0" algn="just">
              <a:lnSpc>
                <a:spcPct val="104166"/>
              </a:lnSpc>
              <a:spcBef>
                <a:spcPts val="405"/>
              </a:spcBef>
              <a:spcAft>
                <a:spcPts val="0"/>
              </a:spcAft>
              <a:buNone/>
            </a:pPr>
            <a:r>
              <a:rPr lang="en-US" sz="1954">
                <a:solidFill>
                  <a:srgbClr val="000000"/>
                </a:solidFill>
                <a:latin typeface="Arial"/>
                <a:ea typeface="Arial"/>
                <a:cs typeface="Arial"/>
                <a:sym typeface="Arial"/>
              </a:rPr>
              <a:t>matplotlib:This Python package is used to produce various charts and visualisations.. </a:t>
            </a:r>
            <a:endParaRPr sz="1954">
              <a:solidFill>
                <a:srgbClr val="000000"/>
              </a:solidFill>
              <a:latin typeface="Arial"/>
              <a:ea typeface="Arial"/>
              <a:cs typeface="Arial"/>
              <a:sym typeface="Arial"/>
            </a:endParaRPr>
          </a:p>
          <a:p>
            <a:pPr indent="0" lvl="0" marL="0" rtl="0" algn="just">
              <a:lnSpc>
                <a:spcPct val="104166"/>
              </a:lnSpc>
              <a:spcBef>
                <a:spcPts val="405"/>
              </a:spcBef>
              <a:spcAft>
                <a:spcPts val="0"/>
              </a:spcAft>
              <a:buNone/>
            </a:pPr>
            <a:r>
              <a:rPr lang="en-US" sz="1954">
                <a:solidFill>
                  <a:srgbClr val="000000"/>
                </a:solidFill>
                <a:latin typeface="Arial"/>
                <a:ea typeface="Arial"/>
                <a:cs typeface="Arial"/>
                <a:sym typeface="Arial"/>
              </a:rPr>
              <a:t>sys: This Python module gives users access to several variables and functions that are used to modify code in the runtime environment.</a:t>
            </a:r>
            <a:endParaRPr sz="1954">
              <a:solidFill>
                <a:srgbClr val="000000"/>
              </a:solidFill>
              <a:latin typeface="Arial"/>
              <a:ea typeface="Arial"/>
              <a:cs typeface="Arial"/>
              <a:sym typeface="Arial"/>
            </a:endParaRPr>
          </a:p>
          <a:p>
            <a:pPr indent="0" lvl="0" marL="0" rtl="0" algn="l">
              <a:spcBef>
                <a:spcPts val="405"/>
              </a:spcBef>
              <a:spcAft>
                <a:spcPts val="1200"/>
              </a:spcAft>
              <a:buNone/>
            </a:pPr>
            <a:r>
              <a:t/>
            </a:r>
            <a:endParaRPr/>
          </a:p>
        </p:txBody>
      </p:sp>
      <p:sp>
        <p:nvSpPr>
          <p:cNvPr id="378" name="Google Shape;378;p24"/>
          <p:cNvSpPr txBox="1"/>
          <p:nvPr>
            <p:ph idx="12" type="sldNum"/>
          </p:nvPr>
        </p:nvSpPr>
        <p:spPr>
          <a:xfrm>
            <a:off x="6553200" y="6356350"/>
            <a:ext cx="21336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5"/>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Platform</a:t>
            </a:r>
            <a:endParaRPr/>
          </a:p>
        </p:txBody>
      </p:sp>
      <p:sp>
        <p:nvSpPr>
          <p:cNvPr id="385" name="Google Shape;385;p25"/>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lnSpc>
                <a:spcPct val="100833"/>
              </a:lnSpc>
              <a:spcBef>
                <a:spcPts val="0"/>
              </a:spcBef>
              <a:spcAft>
                <a:spcPts val="0"/>
              </a:spcAft>
              <a:buNone/>
            </a:pPr>
            <a:r>
              <a:rPr lang="en-US" sz="2900">
                <a:solidFill>
                  <a:srgbClr val="000000"/>
                </a:solidFill>
                <a:latin typeface="Arial"/>
                <a:ea typeface="Arial"/>
                <a:cs typeface="Arial"/>
                <a:sym typeface="Arial"/>
              </a:rPr>
              <a:t>Anaconda: Anaconda is a platform for the distribution of computer languages used in scientific computing, such as Python (machine and deep learning applications, large scale data processing). To execute Python code for analysis and prediction, we utilised the Spyder IDE.</a:t>
            </a:r>
            <a:endParaRPr sz="2900">
              <a:solidFill>
                <a:srgbClr val="000000"/>
              </a:solidFill>
              <a:latin typeface="Arial"/>
              <a:ea typeface="Arial"/>
              <a:cs typeface="Arial"/>
              <a:sym typeface="Arial"/>
            </a:endParaRPr>
          </a:p>
          <a:p>
            <a:pPr indent="0" lvl="0" marL="0" rtl="0" algn="l">
              <a:spcBef>
                <a:spcPts val="435"/>
              </a:spcBef>
              <a:spcAft>
                <a:spcPts val="1200"/>
              </a:spcAft>
              <a:buNone/>
            </a:pPr>
            <a:r>
              <a:t/>
            </a:r>
            <a:endParaRPr/>
          </a:p>
        </p:txBody>
      </p:sp>
      <p:sp>
        <p:nvSpPr>
          <p:cNvPr id="386" name="Google Shape;386;p25"/>
          <p:cNvSpPr txBox="1"/>
          <p:nvPr>
            <p:ph idx="12" type="sldNum"/>
          </p:nvPr>
        </p:nvSpPr>
        <p:spPr>
          <a:xfrm>
            <a:off x="6553200" y="6356350"/>
            <a:ext cx="21336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6"/>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Testing database</a:t>
            </a:r>
            <a:endParaRPr/>
          </a:p>
        </p:txBody>
      </p:sp>
      <p:sp>
        <p:nvSpPr>
          <p:cNvPr id="393" name="Google Shape;393;p26"/>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739140" rtl="0" algn="l">
              <a:lnSpc>
                <a:spcPct val="107916"/>
              </a:lnSpc>
              <a:spcBef>
                <a:spcPts val="0"/>
              </a:spcBef>
              <a:spcAft>
                <a:spcPts val="0"/>
              </a:spcAft>
              <a:buNone/>
            </a:pPr>
            <a:r>
              <a:rPr b="1" lang="en-US" sz="1700">
                <a:solidFill>
                  <a:srgbClr val="000000"/>
                </a:solidFill>
                <a:latin typeface="Arial"/>
                <a:ea typeface="Arial"/>
                <a:cs typeface="Arial"/>
                <a:sym typeface="Arial"/>
              </a:rPr>
              <a:t>Testing database: </a:t>
            </a:r>
            <a:endParaRPr sz="1700">
              <a:solidFill>
                <a:srgbClr val="000000"/>
              </a:solidFill>
              <a:latin typeface="Arial"/>
              <a:ea typeface="Arial"/>
              <a:cs typeface="Arial"/>
              <a:sym typeface="Arial"/>
            </a:endParaRPr>
          </a:p>
          <a:p>
            <a:pPr indent="0" lvl="0" marL="739140" rtl="0" algn="l">
              <a:lnSpc>
                <a:spcPct val="107916"/>
              </a:lnSpc>
              <a:spcBef>
                <a:spcPts val="370"/>
              </a:spcBef>
              <a:spcAft>
                <a:spcPts val="0"/>
              </a:spcAft>
              <a:buNone/>
            </a:pPr>
            <a:r>
              <a:rPr lang="en-US" sz="1700">
                <a:solidFill>
                  <a:srgbClr val="000000"/>
                </a:solidFill>
                <a:latin typeface="Arial"/>
                <a:ea typeface="Arial"/>
                <a:cs typeface="Arial"/>
                <a:sym typeface="Arial"/>
              </a:rPr>
              <a:t>A testing database with features and a target set will be used to record the training results in a csv file:</a:t>
            </a:r>
            <a:endParaRPr sz="1700">
              <a:solidFill>
                <a:srgbClr val="000000"/>
              </a:solidFill>
              <a:latin typeface="Arial"/>
              <a:ea typeface="Arial"/>
              <a:cs typeface="Arial"/>
              <a:sym typeface="Arial"/>
            </a:endParaRPr>
          </a:p>
          <a:p>
            <a:pPr indent="0" lvl="0" marL="0" rtl="0" algn="l">
              <a:spcBef>
                <a:spcPts val="370"/>
              </a:spcBef>
              <a:spcAft>
                <a:spcPts val="1200"/>
              </a:spcAft>
              <a:buNone/>
            </a:pPr>
            <a:r>
              <a:t/>
            </a:r>
            <a:endParaRPr/>
          </a:p>
        </p:txBody>
      </p:sp>
      <p:sp>
        <p:nvSpPr>
          <p:cNvPr id="394" name="Google Shape;394;p26"/>
          <p:cNvSpPr txBox="1"/>
          <p:nvPr>
            <p:ph idx="12" type="sldNum"/>
          </p:nvPr>
        </p:nvSpPr>
        <p:spPr>
          <a:xfrm>
            <a:off x="6553200" y="6356350"/>
            <a:ext cx="21336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95" name="Google Shape;395;p26"/>
          <p:cNvPicPr preferRelativeResize="0"/>
          <p:nvPr/>
        </p:nvPicPr>
        <p:blipFill>
          <a:blip r:embed="rId3">
            <a:alphaModFix/>
          </a:blip>
          <a:stretch>
            <a:fillRect/>
          </a:stretch>
        </p:blipFill>
        <p:spPr>
          <a:xfrm>
            <a:off x="1213750" y="2954475"/>
            <a:ext cx="5848350" cy="3171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7"/>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Result</a:t>
            </a:r>
            <a:endParaRPr/>
          </a:p>
        </p:txBody>
      </p:sp>
      <p:sp>
        <p:nvSpPr>
          <p:cNvPr id="402" name="Google Shape;402;p27"/>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345440" lvl="1" marL="739140" rtl="0" algn="l">
              <a:lnSpc>
                <a:spcPct val="107916"/>
              </a:lnSpc>
              <a:spcBef>
                <a:spcPts val="0"/>
              </a:spcBef>
              <a:spcAft>
                <a:spcPts val="0"/>
              </a:spcAft>
              <a:buClr>
                <a:srgbClr val="000000"/>
              </a:buClr>
              <a:buSzPts val="1000"/>
              <a:buFont typeface="Arial"/>
              <a:buAutoNum type="arabicPeriod"/>
            </a:pPr>
            <a:r>
              <a:rPr b="1" lang="en-US" sz="1000">
                <a:solidFill>
                  <a:srgbClr val="000000"/>
                </a:solidFill>
                <a:latin typeface="Arial"/>
                <a:ea typeface="Arial"/>
                <a:cs typeface="Arial"/>
                <a:sym typeface="Arial"/>
              </a:rPr>
              <a:t>Result of base paper implementation </a:t>
            </a:r>
            <a:endParaRPr>
              <a:solidFill>
                <a:srgbClr val="000000"/>
              </a:solidFill>
              <a:latin typeface="Arial"/>
              <a:ea typeface="Arial"/>
              <a:cs typeface="Arial"/>
              <a:sym typeface="Arial"/>
            </a:endParaRPr>
          </a:p>
          <a:p>
            <a:pPr indent="0" lvl="0" marL="0" rtl="0" algn="just">
              <a:lnSpc>
                <a:spcPct val="104166"/>
              </a:lnSpc>
              <a:spcBef>
                <a:spcPts val="370"/>
              </a:spcBef>
              <a:spcAft>
                <a:spcPts val="0"/>
              </a:spcAft>
              <a:buNone/>
            </a:pPr>
            <a:r>
              <a:rPr lang="en-US" sz="1000">
                <a:solidFill>
                  <a:srgbClr val="000000"/>
                </a:solidFill>
                <a:latin typeface="Arial"/>
                <a:ea typeface="Arial"/>
                <a:cs typeface="Arial"/>
                <a:sym typeface="Arial"/>
              </a:rPr>
              <a:t>Base paper python implementation gives 55% accuracy on the image dataset </a:t>
            </a:r>
            <a:endParaRPr sz="1000">
              <a:solidFill>
                <a:srgbClr val="000000"/>
              </a:solidFill>
              <a:latin typeface="Arial"/>
              <a:ea typeface="Arial"/>
              <a:cs typeface="Arial"/>
              <a:sym typeface="Arial"/>
            </a:endParaRPr>
          </a:p>
          <a:p>
            <a:pPr indent="0" lvl="0" marL="0" rtl="0" algn="just">
              <a:lnSpc>
                <a:spcPct val="104166"/>
              </a:lnSpc>
              <a:spcBef>
                <a:spcPts val="405"/>
              </a:spcBef>
              <a:spcAft>
                <a:spcPts val="0"/>
              </a:spcAft>
              <a:buNone/>
            </a:pPr>
            <a:r>
              <a:t/>
            </a:r>
            <a:endParaRPr sz="1000">
              <a:solidFill>
                <a:srgbClr val="000000"/>
              </a:solidFill>
              <a:latin typeface="Arial"/>
              <a:ea typeface="Arial"/>
              <a:cs typeface="Arial"/>
              <a:sym typeface="Arial"/>
            </a:endParaRPr>
          </a:p>
          <a:p>
            <a:pPr indent="0" lvl="0" marL="0" rtl="0" algn="just">
              <a:lnSpc>
                <a:spcPct val="104166"/>
              </a:lnSpc>
              <a:spcBef>
                <a:spcPts val="405"/>
              </a:spcBef>
              <a:spcAft>
                <a:spcPts val="0"/>
              </a:spcAft>
              <a:buNone/>
            </a:pPr>
            <a:r>
              <a:t/>
            </a:r>
            <a:endParaRPr sz="1000">
              <a:solidFill>
                <a:srgbClr val="000000"/>
              </a:solidFill>
              <a:latin typeface="Arial"/>
              <a:ea typeface="Arial"/>
              <a:cs typeface="Arial"/>
              <a:sym typeface="Arial"/>
            </a:endParaRPr>
          </a:p>
          <a:p>
            <a:pPr indent="0" lvl="0" marL="0" rtl="0" algn="r">
              <a:lnSpc>
                <a:spcPct val="107916"/>
              </a:lnSpc>
              <a:spcBef>
                <a:spcPts val="405"/>
              </a:spcBef>
              <a:spcAft>
                <a:spcPts val="0"/>
              </a:spcAft>
              <a:buNone/>
            </a:pPr>
            <a:r>
              <a:t/>
            </a:r>
            <a:endParaRPr b="1" sz="1000">
              <a:solidFill>
                <a:srgbClr val="000000"/>
              </a:solidFill>
              <a:latin typeface="Arial"/>
              <a:ea typeface="Arial"/>
              <a:cs typeface="Arial"/>
              <a:sym typeface="Arial"/>
            </a:endParaRPr>
          </a:p>
          <a:p>
            <a:pPr indent="0" lvl="0" marL="0" rtl="0" algn="r">
              <a:lnSpc>
                <a:spcPct val="107916"/>
              </a:lnSpc>
              <a:spcBef>
                <a:spcPts val="160"/>
              </a:spcBef>
              <a:spcAft>
                <a:spcPts val="0"/>
              </a:spcAft>
              <a:buNone/>
            </a:pPr>
            <a:r>
              <a:t/>
            </a:r>
            <a:endParaRPr b="1" sz="1000">
              <a:solidFill>
                <a:srgbClr val="000000"/>
              </a:solidFill>
              <a:latin typeface="Arial"/>
              <a:ea typeface="Arial"/>
              <a:cs typeface="Arial"/>
              <a:sym typeface="Arial"/>
            </a:endParaRPr>
          </a:p>
          <a:p>
            <a:pPr indent="0" lvl="0" marL="0" rtl="0" algn="r">
              <a:lnSpc>
                <a:spcPct val="107916"/>
              </a:lnSpc>
              <a:spcBef>
                <a:spcPts val="160"/>
              </a:spcBef>
              <a:spcAft>
                <a:spcPts val="0"/>
              </a:spcAft>
              <a:buNone/>
            </a:pPr>
            <a:r>
              <a:t/>
            </a:r>
            <a:endParaRPr b="1" sz="1000">
              <a:solidFill>
                <a:srgbClr val="000000"/>
              </a:solidFill>
              <a:latin typeface="Arial"/>
              <a:ea typeface="Arial"/>
              <a:cs typeface="Arial"/>
              <a:sym typeface="Arial"/>
            </a:endParaRPr>
          </a:p>
          <a:p>
            <a:pPr indent="0" lvl="0" marL="0" rtl="0" algn="r">
              <a:lnSpc>
                <a:spcPct val="107916"/>
              </a:lnSpc>
              <a:spcBef>
                <a:spcPts val="160"/>
              </a:spcBef>
              <a:spcAft>
                <a:spcPts val="0"/>
              </a:spcAft>
              <a:buNone/>
            </a:pPr>
            <a:r>
              <a:t/>
            </a:r>
            <a:endParaRPr b="1" sz="1000">
              <a:solidFill>
                <a:srgbClr val="000000"/>
              </a:solidFill>
              <a:latin typeface="Arial"/>
              <a:ea typeface="Arial"/>
              <a:cs typeface="Arial"/>
              <a:sym typeface="Arial"/>
            </a:endParaRPr>
          </a:p>
          <a:p>
            <a:pPr indent="0" lvl="0" marL="0" rtl="0" algn="r">
              <a:lnSpc>
                <a:spcPct val="107916"/>
              </a:lnSpc>
              <a:spcBef>
                <a:spcPts val="160"/>
              </a:spcBef>
              <a:spcAft>
                <a:spcPts val="0"/>
              </a:spcAft>
              <a:buNone/>
            </a:pPr>
            <a:r>
              <a:t/>
            </a:r>
            <a:endParaRPr b="1" sz="1000">
              <a:solidFill>
                <a:srgbClr val="000000"/>
              </a:solidFill>
              <a:latin typeface="Arial"/>
              <a:ea typeface="Arial"/>
              <a:cs typeface="Arial"/>
              <a:sym typeface="Arial"/>
            </a:endParaRPr>
          </a:p>
          <a:p>
            <a:pPr indent="0" lvl="0" marL="0" rtl="0" algn="r">
              <a:lnSpc>
                <a:spcPct val="107916"/>
              </a:lnSpc>
              <a:spcBef>
                <a:spcPts val="160"/>
              </a:spcBef>
              <a:spcAft>
                <a:spcPts val="0"/>
              </a:spcAft>
              <a:buNone/>
            </a:pPr>
            <a:r>
              <a:t/>
            </a:r>
            <a:endParaRPr b="1" sz="1000">
              <a:solidFill>
                <a:srgbClr val="000000"/>
              </a:solidFill>
              <a:latin typeface="Arial"/>
              <a:ea typeface="Arial"/>
              <a:cs typeface="Arial"/>
              <a:sym typeface="Arial"/>
            </a:endParaRPr>
          </a:p>
          <a:p>
            <a:pPr indent="0" lvl="0" marL="0" rtl="0" algn="r">
              <a:lnSpc>
                <a:spcPct val="107916"/>
              </a:lnSpc>
              <a:spcBef>
                <a:spcPts val="160"/>
              </a:spcBef>
              <a:spcAft>
                <a:spcPts val="0"/>
              </a:spcAft>
              <a:buNone/>
            </a:pPr>
            <a:r>
              <a:t/>
            </a:r>
            <a:endParaRPr b="1" sz="1000">
              <a:solidFill>
                <a:srgbClr val="000000"/>
              </a:solidFill>
              <a:latin typeface="Arial"/>
              <a:ea typeface="Arial"/>
              <a:cs typeface="Arial"/>
              <a:sym typeface="Arial"/>
            </a:endParaRPr>
          </a:p>
          <a:p>
            <a:pPr indent="0" lvl="0" marL="0" rtl="0" algn="l">
              <a:lnSpc>
                <a:spcPct val="107916"/>
              </a:lnSpc>
              <a:spcBef>
                <a:spcPts val="160"/>
              </a:spcBef>
              <a:spcAft>
                <a:spcPts val="0"/>
              </a:spcAft>
              <a:buNone/>
            </a:pPr>
            <a:r>
              <a:t/>
            </a:r>
            <a:endParaRPr b="1" sz="1000">
              <a:solidFill>
                <a:srgbClr val="000000"/>
              </a:solidFill>
              <a:latin typeface="Arial"/>
              <a:ea typeface="Arial"/>
              <a:cs typeface="Arial"/>
              <a:sym typeface="Arial"/>
            </a:endParaRPr>
          </a:p>
          <a:p>
            <a:pPr indent="0" lvl="0" marL="0" rtl="0" algn="l">
              <a:lnSpc>
                <a:spcPct val="107916"/>
              </a:lnSpc>
              <a:spcBef>
                <a:spcPts val="160"/>
              </a:spcBef>
              <a:spcAft>
                <a:spcPts val="0"/>
              </a:spcAft>
              <a:buNone/>
            </a:pPr>
            <a:r>
              <a:rPr b="1" lang="en-US" sz="1000">
                <a:solidFill>
                  <a:srgbClr val="000000"/>
                </a:solidFill>
                <a:latin typeface="Arial"/>
                <a:ea typeface="Arial"/>
                <a:cs typeface="Arial"/>
                <a:sym typeface="Arial"/>
              </a:rPr>
              <a:t>Result of new implementation </a:t>
            </a:r>
            <a:r>
              <a:rPr lang="en-US" sz="1000">
                <a:solidFill>
                  <a:srgbClr val="000000"/>
                </a:solidFill>
                <a:latin typeface="Arial"/>
                <a:ea typeface="Arial"/>
                <a:cs typeface="Arial"/>
                <a:sym typeface="Arial"/>
              </a:rPr>
              <a:t>new implementation gives higher accuracy with proposed changes on</a:t>
            </a:r>
            <a:endParaRPr sz="1000">
              <a:solidFill>
                <a:srgbClr val="000000"/>
              </a:solidFill>
              <a:latin typeface="Arial"/>
              <a:ea typeface="Arial"/>
              <a:cs typeface="Arial"/>
              <a:sym typeface="Arial"/>
            </a:endParaRPr>
          </a:p>
          <a:p>
            <a:pPr indent="0" lvl="0" marL="0" rtl="0" algn="l">
              <a:lnSpc>
                <a:spcPct val="107916"/>
              </a:lnSpc>
              <a:spcBef>
                <a:spcPts val="160"/>
              </a:spcBef>
              <a:spcAft>
                <a:spcPts val="0"/>
              </a:spcAft>
              <a:buNone/>
            </a:pPr>
            <a:r>
              <a:rPr lang="en-US" sz="1000">
                <a:solidFill>
                  <a:srgbClr val="000000"/>
                </a:solidFill>
                <a:latin typeface="Arial"/>
                <a:ea typeface="Arial"/>
                <a:cs typeface="Arial"/>
                <a:sym typeface="Arial"/>
              </a:rPr>
              <a:t>     the same dataset </a:t>
            </a:r>
            <a:endParaRPr sz="1000">
              <a:solidFill>
                <a:srgbClr val="000000"/>
              </a:solidFill>
              <a:latin typeface="Arial"/>
              <a:ea typeface="Arial"/>
              <a:cs typeface="Arial"/>
              <a:sym typeface="Arial"/>
            </a:endParaRPr>
          </a:p>
          <a:p>
            <a:pPr indent="0" lvl="0" marL="0" rtl="0" algn="just">
              <a:lnSpc>
                <a:spcPct val="104166"/>
              </a:lnSpc>
              <a:spcBef>
                <a:spcPts val="160"/>
              </a:spcBef>
              <a:spcAft>
                <a:spcPts val="0"/>
              </a:spcAft>
              <a:buNone/>
            </a:pPr>
            <a:r>
              <a:t/>
            </a:r>
            <a:endParaRPr sz="1000">
              <a:solidFill>
                <a:srgbClr val="000000"/>
              </a:solidFill>
              <a:latin typeface="Arial"/>
              <a:ea typeface="Arial"/>
              <a:cs typeface="Arial"/>
              <a:sym typeface="Arial"/>
            </a:endParaRPr>
          </a:p>
          <a:p>
            <a:pPr indent="0" lvl="0" marL="0" rtl="0" algn="l">
              <a:spcBef>
                <a:spcPts val="405"/>
              </a:spcBef>
              <a:spcAft>
                <a:spcPts val="1200"/>
              </a:spcAft>
              <a:buNone/>
            </a:pPr>
            <a:r>
              <a:t/>
            </a:r>
            <a:endParaRPr/>
          </a:p>
        </p:txBody>
      </p:sp>
      <p:sp>
        <p:nvSpPr>
          <p:cNvPr id="403" name="Google Shape;403;p27"/>
          <p:cNvSpPr txBox="1"/>
          <p:nvPr>
            <p:ph idx="12" type="sldNum"/>
          </p:nvPr>
        </p:nvSpPr>
        <p:spPr>
          <a:xfrm>
            <a:off x="6553200" y="6356350"/>
            <a:ext cx="21336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404" name="Google Shape;404;p27"/>
          <p:cNvPicPr preferRelativeResize="0"/>
          <p:nvPr/>
        </p:nvPicPr>
        <p:blipFill>
          <a:blip r:embed="rId3">
            <a:alphaModFix/>
          </a:blip>
          <a:stretch>
            <a:fillRect/>
          </a:stretch>
        </p:blipFill>
        <p:spPr>
          <a:xfrm>
            <a:off x="5735400" y="1600188"/>
            <a:ext cx="2828925" cy="2200275"/>
          </a:xfrm>
          <a:prstGeom prst="rect">
            <a:avLst/>
          </a:prstGeom>
          <a:noFill/>
          <a:ln>
            <a:noFill/>
          </a:ln>
        </p:spPr>
      </p:pic>
      <p:pic>
        <p:nvPicPr>
          <p:cNvPr id="405" name="Google Shape;405;p27"/>
          <p:cNvPicPr preferRelativeResize="0"/>
          <p:nvPr/>
        </p:nvPicPr>
        <p:blipFill>
          <a:blip r:embed="rId4">
            <a:alphaModFix/>
          </a:blip>
          <a:stretch>
            <a:fillRect/>
          </a:stretch>
        </p:blipFill>
        <p:spPr>
          <a:xfrm>
            <a:off x="2634350" y="4860925"/>
            <a:ext cx="2809875" cy="1495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28"/>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Conclusion</a:t>
            </a:r>
            <a:endParaRPr/>
          </a:p>
        </p:txBody>
      </p:sp>
      <p:sp>
        <p:nvSpPr>
          <p:cNvPr id="412" name="Google Shape;412;p28"/>
          <p:cNvSpPr txBox="1"/>
          <p:nvPr>
            <p:ph idx="1" type="body"/>
          </p:nvPr>
        </p:nvSpPr>
        <p:spPr>
          <a:xfrm>
            <a:off x="457200" y="1600200"/>
            <a:ext cx="8229600" cy="4526100"/>
          </a:xfrm>
          <a:prstGeom prst="rect">
            <a:avLst/>
          </a:prstGeom>
        </p:spPr>
        <p:txBody>
          <a:bodyPr anchorCtr="0" anchor="t" bIns="45700" lIns="91425" spcFirstLastPara="1" rIns="91425" wrap="square" tIns="45700">
            <a:normAutofit lnSpcReduction="10000"/>
          </a:bodyPr>
          <a:lstStyle/>
          <a:p>
            <a:pPr indent="0" lvl="0" marL="0" marR="101600" rtl="0" algn="just">
              <a:lnSpc>
                <a:spcPct val="104166"/>
              </a:lnSpc>
              <a:spcBef>
                <a:spcPts val="0"/>
              </a:spcBef>
              <a:spcAft>
                <a:spcPts val="0"/>
              </a:spcAft>
              <a:buNone/>
            </a:pPr>
            <a:r>
              <a:rPr lang="en-US" sz="2000">
                <a:solidFill>
                  <a:srgbClr val="000000"/>
                </a:solidFill>
                <a:latin typeface="Arial"/>
                <a:ea typeface="Arial"/>
                <a:cs typeface="Arial"/>
                <a:sym typeface="Arial"/>
              </a:rPr>
              <a:t>It has been noted that gesture detection is utilised in many industries and creates a bridge between human and computer connection and comprehension; as a result, it has to be applied to new domains in order to reap its advantages.</a:t>
            </a:r>
            <a:endParaRPr sz="2000">
              <a:solidFill>
                <a:srgbClr val="000000"/>
              </a:solidFill>
              <a:latin typeface="Arial"/>
              <a:ea typeface="Arial"/>
              <a:cs typeface="Arial"/>
              <a:sym typeface="Arial"/>
            </a:endParaRPr>
          </a:p>
          <a:p>
            <a:pPr indent="0" lvl="0" marL="0" rtl="0" algn="just">
              <a:lnSpc>
                <a:spcPct val="104166"/>
              </a:lnSpc>
              <a:spcBef>
                <a:spcPts val="405"/>
              </a:spcBef>
              <a:spcAft>
                <a:spcPts val="0"/>
              </a:spcAft>
              <a:buNone/>
            </a:pPr>
            <a:r>
              <a:rPr lang="en-US" sz="2000">
                <a:solidFill>
                  <a:srgbClr val="000000"/>
                </a:solidFill>
                <a:latin typeface="Arial"/>
                <a:ea typeface="Arial"/>
                <a:cs typeface="Arial"/>
                <a:sym typeface="Arial"/>
              </a:rPr>
              <a:t>More effective object identification and detection techniques can be utilised to minimise the complexity in the future since gesture recognition uses advanced machine learning algorithms, which are quite difficult in terms of time complexity and efficiency.</a:t>
            </a:r>
            <a:endParaRPr sz="2000">
              <a:solidFill>
                <a:srgbClr val="000000"/>
              </a:solidFill>
              <a:latin typeface="Arial"/>
              <a:ea typeface="Arial"/>
              <a:cs typeface="Arial"/>
              <a:sym typeface="Arial"/>
            </a:endParaRPr>
          </a:p>
          <a:p>
            <a:pPr indent="0" lvl="0" marL="0" rtl="0" algn="just">
              <a:lnSpc>
                <a:spcPct val="104166"/>
              </a:lnSpc>
              <a:spcBef>
                <a:spcPts val="405"/>
              </a:spcBef>
              <a:spcAft>
                <a:spcPts val="0"/>
              </a:spcAft>
              <a:buNone/>
            </a:pPr>
            <a:r>
              <a:rPr lang="en-US" sz="2000">
                <a:solidFill>
                  <a:srgbClr val="000000"/>
                </a:solidFill>
                <a:latin typeface="Arial"/>
                <a:ea typeface="Arial"/>
                <a:cs typeface="Arial"/>
                <a:sym typeface="Arial"/>
              </a:rPr>
              <a:t>Gaming is a very common trend among young people today, and since most popular games use gesture recognition, there is a significant chance that they will be used in the future. If we can improve accuracy by using various techniques, as I have suggested in my thesis, it could elevate user experience to a whole new level.</a:t>
            </a:r>
            <a:endParaRPr sz="2000">
              <a:solidFill>
                <a:srgbClr val="000000"/>
              </a:solidFill>
              <a:latin typeface="Arial"/>
              <a:ea typeface="Arial"/>
              <a:cs typeface="Arial"/>
              <a:sym typeface="Arial"/>
            </a:endParaRPr>
          </a:p>
          <a:p>
            <a:pPr indent="0" lvl="0" marL="0" rtl="0" algn="l">
              <a:spcBef>
                <a:spcPts val="405"/>
              </a:spcBef>
              <a:spcAft>
                <a:spcPts val="1200"/>
              </a:spcAft>
              <a:buNone/>
            </a:pPr>
            <a:r>
              <a:t/>
            </a:r>
            <a:endParaRPr/>
          </a:p>
        </p:txBody>
      </p:sp>
      <p:sp>
        <p:nvSpPr>
          <p:cNvPr id="413" name="Google Shape;413;p28"/>
          <p:cNvSpPr txBox="1"/>
          <p:nvPr>
            <p:ph idx="12" type="sldNum"/>
          </p:nvPr>
        </p:nvSpPr>
        <p:spPr>
          <a:xfrm>
            <a:off x="6553200" y="6356350"/>
            <a:ext cx="21336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      Table of contents</a:t>
            </a:r>
            <a:endParaRPr/>
          </a:p>
        </p:txBody>
      </p:sp>
      <p:sp>
        <p:nvSpPr>
          <p:cNvPr id="296" name="Google Shape;296;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1200"/>
              </a:spcAft>
              <a:buClr>
                <a:schemeClr val="dk1"/>
              </a:buClr>
              <a:buSzPts val="3200"/>
              <a:buNone/>
            </a:pPr>
            <a:r>
              <a:t/>
            </a:r>
            <a:endParaRPr/>
          </a:p>
        </p:txBody>
      </p:sp>
      <p:pic>
        <p:nvPicPr>
          <p:cNvPr id="297" name="Google Shape;297;p15"/>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298" name="Google Shape;298;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7/29/2022</a:t>
            </a:r>
            <a:endParaRPr/>
          </a:p>
        </p:txBody>
      </p:sp>
      <p:sp>
        <p:nvSpPr>
          <p:cNvPr id="299" name="Google Shape;299;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300" name="Google Shape;300;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301" name="Google Shape;301;p15"/>
          <p:cNvSpPr txBox="1"/>
          <p:nvPr/>
        </p:nvSpPr>
        <p:spPr>
          <a:xfrm>
            <a:off x="1006925" y="2068275"/>
            <a:ext cx="6694800" cy="4563900"/>
          </a:xfrm>
          <a:prstGeom prst="rect">
            <a:avLst/>
          </a:prstGeom>
          <a:noFill/>
          <a:ln>
            <a:noFill/>
          </a:ln>
        </p:spPr>
        <p:txBody>
          <a:bodyPr anchorCtr="0" anchor="t" bIns="91425" lIns="91425" spcFirstLastPara="1" rIns="91425" wrap="square" tIns="91425">
            <a:spAutoFit/>
          </a:bodyPr>
          <a:lstStyle/>
          <a:p>
            <a:pPr indent="-381000" lvl="0" marL="457200" rtl="0" algn="just">
              <a:lnSpc>
                <a:spcPct val="115000"/>
              </a:lnSpc>
              <a:spcBef>
                <a:spcPts val="1200"/>
              </a:spcBef>
              <a:spcAft>
                <a:spcPts val="0"/>
              </a:spcAft>
              <a:buClr>
                <a:schemeClr val="dk1"/>
              </a:buClr>
              <a:buSzPts val="2400"/>
              <a:buFont typeface="Calibri"/>
              <a:buChar char="●"/>
            </a:pPr>
            <a:r>
              <a:rPr lang="en-US" sz="1100"/>
              <a:t>·</a:t>
            </a:r>
            <a:r>
              <a:rPr lang="en-US" sz="700">
                <a:latin typeface="Times New Roman"/>
                <a:ea typeface="Times New Roman"/>
                <a:cs typeface="Times New Roman"/>
                <a:sym typeface="Times New Roman"/>
              </a:rPr>
              <a:t>    </a:t>
            </a:r>
            <a:r>
              <a:rPr lang="en-US" sz="1600">
                <a:latin typeface="Times New Roman"/>
                <a:ea typeface="Times New Roman"/>
                <a:cs typeface="Times New Roman"/>
                <a:sym typeface="Times New Roman"/>
              </a:rPr>
              <a:t>    </a:t>
            </a:r>
            <a:r>
              <a:rPr lang="en-US" sz="2100">
                <a:latin typeface="Times New Roman"/>
                <a:ea typeface="Times New Roman"/>
                <a:cs typeface="Times New Roman"/>
                <a:sym typeface="Times New Roman"/>
              </a:rPr>
              <a:t>Project title</a:t>
            </a:r>
            <a:endParaRPr sz="2100">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Calibri"/>
              <a:buChar char="●"/>
            </a:pPr>
            <a:r>
              <a:rPr lang="en-US" sz="2000"/>
              <a:t>·</a:t>
            </a:r>
            <a:r>
              <a:rPr lang="en-US" sz="1600">
                <a:latin typeface="Times New Roman"/>
                <a:ea typeface="Times New Roman"/>
                <a:cs typeface="Times New Roman"/>
                <a:sym typeface="Times New Roman"/>
              </a:rPr>
              <a:t>        </a:t>
            </a:r>
            <a:r>
              <a:rPr lang="en-US" sz="2100">
                <a:latin typeface="Times New Roman"/>
                <a:ea typeface="Times New Roman"/>
                <a:cs typeface="Times New Roman"/>
                <a:sym typeface="Times New Roman"/>
              </a:rPr>
              <a:t>Introduction – Problem statement / Objectives</a:t>
            </a:r>
            <a:endParaRPr sz="2100">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Calibri"/>
              <a:buChar char="●"/>
            </a:pPr>
            <a:r>
              <a:rPr lang="en-US" sz="2000"/>
              <a:t>·</a:t>
            </a:r>
            <a:r>
              <a:rPr lang="en-US" sz="1600">
                <a:latin typeface="Times New Roman"/>
                <a:ea typeface="Times New Roman"/>
                <a:cs typeface="Times New Roman"/>
                <a:sym typeface="Times New Roman"/>
              </a:rPr>
              <a:t>        </a:t>
            </a:r>
            <a:r>
              <a:rPr lang="en-US" sz="2100">
                <a:latin typeface="Times New Roman"/>
                <a:ea typeface="Times New Roman"/>
                <a:cs typeface="Times New Roman"/>
                <a:sym typeface="Times New Roman"/>
              </a:rPr>
              <a:t>Literature Survey</a:t>
            </a:r>
            <a:endParaRPr sz="2100">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Calibri"/>
              <a:buChar char="●"/>
            </a:pPr>
            <a:r>
              <a:rPr lang="en-US" sz="2000"/>
              <a:t>·</a:t>
            </a:r>
            <a:r>
              <a:rPr lang="en-US" sz="1600">
                <a:latin typeface="Times New Roman"/>
                <a:ea typeface="Times New Roman"/>
                <a:cs typeface="Times New Roman"/>
                <a:sym typeface="Times New Roman"/>
              </a:rPr>
              <a:t>        </a:t>
            </a:r>
            <a:r>
              <a:rPr lang="en-US" sz="2100">
                <a:latin typeface="Times New Roman"/>
                <a:ea typeface="Times New Roman"/>
                <a:cs typeface="Times New Roman"/>
                <a:sym typeface="Times New Roman"/>
              </a:rPr>
              <a:t>Architecture diagram / Block diagram of the modules</a:t>
            </a:r>
            <a:endParaRPr sz="2100">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Calibri"/>
              <a:buChar char="●"/>
            </a:pPr>
            <a:r>
              <a:rPr lang="en-US" sz="2000"/>
              <a:t>·</a:t>
            </a:r>
            <a:r>
              <a:rPr lang="en-US" sz="2100">
                <a:latin typeface="Times New Roman"/>
                <a:ea typeface="Times New Roman"/>
                <a:cs typeface="Times New Roman"/>
                <a:sym typeface="Times New Roman"/>
              </a:rPr>
              <a:t>UML Diagrams-ER diagrams/Use case diagram/Activity diagram (whichever is applicable)</a:t>
            </a:r>
            <a:endParaRPr sz="2100">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Calibri"/>
              <a:buChar char="●"/>
            </a:pPr>
            <a:r>
              <a:rPr lang="en-US" sz="2000"/>
              <a:t>·</a:t>
            </a:r>
            <a:r>
              <a:rPr lang="en-US" sz="1600">
                <a:latin typeface="Times New Roman"/>
                <a:ea typeface="Times New Roman"/>
                <a:cs typeface="Times New Roman"/>
                <a:sym typeface="Times New Roman"/>
              </a:rPr>
              <a:t>        </a:t>
            </a:r>
            <a:r>
              <a:rPr lang="en-US" sz="2100">
                <a:latin typeface="Times New Roman"/>
                <a:ea typeface="Times New Roman"/>
                <a:cs typeface="Times New Roman"/>
                <a:sym typeface="Times New Roman"/>
              </a:rPr>
              <a:t>Algorithms used</a:t>
            </a:r>
            <a:endParaRPr sz="2100">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2400">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33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6"/>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a:t>Project Title</a:t>
            </a:r>
            <a:endParaRPr/>
          </a:p>
          <a:p>
            <a:pPr indent="0" lvl="0" marL="0" rtl="0" algn="l">
              <a:spcBef>
                <a:spcPts val="1200"/>
              </a:spcBef>
              <a:spcAft>
                <a:spcPts val="1200"/>
              </a:spcAft>
              <a:buNone/>
            </a:pPr>
            <a:r>
              <a:rPr lang="en-US" sz="2700"/>
              <a:t> Hand gesture recognition</a:t>
            </a:r>
            <a:endParaRPr sz="2700"/>
          </a:p>
        </p:txBody>
      </p:sp>
      <p:sp>
        <p:nvSpPr>
          <p:cNvPr id="308" name="Google Shape;308;p16"/>
          <p:cNvSpPr txBox="1"/>
          <p:nvPr>
            <p:ph idx="12" type="sldNum"/>
          </p:nvPr>
        </p:nvSpPr>
        <p:spPr>
          <a:xfrm>
            <a:off x="6553200" y="6356350"/>
            <a:ext cx="21336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900"/>
              <a:t>‹#›</a:t>
            </a:fld>
            <a:endParaRPr sz="900"/>
          </a:p>
        </p:txBody>
      </p:sp>
      <p:pic>
        <p:nvPicPr>
          <p:cNvPr id="309" name="Google Shape;309;p16"/>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7"/>
          <p:cNvSpPr txBox="1"/>
          <p:nvPr>
            <p:ph idx="1" type="body"/>
          </p:nvPr>
        </p:nvSpPr>
        <p:spPr>
          <a:xfrm>
            <a:off x="457200" y="1600200"/>
            <a:ext cx="8229600" cy="4526100"/>
          </a:xfrm>
          <a:prstGeom prst="rect">
            <a:avLst/>
          </a:prstGeom>
        </p:spPr>
        <p:txBody>
          <a:bodyPr anchorCtr="0" anchor="t" bIns="45700" lIns="91425" spcFirstLastPara="1" rIns="91425" wrap="square" tIns="45700">
            <a:normAutofit fontScale="40000"/>
          </a:bodyPr>
          <a:lstStyle/>
          <a:p>
            <a:pPr indent="0" lvl="0" marL="0" rtl="0" algn="l">
              <a:spcBef>
                <a:spcPts val="360"/>
              </a:spcBef>
              <a:spcAft>
                <a:spcPts val="0"/>
              </a:spcAft>
              <a:buNone/>
            </a:pPr>
            <a:r>
              <a:rPr lang="en-US" sz="6778"/>
              <a:t>Introduction</a:t>
            </a:r>
            <a:endParaRPr sz="6778"/>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440"/>
              <a:buFont typeface="Arial"/>
              <a:buNone/>
            </a:pPr>
            <a:r>
              <a:rPr lang="en-US" sz="4928">
                <a:highlight>
                  <a:srgbClr val="F3F4FA"/>
                </a:highlight>
                <a:latin typeface="Times New Roman"/>
                <a:ea typeface="Times New Roman"/>
                <a:cs typeface="Times New Roman"/>
                <a:sym typeface="Times New Roman"/>
              </a:rPr>
              <a:t>Computer vision based techniques have the potential to</a:t>
            </a:r>
            <a:endParaRPr sz="4928">
              <a:highlight>
                <a:srgbClr val="F3F4FA"/>
              </a:highlight>
              <a:latin typeface="Times New Roman"/>
              <a:ea typeface="Times New Roman"/>
              <a:cs typeface="Times New Roman"/>
              <a:sym typeface="Times New Roman"/>
            </a:endParaRPr>
          </a:p>
          <a:p>
            <a:pPr indent="0" lvl="0" marL="0" rtl="0" algn="l">
              <a:spcBef>
                <a:spcPts val="1200"/>
              </a:spcBef>
              <a:spcAft>
                <a:spcPts val="0"/>
              </a:spcAft>
              <a:buNone/>
            </a:pPr>
            <a:r>
              <a:rPr lang="en-US" sz="4928">
                <a:highlight>
                  <a:srgbClr val="F3F4FA"/>
                </a:highlight>
                <a:latin typeface="Times New Roman"/>
                <a:ea typeface="Times New Roman"/>
                <a:cs typeface="Times New Roman"/>
                <a:sym typeface="Times New Roman"/>
              </a:rPr>
              <a:t> provide more natural and non-contact solutions,there are non invasive and are based on the way human beings perceive information about their surroundings. Although it is difficult to design a vision based interface for generic usage, yet it is feasible to design such an interface for a controlled environment but has no lake of challenges including accuracy, processing speed.</a:t>
            </a:r>
            <a:endParaRPr sz="4928">
              <a:highlight>
                <a:srgbClr val="F3F4FA"/>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440"/>
              <a:buFont typeface="Arial"/>
              <a:buNone/>
            </a:pPr>
            <a:r>
              <a:t/>
            </a:r>
            <a:endParaRPr sz="5350">
              <a:highlight>
                <a:srgbClr val="F3F4FA"/>
              </a:highlight>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sz="2248"/>
          </a:p>
        </p:txBody>
      </p:sp>
      <p:sp>
        <p:nvSpPr>
          <p:cNvPr id="316" name="Google Shape;316;p17"/>
          <p:cNvSpPr txBox="1"/>
          <p:nvPr>
            <p:ph idx="12" type="sldNum"/>
          </p:nvPr>
        </p:nvSpPr>
        <p:spPr>
          <a:xfrm>
            <a:off x="6553200" y="6356350"/>
            <a:ext cx="21336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900"/>
              <a:t>‹#›</a:t>
            </a:fld>
            <a:endParaRPr sz="900"/>
          </a:p>
        </p:txBody>
      </p:sp>
      <p:pic>
        <p:nvPicPr>
          <p:cNvPr id="317" name="Google Shape;317;p17"/>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8"/>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sz="4232"/>
              <a:t>Problem Statement</a:t>
            </a:r>
            <a:endParaRPr sz="4232"/>
          </a:p>
          <a:p>
            <a:pPr indent="0" lvl="0" marL="0" rtl="0" algn="l">
              <a:spcBef>
                <a:spcPts val="1200"/>
              </a:spcBef>
              <a:spcAft>
                <a:spcPts val="1200"/>
              </a:spcAft>
              <a:buNone/>
            </a:pPr>
            <a:r>
              <a:rPr lang="en-US" sz="1800"/>
              <a:t>In the traditional hand gesture recognition methods, lots of dependencies on gloves and sensors makes it more difficult to make some actual use of this field and makes it less flexible, but with development of technologies like Kinect sensor, provides new opportunities for human computer interaction. When we work on image dataset for better recognition the goal is to extract more features so that gesture recognition gives better results. It has been observed that if we extract more features, it is a lot easier to identify the hand gesture with better accuracy as well as accuracy can also be increased by improving the classification process. In this research a better feature extraction and hybrid classification is applied to enhance the result of the gesture recognition model. </a:t>
            </a:r>
            <a:endParaRPr sz="1800"/>
          </a:p>
        </p:txBody>
      </p:sp>
      <p:sp>
        <p:nvSpPr>
          <p:cNvPr id="324" name="Google Shape;324;p18"/>
          <p:cNvSpPr txBox="1"/>
          <p:nvPr>
            <p:ph idx="12" type="sldNum"/>
          </p:nvPr>
        </p:nvSpPr>
        <p:spPr>
          <a:xfrm>
            <a:off x="6553200" y="6356350"/>
            <a:ext cx="21336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900"/>
              <a:t>‹#›</a:t>
            </a:fld>
            <a:endParaRPr sz="900"/>
          </a:p>
        </p:txBody>
      </p:sp>
      <p:pic>
        <p:nvPicPr>
          <p:cNvPr id="325" name="Google Shape;325;p18"/>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9"/>
          <p:cNvSpPr txBox="1"/>
          <p:nvPr>
            <p:ph idx="1" type="body"/>
          </p:nvPr>
        </p:nvSpPr>
        <p:spPr>
          <a:xfrm>
            <a:off x="457200" y="1600200"/>
            <a:ext cx="8229600" cy="4526100"/>
          </a:xfrm>
          <a:prstGeom prst="rect">
            <a:avLst/>
          </a:prstGeom>
        </p:spPr>
        <p:txBody>
          <a:bodyPr anchorCtr="0" anchor="t" bIns="45700" lIns="91425" spcFirstLastPara="1" rIns="91425" wrap="square" tIns="45700">
            <a:normAutofit fontScale="92500" lnSpcReduction="20000"/>
          </a:bodyPr>
          <a:lstStyle/>
          <a:p>
            <a:pPr indent="0" lvl="0" marL="0" rtl="0" algn="l">
              <a:spcBef>
                <a:spcPts val="360"/>
              </a:spcBef>
              <a:spcAft>
                <a:spcPts val="0"/>
              </a:spcAft>
              <a:buNone/>
            </a:pPr>
            <a:r>
              <a:rPr lang="en-US" sz="3250"/>
              <a:t>Objectives</a:t>
            </a:r>
            <a:endParaRPr sz="3250"/>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48921"/>
              <a:buFont typeface="Arial"/>
              <a:buNone/>
            </a:pPr>
            <a:r>
              <a:rPr lang="en-US" sz="2248"/>
              <a:t>With development of technologies like Kinect sensor, provides new opportunities for human computer interaction. When we work on image dataset for better recognition the goal is to extract more features so that gesture recognition gives better results. It has been observed that if we extract more features, it is a lot easier to identify the hand gesture with better accuracy as well as accuracy can also be increased by improving the classification process. In this research a better feature extraction and hybrid classification is applied to enhance the result of the gesture recognition model. </a:t>
            </a:r>
            <a:endParaRPr sz="2248"/>
          </a:p>
          <a:p>
            <a:pPr indent="0" lvl="0" marL="0" rtl="0" algn="l">
              <a:spcBef>
                <a:spcPts val="1200"/>
              </a:spcBef>
              <a:spcAft>
                <a:spcPts val="1200"/>
              </a:spcAft>
              <a:buNone/>
            </a:pPr>
            <a:r>
              <a:t/>
            </a:r>
            <a:endParaRPr sz="3563"/>
          </a:p>
        </p:txBody>
      </p:sp>
      <p:sp>
        <p:nvSpPr>
          <p:cNvPr id="332" name="Google Shape;332;p19"/>
          <p:cNvSpPr txBox="1"/>
          <p:nvPr>
            <p:ph idx="12" type="sldNum"/>
          </p:nvPr>
        </p:nvSpPr>
        <p:spPr>
          <a:xfrm>
            <a:off x="6553200" y="6356350"/>
            <a:ext cx="21336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900"/>
              <a:t>‹#›</a:t>
            </a:fld>
            <a:endParaRPr sz="900"/>
          </a:p>
        </p:txBody>
      </p:sp>
      <p:pic>
        <p:nvPicPr>
          <p:cNvPr id="333" name="Google Shape;333;p19"/>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0"/>
          <p:cNvSpPr txBox="1"/>
          <p:nvPr>
            <p:ph idx="1" type="body"/>
          </p:nvPr>
        </p:nvSpPr>
        <p:spPr>
          <a:xfrm>
            <a:off x="457200" y="1600200"/>
            <a:ext cx="6278400" cy="590700"/>
          </a:xfrm>
          <a:prstGeom prst="rect">
            <a:avLst/>
          </a:prstGeom>
        </p:spPr>
        <p:txBody>
          <a:bodyPr anchorCtr="0" anchor="t" bIns="45700" lIns="91425" spcFirstLastPara="1" rIns="91425" wrap="square" tIns="45700">
            <a:normAutofit fontScale="25000" lnSpcReduction="20000"/>
          </a:bodyPr>
          <a:lstStyle/>
          <a:p>
            <a:pPr indent="0" lvl="0" marL="0" rtl="0" algn="l">
              <a:spcBef>
                <a:spcPts val="360"/>
              </a:spcBef>
              <a:spcAft>
                <a:spcPts val="0"/>
              </a:spcAft>
              <a:buNone/>
            </a:pPr>
            <a:r>
              <a:rPr lang="en-US" sz="9200">
                <a:solidFill>
                  <a:srgbClr val="000000"/>
                </a:solidFill>
                <a:latin typeface="Times New Roman"/>
                <a:ea typeface="Times New Roman"/>
                <a:cs typeface="Times New Roman"/>
                <a:sym typeface="Times New Roman"/>
              </a:rPr>
              <a:t>Architecture diagram</a:t>
            </a:r>
            <a:endParaRPr sz="20800"/>
          </a:p>
          <a:p>
            <a:pPr indent="0" lvl="0" marL="0" rtl="0" algn="l">
              <a:spcBef>
                <a:spcPts val="1200"/>
              </a:spcBef>
              <a:spcAft>
                <a:spcPts val="0"/>
              </a:spcAft>
              <a:buNone/>
            </a:pPr>
            <a:r>
              <a:t/>
            </a:r>
            <a:endParaRPr/>
          </a:p>
          <a:p>
            <a:pPr indent="0" lvl="0" marL="0" rtl="0" algn="l">
              <a:spcBef>
                <a:spcPts val="1200"/>
              </a:spcBef>
              <a:spcAft>
                <a:spcPts val="0"/>
              </a:spcAft>
              <a:buNone/>
            </a:pPr>
            <a:r>
              <a:t/>
            </a:r>
            <a:endParaRPr sz="72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340" name="Google Shape;340;p20"/>
          <p:cNvSpPr txBox="1"/>
          <p:nvPr>
            <p:ph idx="12" type="sldNum"/>
          </p:nvPr>
        </p:nvSpPr>
        <p:spPr>
          <a:xfrm>
            <a:off x="6553200" y="6356350"/>
            <a:ext cx="21336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900"/>
              <a:t>‹#›</a:t>
            </a:fld>
            <a:endParaRPr sz="900"/>
          </a:p>
        </p:txBody>
      </p:sp>
      <p:pic>
        <p:nvPicPr>
          <p:cNvPr id="341" name="Google Shape;341;p20"/>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pic>
        <p:nvPicPr>
          <p:cNvPr id="342" name="Google Shape;342;p20"/>
          <p:cNvPicPr preferRelativeResize="0"/>
          <p:nvPr/>
        </p:nvPicPr>
        <p:blipFill>
          <a:blip r:embed="rId4">
            <a:alphaModFix/>
          </a:blip>
          <a:stretch>
            <a:fillRect/>
          </a:stretch>
        </p:blipFill>
        <p:spPr>
          <a:xfrm>
            <a:off x="1567550" y="2004025"/>
            <a:ext cx="6248401" cy="435233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1"/>
          <p:cNvSpPr txBox="1"/>
          <p:nvPr>
            <p:ph idx="1" type="body"/>
          </p:nvPr>
        </p:nvSpPr>
        <p:spPr>
          <a:xfrm>
            <a:off x="457200" y="1600200"/>
            <a:ext cx="8229600" cy="645000"/>
          </a:xfrm>
          <a:prstGeom prst="rect">
            <a:avLst/>
          </a:prstGeom>
        </p:spPr>
        <p:txBody>
          <a:bodyPr anchorCtr="0" anchor="t" bIns="45700" lIns="91425" spcFirstLastPara="1" rIns="91425" wrap="square" tIns="45700">
            <a:normAutofit fontScale="25000" lnSpcReduction="20000"/>
          </a:bodyPr>
          <a:lstStyle/>
          <a:p>
            <a:pPr indent="0" lvl="0" marL="0" rtl="0" algn="l">
              <a:spcBef>
                <a:spcPts val="360"/>
              </a:spcBef>
              <a:spcAft>
                <a:spcPts val="0"/>
              </a:spcAft>
              <a:buNone/>
            </a:pPr>
            <a:r>
              <a:rPr lang="en-US" sz="15900">
                <a:solidFill>
                  <a:srgbClr val="000000"/>
                </a:solidFill>
                <a:latin typeface="Times New Roman"/>
                <a:ea typeface="Times New Roman"/>
                <a:cs typeface="Times New Roman"/>
                <a:sym typeface="Times New Roman"/>
              </a:rPr>
              <a:t>ER diagram</a:t>
            </a:r>
            <a:endParaRPr sz="18488"/>
          </a:p>
          <a:p>
            <a:pPr indent="0" lvl="0" marL="0" rtl="0" algn="l">
              <a:spcBef>
                <a:spcPts val="1200"/>
              </a:spcBef>
              <a:spcAft>
                <a:spcPts val="0"/>
              </a:spcAft>
              <a:buNone/>
            </a:pPr>
            <a:r>
              <a:t/>
            </a:r>
            <a:endParaRPr sz="2230"/>
          </a:p>
          <a:p>
            <a:pPr indent="0" lvl="0" marL="0" rtl="0" algn="l">
              <a:spcBef>
                <a:spcPts val="1200"/>
              </a:spcBef>
              <a:spcAft>
                <a:spcPts val="1200"/>
              </a:spcAft>
              <a:buNone/>
            </a:pPr>
            <a:r>
              <a:t/>
            </a:r>
            <a:endParaRPr/>
          </a:p>
        </p:txBody>
      </p:sp>
      <p:sp>
        <p:nvSpPr>
          <p:cNvPr id="349" name="Google Shape;349;p21"/>
          <p:cNvSpPr txBox="1"/>
          <p:nvPr>
            <p:ph idx="12" type="sldNum"/>
          </p:nvPr>
        </p:nvSpPr>
        <p:spPr>
          <a:xfrm>
            <a:off x="6553200" y="6356350"/>
            <a:ext cx="21336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900"/>
              <a:t>‹#›</a:t>
            </a:fld>
            <a:endParaRPr sz="900"/>
          </a:p>
        </p:txBody>
      </p:sp>
      <p:pic>
        <p:nvPicPr>
          <p:cNvPr id="350" name="Google Shape;350;p21"/>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pic>
        <p:nvPicPr>
          <p:cNvPr id="351" name="Google Shape;351;p21"/>
          <p:cNvPicPr preferRelativeResize="0"/>
          <p:nvPr/>
        </p:nvPicPr>
        <p:blipFill>
          <a:blip r:embed="rId4">
            <a:alphaModFix/>
          </a:blip>
          <a:stretch>
            <a:fillRect/>
          </a:stretch>
        </p:blipFill>
        <p:spPr>
          <a:xfrm>
            <a:off x="3581400" y="1275000"/>
            <a:ext cx="4637326" cy="5362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2"/>
          <p:cNvSpPr txBox="1"/>
          <p:nvPr>
            <p:ph type="title"/>
          </p:nvPr>
        </p:nvSpPr>
        <p:spPr>
          <a:xfrm flipH="1" rot="-531">
            <a:off x="2993520" y="1350357"/>
            <a:ext cx="3883500" cy="742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Literature Survey</a:t>
            </a:r>
            <a:endParaRPr/>
          </a:p>
        </p:txBody>
      </p:sp>
      <p:sp>
        <p:nvSpPr>
          <p:cNvPr id="358" name="Google Shape;358;p22"/>
          <p:cNvSpPr txBox="1"/>
          <p:nvPr>
            <p:ph idx="1" type="body"/>
          </p:nvPr>
        </p:nvSpPr>
        <p:spPr>
          <a:xfrm>
            <a:off x="457200" y="2294175"/>
            <a:ext cx="8229600" cy="658500"/>
          </a:xfrm>
          <a:prstGeom prst="rect">
            <a:avLst/>
          </a:prstGeom>
        </p:spPr>
        <p:txBody>
          <a:bodyPr anchorCtr="0" anchor="t" bIns="45700" lIns="91425" spcFirstLastPara="1" rIns="91425" wrap="square" tIns="45700">
            <a:noAutofit/>
          </a:bodyPr>
          <a:lstStyle/>
          <a:p>
            <a:pPr indent="0" lvl="0" marL="0" rtl="0" algn="l">
              <a:spcBef>
                <a:spcPts val="360"/>
              </a:spcBef>
              <a:spcAft>
                <a:spcPts val="1200"/>
              </a:spcAft>
              <a:buNone/>
            </a:pPr>
            <a:r>
              <a:rPr lang="en-US" sz="2000"/>
              <a:t>The data set which I have used consisting of fist and palm images on which model is trained and then model is tested on the same data set which looks like this:</a:t>
            </a:r>
            <a:endParaRPr sz="2000"/>
          </a:p>
        </p:txBody>
      </p:sp>
      <p:sp>
        <p:nvSpPr>
          <p:cNvPr id="359" name="Google Shape;359;p22"/>
          <p:cNvSpPr txBox="1"/>
          <p:nvPr>
            <p:ph idx="12" type="sldNum"/>
          </p:nvPr>
        </p:nvSpPr>
        <p:spPr>
          <a:xfrm>
            <a:off x="6553200" y="6356350"/>
            <a:ext cx="21336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60" name="Google Shape;360;p22"/>
          <p:cNvPicPr preferRelativeResize="0"/>
          <p:nvPr/>
        </p:nvPicPr>
        <p:blipFill rotWithShape="1">
          <a:blip r:embed="rId3">
            <a:alphaModFix/>
          </a:blip>
          <a:srcRect b="0" l="0" r="0" t="0"/>
          <a:stretch/>
        </p:blipFill>
        <p:spPr>
          <a:xfrm>
            <a:off x="228600" y="553350"/>
            <a:ext cx="2561620" cy="864300"/>
          </a:xfrm>
          <a:prstGeom prst="rect">
            <a:avLst/>
          </a:prstGeom>
          <a:noFill/>
          <a:ln>
            <a:noFill/>
          </a:ln>
        </p:spPr>
      </p:pic>
      <p:pic>
        <p:nvPicPr>
          <p:cNvPr id="361" name="Google Shape;361;p22"/>
          <p:cNvPicPr preferRelativeResize="0"/>
          <p:nvPr/>
        </p:nvPicPr>
        <p:blipFill>
          <a:blip r:embed="rId4">
            <a:alphaModFix/>
          </a:blip>
          <a:stretch>
            <a:fillRect/>
          </a:stretch>
        </p:blipFill>
        <p:spPr>
          <a:xfrm>
            <a:off x="228600" y="3649350"/>
            <a:ext cx="8839201" cy="176784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