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Cyberquiz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Colton Richardson, Jacob Sennett, Nolan </a:t>
            </a:r>
            <a:r>
              <a:rPr lang="en-US" dirty="0" err="1"/>
              <a:t>lofton</a:t>
            </a:r>
            <a:r>
              <a:rPr lang="en-US" dirty="0"/>
              <a:t>, and </a:t>
            </a:r>
            <a:r>
              <a:rPr lang="en-US" dirty="0" err="1"/>
              <a:t>tyler</a:t>
            </a:r>
            <a:r>
              <a:rPr lang="en-US" dirty="0"/>
              <a:t> nelson</a:t>
            </a:r>
          </a:p>
        </p:txBody>
      </p:sp>
    </p:spTree>
    <p:extLst>
      <p:ext uri="{BB962C8B-B14F-4D97-AF65-F5344CB8AC3E}">
        <p14:creationId xmlns:p14="http://schemas.microsoft.com/office/powerpoint/2010/main" val="336988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Cyberquiz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quiz program</a:t>
            </a:r>
          </a:p>
          <a:p>
            <a:r>
              <a:rPr lang="en-US" dirty="0"/>
              <a:t>Test the knowledge of advanced Computer Science students</a:t>
            </a:r>
          </a:p>
          <a:p>
            <a:r>
              <a:rPr lang="en-US" dirty="0"/>
              <a:t>Questions designed from the curriculum of the advanced classes</a:t>
            </a:r>
          </a:p>
        </p:txBody>
      </p:sp>
    </p:spTree>
    <p:extLst>
      <p:ext uri="{BB962C8B-B14F-4D97-AF65-F5344CB8AC3E}">
        <p14:creationId xmlns:p14="http://schemas.microsoft.com/office/powerpoint/2010/main" val="112656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relevant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 players on knowledge they should have acquired</a:t>
            </a:r>
          </a:p>
          <a:p>
            <a:r>
              <a:rPr lang="en-US" dirty="0"/>
              <a:t>Making the program required us to use skills in: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GUIs</a:t>
            </a:r>
          </a:p>
          <a:p>
            <a:pPr lvl="1"/>
            <a:r>
              <a:rPr lang="en-US" dirty="0"/>
              <a:t>And general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56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dictionary to store the pictures for the questions and the pin number for the right answers</a:t>
            </a:r>
          </a:p>
          <a:p>
            <a:r>
              <a:rPr lang="en-US" dirty="0"/>
              <a:t>(insert picture of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name and score stored in a dictionary</a:t>
            </a:r>
          </a:p>
          <a:p>
            <a:r>
              <a:rPr lang="en-US" dirty="0"/>
              <a:t>When team selects a category the programs checks to be sure the category has questions remaining, then selects a random question.</a:t>
            </a:r>
          </a:p>
          <a:p>
            <a:r>
              <a:rPr lang="en-US" dirty="0"/>
              <a:t>Once the question has been attempted it is removed from the question pool and points or wrong answers are added depending on the result.</a:t>
            </a:r>
          </a:p>
          <a:p>
            <a:r>
              <a:rPr lang="en-US" dirty="0"/>
              <a:t>The process loops until all questions are answered or three wrong answers have been inputted.</a:t>
            </a:r>
          </a:p>
          <a:p>
            <a:r>
              <a:rPr lang="en-US" dirty="0"/>
              <a:t>So lets see it in action!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91" y="25756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046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problem was time management</a:t>
            </a:r>
          </a:p>
          <a:p>
            <a:pPr lvl="1"/>
            <a:r>
              <a:rPr lang="en-US" dirty="0"/>
              <a:t>The GUI was much more complex than expected</a:t>
            </a:r>
          </a:p>
          <a:p>
            <a:pPr lvl="1"/>
            <a:r>
              <a:rPr lang="en-US" dirty="0"/>
              <a:t>Backbone was scheduled to take to long</a:t>
            </a:r>
          </a:p>
          <a:p>
            <a:pPr lvl="1"/>
            <a:r>
              <a:rPr lang="en-US" dirty="0"/>
              <a:t>GUI not scheduled long enough</a:t>
            </a:r>
          </a:p>
          <a:p>
            <a:pPr lvl="1"/>
            <a:endParaRPr lang="en-US" dirty="0"/>
          </a:p>
          <a:p>
            <a:r>
              <a:rPr lang="en-US" dirty="0"/>
              <a:t>We also had problem interpreting one of the errors we encountered that sent us off on a tangent</a:t>
            </a:r>
          </a:p>
        </p:txBody>
      </p:sp>
    </p:spTree>
    <p:extLst>
      <p:ext uri="{BB962C8B-B14F-4D97-AF65-F5344CB8AC3E}">
        <p14:creationId xmlns:p14="http://schemas.microsoft.com/office/powerpoint/2010/main" val="10192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234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Project Cyberquiz</vt:lpstr>
      <vt:lpstr>What is Cyberquiz?</vt:lpstr>
      <vt:lpstr>Why is it relevant</vt:lpstr>
      <vt:lpstr>How does it work?</vt:lpstr>
      <vt:lpstr>How does it work cont’d…</vt:lpstr>
      <vt:lpstr>Demo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Cyberquiz</dc:title>
  <dc:creator>Jacob Sennett</dc:creator>
  <cp:lastModifiedBy>Jacob Sennett</cp:lastModifiedBy>
  <cp:revision>4</cp:revision>
  <dcterms:created xsi:type="dcterms:W3CDTF">2017-05-11T02:18:17Z</dcterms:created>
  <dcterms:modified xsi:type="dcterms:W3CDTF">2017-05-11T02:51:10Z</dcterms:modified>
</cp:coreProperties>
</file>