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74" r:id="rId3"/>
    <p:sldId id="29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75" autoAdjust="0"/>
  </p:normalViewPr>
  <p:slideViewPr>
    <p:cSldViewPr>
      <p:cViewPr varScale="1">
        <p:scale>
          <a:sx n="110" d="100"/>
          <a:sy n="110" d="100"/>
        </p:scale>
        <p:origin x="630" y="11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DB26C-9B27-4D55-BCC8-D8E606A8497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221A0283-5CB3-45C9-9498-8DF33641EF8F}">
      <dgm:prSet phldrT="[텍스트]"/>
      <dgm:spPr/>
      <dgm:t>
        <a:bodyPr/>
        <a:lstStyle/>
        <a:p>
          <a:pPr latinLnBrk="1"/>
          <a:r>
            <a:rPr lang="ko-KR" altLang="en-US" dirty="0"/>
            <a:t>이미지 셋 구축</a:t>
          </a:r>
        </a:p>
      </dgm:t>
    </dgm:pt>
    <dgm:pt modelId="{F8DF7BC9-7677-4EFF-BD03-DD06C0F166E7}" type="parTrans" cxnId="{9B5F6480-4B4D-4F0A-8A10-BAE594CE3904}">
      <dgm:prSet/>
      <dgm:spPr/>
      <dgm:t>
        <a:bodyPr/>
        <a:lstStyle/>
        <a:p>
          <a:pPr latinLnBrk="1"/>
          <a:endParaRPr lang="ko-KR" altLang="en-US"/>
        </a:p>
      </dgm:t>
    </dgm:pt>
    <dgm:pt modelId="{F9F61C56-FC96-4CFA-94FE-D35FA7C975E9}" type="sibTrans" cxnId="{9B5F6480-4B4D-4F0A-8A10-BAE594CE3904}">
      <dgm:prSet/>
      <dgm:spPr/>
      <dgm:t>
        <a:bodyPr/>
        <a:lstStyle/>
        <a:p>
          <a:pPr latinLnBrk="1"/>
          <a:endParaRPr lang="ko-KR" altLang="en-US"/>
        </a:p>
      </dgm:t>
    </dgm:pt>
    <dgm:pt modelId="{AD663688-8148-417C-B35F-8A210A26321D}">
      <dgm:prSet phldrT="[텍스트]"/>
      <dgm:spPr/>
      <dgm:t>
        <a:bodyPr/>
        <a:lstStyle/>
        <a:p>
          <a:pPr latinLnBrk="1"/>
          <a:r>
            <a:rPr lang="ko-KR" altLang="en-US" dirty="0"/>
            <a:t>구글 카테고리를 활용한 데이터셋 구축</a:t>
          </a:r>
        </a:p>
      </dgm:t>
    </dgm:pt>
    <dgm:pt modelId="{1B25D0EA-07A4-4AA4-8889-21855E247F91}" type="parTrans" cxnId="{495812C9-20A5-4DD4-A3EB-D360CF08C2E3}">
      <dgm:prSet/>
      <dgm:spPr/>
      <dgm:t>
        <a:bodyPr/>
        <a:lstStyle/>
        <a:p>
          <a:pPr latinLnBrk="1"/>
          <a:endParaRPr lang="ko-KR" altLang="en-US"/>
        </a:p>
      </dgm:t>
    </dgm:pt>
    <dgm:pt modelId="{DB482A01-FF14-4840-BB5B-DC02F7A264D5}" type="sibTrans" cxnId="{495812C9-20A5-4DD4-A3EB-D360CF08C2E3}">
      <dgm:prSet/>
      <dgm:spPr/>
      <dgm:t>
        <a:bodyPr/>
        <a:lstStyle/>
        <a:p>
          <a:pPr latinLnBrk="1"/>
          <a:endParaRPr lang="ko-KR" altLang="en-US"/>
        </a:p>
      </dgm:t>
    </dgm:pt>
    <dgm:pt modelId="{98A44164-233D-402F-982C-E17F186DD6C4}">
      <dgm:prSet phldrT="[텍스트]"/>
      <dgm:spPr/>
      <dgm:t>
        <a:bodyPr/>
        <a:lstStyle/>
        <a:p>
          <a:pPr latinLnBrk="1"/>
          <a:r>
            <a:rPr lang="ko-KR" altLang="en-US" dirty="0"/>
            <a:t>데이터 셋 적용</a:t>
          </a:r>
        </a:p>
      </dgm:t>
    </dgm:pt>
    <dgm:pt modelId="{330EF9DA-2EF6-47D7-B3E1-1304C61FBA4A}" type="parTrans" cxnId="{2BAFAD41-8B24-4B51-82D8-022B96EC3A57}">
      <dgm:prSet/>
      <dgm:spPr/>
      <dgm:t>
        <a:bodyPr/>
        <a:lstStyle/>
        <a:p>
          <a:pPr latinLnBrk="1"/>
          <a:endParaRPr lang="ko-KR" altLang="en-US"/>
        </a:p>
      </dgm:t>
    </dgm:pt>
    <dgm:pt modelId="{3B7E2FDC-1D92-4CE2-8CF0-3695A38385C6}" type="sibTrans" cxnId="{2BAFAD41-8B24-4B51-82D8-022B96EC3A57}">
      <dgm:prSet/>
      <dgm:spPr/>
      <dgm:t>
        <a:bodyPr/>
        <a:lstStyle/>
        <a:p>
          <a:pPr latinLnBrk="1"/>
          <a:endParaRPr lang="ko-KR" altLang="en-US"/>
        </a:p>
      </dgm:t>
    </dgm:pt>
    <dgm:pt modelId="{014D53CB-A8E6-4C3E-8C21-F9E4C8580A24}">
      <dgm:prSet phldrT="[텍스트]"/>
      <dgm:spPr/>
      <dgm:t>
        <a:bodyPr/>
        <a:lstStyle/>
        <a:p>
          <a:pPr latinLnBrk="1"/>
          <a:r>
            <a:rPr lang="ko-KR" altLang="en-US" dirty="0"/>
            <a:t>구축된 데이터 셋을 기반으로 신경망 구축</a:t>
          </a:r>
        </a:p>
      </dgm:t>
    </dgm:pt>
    <dgm:pt modelId="{F6F5D5B0-D809-415B-BC42-117C7A28B3E9}" type="parTrans" cxnId="{CD7202AF-98BA-4FB7-BF33-0B8CACDC0598}">
      <dgm:prSet/>
      <dgm:spPr/>
      <dgm:t>
        <a:bodyPr/>
        <a:lstStyle/>
        <a:p>
          <a:pPr latinLnBrk="1"/>
          <a:endParaRPr lang="ko-KR" altLang="en-US"/>
        </a:p>
      </dgm:t>
    </dgm:pt>
    <dgm:pt modelId="{946D81B1-07DC-494A-8E64-F0F90B0244DA}" type="sibTrans" cxnId="{CD7202AF-98BA-4FB7-BF33-0B8CACDC0598}">
      <dgm:prSet/>
      <dgm:spPr/>
      <dgm:t>
        <a:bodyPr/>
        <a:lstStyle/>
        <a:p>
          <a:pPr latinLnBrk="1"/>
          <a:endParaRPr lang="ko-KR" altLang="en-US"/>
        </a:p>
      </dgm:t>
    </dgm:pt>
    <dgm:pt modelId="{1B0CF66A-E0CD-4E02-8DF0-B94D3724D9DF}">
      <dgm:prSet phldrT="[텍스트]"/>
      <dgm:spPr/>
      <dgm:t>
        <a:bodyPr/>
        <a:lstStyle/>
        <a:p>
          <a:pPr latinLnBrk="1"/>
          <a:r>
            <a:rPr lang="ko-KR" altLang="en-US" dirty="0"/>
            <a:t>실제 이미지 비교</a:t>
          </a:r>
        </a:p>
      </dgm:t>
    </dgm:pt>
    <dgm:pt modelId="{7FD9A390-7872-4180-9BC9-16542A44BB11}" type="parTrans" cxnId="{FE95D5AA-F752-4BB3-85E3-BCC605E01AA3}">
      <dgm:prSet/>
      <dgm:spPr/>
      <dgm:t>
        <a:bodyPr/>
        <a:lstStyle/>
        <a:p>
          <a:pPr latinLnBrk="1"/>
          <a:endParaRPr lang="ko-KR" altLang="en-US"/>
        </a:p>
      </dgm:t>
    </dgm:pt>
    <dgm:pt modelId="{5A7BF0C6-66B4-48BC-8613-9521CA7BDA75}" type="sibTrans" cxnId="{FE95D5AA-F752-4BB3-85E3-BCC605E01AA3}">
      <dgm:prSet/>
      <dgm:spPr/>
      <dgm:t>
        <a:bodyPr/>
        <a:lstStyle/>
        <a:p>
          <a:pPr latinLnBrk="1"/>
          <a:endParaRPr lang="ko-KR" altLang="en-US"/>
        </a:p>
      </dgm:t>
    </dgm:pt>
    <dgm:pt modelId="{46D1B224-CE19-48CC-91B4-094519224200}">
      <dgm:prSet phldrT="[텍스트]"/>
      <dgm:spPr/>
      <dgm:t>
        <a:bodyPr/>
        <a:lstStyle/>
        <a:p>
          <a:pPr latinLnBrk="1"/>
          <a:r>
            <a:rPr lang="ko-KR" altLang="en-US" dirty="0"/>
            <a:t>무작위로 선정된 임의의 이미지를 제대로 판별하는지 확인</a:t>
          </a:r>
        </a:p>
      </dgm:t>
    </dgm:pt>
    <dgm:pt modelId="{B527C83E-4CD9-432C-A5D3-D036F54E2207}" type="parTrans" cxnId="{1378B2A0-3B74-4DD3-9F85-634A8240F25F}">
      <dgm:prSet/>
      <dgm:spPr/>
      <dgm:t>
        <a:bodyPr/>
        <a:lstStyle/>
        <a:p>
          <a:pPr latinLnBrk="1"/>
          <a:endParaRPr lang="ko-KR" altLang="en-US"/>
        </a:p>
      </dgm:t>
    </dgm:pt>
    <dgm:pt modelId="{B6C2CFB5-F531-4EC5-97CD-BEE5BCA418EB}" type="sibTrans" cxnId="{1378B2A0-3B74-4DD3-9F85-634A8240F25F}">
      <dgm:prSet/>
      <dgm:spPr/>
      <dgm:t>
        <a:bodyPr/>
        <a:lstStyle/>
        <a:p>
          <a:pPr latinLnBrk="1"/>
          <a:endParaRPr lang="ko-KR" altLang="en-US"/>
        </a:p>
      </dgm:t>
    </dgm:pt>
    <dgm:pt modelId="{2EA57D55-F1AE-4D79-AEF4-07E8812DA65A}">
      <dgm:prSet phldrT="[텍스트]"/>
      <dgm:spPr/>
      <dgm:t>
        <a:bodyPr/>
        <a:lstStyle/>
        <a:p>
          <a:pPr latinLnBrk="1"/>
          <a:r>
            <a:rPr lang="ko-KR" altLang="en-US" dirty="0"/>
            <a:t>구축된 신경망을 이용하여 </a:t>
          </a:r>
          <a:r>
            <a:rPr lang="en-US" altLang="ko-KR" dirty="0"/>
            <a:t>CNN</a:t>
          </a:r>
          <a:r>
            <a:rPr lang="ko-KR" altLang="en-US" dirty="0"/>
            <a:t>으로 변경</a:t>
          </a:r>
        </a:p>
      </dgm:t>
    </dgm:pt>
    <dgm:pt modelId="{15CFA3E8-AAEB-48E6-815C-7DA8D4CDBB0B}" type="parTrans" cxnId="{29DA3977-A1FA-4BF5-94BD-481E556ADA9A}">
      <dgm:prSet/>
      <dgm:spPr/>
      <dgm:t>
        <a:bodyPr/>
        <a:lstStyle/>
        <a:p>
          <a:pPr latinLnBrk="1"/>
          <a:endParaRPr lang="ko-KR" altLang="en-US"/>
        </a:p>
      </dgm:t>
    </dgm:pt>
    <dgm:pt modelId="{1A453E81-A597-43C0-918F-BCA38C6EEFC2}" type="sibTrans" cxnId="{29DA3977-A1FA-4BF5-94BD-481E556ADA9A}">
      <dgm:prSet/>
      <dgm:spPr/>
      <dgm:t>
        <a:bodyPr/>
        <a:lstStyle/>
        <a:p>
          <a:pPr latinLnBrk="1"/>
          <a:endParaRPr lang="ko-KR" altLang="en-US"/>
        </a:p>
      </dgm:t>
    </dgm:pt>
    <dgm:pt modelId="{8B3DE61A-9791-43E2-8C7F-CD7C4C952B69}" type="pres">
      <dgm:prSet presAssocID="{781DB26C-9B27-4D55-BCC8-D8E606A84976}" presName="rootnode" presStyleCnt="0">
        <dgm:presLayoutVars>
          <dgm:chMax/>
          <dgm:chPref/>
          <dgm:dir/>
          <dgm:animLvl val="lvl"/>
        </dgm:presLayoutVars>
      </dgm:prSet>
      <dgm:spPr/>
    </dgm:pt>
    <dgm:pt modelId="{51B3DCE9-0AF5-431A-A993-217D80E59D3C}" type="pres">
      <dgm:prSet presAssocID="{221A0283-5CB3-45C9-9498-8DF33641EF8F}" presName="composite" presStyleCnt="0"/>
      <dgm:spPr/>
    </dgm:pt>
    <dgm:pt modelId="{2BC6FE1A-8799-48F0-9D62-3CC7F1C8C78D}" type="pres">
      <dgm:prSet presAssocID="{221A0283-5CB3-45C9-9498-8DF33641EF8F}" presName="bentUpArrow1" presStyleLbl="alignImgPlace1" presStyleIdx="0" presStyleCnt="2"/>
      <dgm:spPr/>
    </dgm:pt>
    <dgm:pt modelId="{3E17FE67-6B6E-47AB-A2D8-93B38A1093E8}" type="pres">
      <dgm:prSet presAssocID="{221A0283-5CB3-45C9-9498-8DF33641EF8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04F9CC8-B5F9-491C-B28F-9B75E07E4969}" type="pres">
      <dgm:prSet presAssocID="{221A0283-5CB3-45C9-9498-8DF33641EF8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8F6EF39-AEFE-4DA7-9293-FC8F9A2E4FF4}" type="pres">
      <dgm:prSet presAssocID="{F9F61C56-FC96-4CFA-94FE-D35FA7C975E9}" presName="sibTrans" presStyleCnt="0"/>
      <dgm:spPr/>
    </dgm:pt>
    <dgm:pt modelId="{EA998510-B394-42FC-990A-7D5A299D383D}" type="pres">
      <dgm:prSet presAssocID="{98A44164-233D-402F-982C-E17F186DD6C4}" presName="composite" presStyleCnt="0"/>
      <dgm:spPr/>
    </dgm:pt>
    <dgm:pt modelId="{800409C3-D04A-44A9-BB8D-51972337A2E0}" type="pres">
      <dgm:prSet presAssocID="{98A44164-233D-402F-982C-E17F186DD6C4}" presName="bentUpArrow1" presStyleLbl="alignImgPlace1" presStyleIdx="1" presStyleCnt="2"/>
      <dgm:spPr/>
    </dgm:pt>
    <dgm:pt modelId="{0FD2AED2-8B84-4563-B810-162B29F85A0C}" type="pres">
      <dgm:prSet presAssocID="{98A44164-233D-402F-982C-E17F186DD6C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C895C40-1B3C-4C1A-A73E-1747BB00C52B}" type="pres">
      <dgm:prSet presAssocID="{98A44164-233D-402F-982C-E17F186DD6C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732A826-0113-487E-B603-2399C617E046}" type="pres">
      <dgm:prSet presAssocID="{3B7E2FDC-1D92-4CE2-8CF0-3695A38385C6}" presName="sibTrans" presStyleCnt="0"/>
      <dgm:spPr/>
    </dgm:pt>
    <dgm:pt modelId="{5A2BB23D-278A-47F4-91BD-FED45E409702}" type="pres">
      <dgm:prSet presAssocID="{1B0CF66A-E0CD-4E02-8DF0-B94D3724D9DF}" presName="composite" presStyleCnt="0"/>
      <dgm:spPr/>
    </dgm:pt>
    <dgm:pt modelId="{0F0A8B5E-A1F9-42E4-9ED6-4519F26CFA8A}" type="pres">
      <dgm:prSet presAssocID="{1B0CF66A-E0CD-4E02-8DF0-B94D3724D9D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6E4208B-0D26-480F-B59A-1DA763B84299}" type="pres">
      <dgm:prSet presAssocID="{1B0CF66A-E0CD-4E02-8DF0-B94D3724D9D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1E24608-73D8-4CE7-9709-A0C4F7EDF493}" type="presOf" srcId="{1B0CF66A-E0CD-4E02-8DF0-B94D3724D9DF}" destId="{0F0A8B5E-A1F9-42E4-9ED6-4519F26CFA8A}" srcOrd="0" destOrd="0" presId="urn:microsoft.com/office/officeart/2005/8/layout/StepDownProcess"/>
    <dgm:cxn modelId="{8804851C-C9B6-4227-92C1-6A94401D9209}" type="presOf" srcId="{AD663688-8148-417C-B35F-8A210A26321D}" destId="{704F9CC8-B5F9-491C-B28F-9B75E07E4969}" srcOrd="0" destOrd="0" presId="urn:microsoft.com/office/officeart/2005/8/layout/StepDownProcess"/>
    <dgm:cxn modelId="{E0F49524-6F47-4D59-8B0B-4C7BC328213E}" type="presOf" srcId="{781DB26C-9B27-4D55-BCC8-D8E606A84976}" destId="{8B3DE61A-9791-43E2-8C7F-CD7C4C952B69}" srcOrd="0" destOrd="0" presId="urn:microsoft.com/office/officeart/2005/8/layout/StepDownProcess"/>
    <dgm:cxn modelId="{2BAFAD41-8B24-4B51-82D8-022B96EC3A57}" srcId="{781DB26C-9B27-4D55-BCC8-D8E606A84976}" destId="{98A44164-233D-402F-982C-E17F186DD6C4}" srcOrd="1" destOrd="0" parTransId="{330EF9DA-2EF6-47D7-B3E1-1304C61FBA4A}" sibTransId="{3B7E2FDC-1D92-4CE2-8CF0-3695A38385C6}"/>
    <dgm:cxn modelId="{E3B86A4D-44C3-40FA-9354-0B27BB1C7961}" type="presOf" srcId="{46D1B224-CE19-48CC-91B4-094519224200}" destId="{B6E4208B-0D26-480F-B59A-1DA763B84299}" srcOrd="0" destOrd="0" presId="urn:microsoft.com/office/officeart/2005/8/layout/StepDownProcess"/>
    <dgm:cxn modelId="{6F45904F-8A9A-4578-8EA1-887A044C07F9}" type="presOf" srcId="{221A0283-5CB3-45C9-9498-8DF33641EF8F}" destId="{3E17FE67-6B6E-47AB-A2D8-93B38A1093E8}" srcOrd="0" destOrd="0" presId="urn:microsoft.com/office/officeart/2005/8/layout/StepDownProcess"/>
    <dgm:cxn modelId="{29DA3977-A1FA-4BF5-94BD-481E556ADA9A}" srcId="{98A44164-233D-402F-982C-E17F186DD6C4}" destId="{2EA57D55-F1AE-4D79-AEF4-07E8812DA65A}" srcOrd="1" destOrd="0" parTransId="{15CFA3E8-AAEB-48E6-815C-7DA8D4CDBB0B}" sibTransId="{1A453E81-A597-43C0-918F-BCA38C6EEFC2}"/>
    <dgm:cxn modelId="{9B5F6480-4B4D-4F0A-8A10-BAE594CE3904}" srcId="{781DB26C-9B27-4D55-BCC8-D8E606A84976}" destId="{221A0283-5CB3-45C9-9498-8DF33641EF8F}" srcOrd="0" destOrd="0" parTransId="{F8DF7BC9-7677-4EFF-BD03-DD06C0F166E7}" sibTransId="{F9F61C56-FC96-4CFA-94FE-D35FA7C975E9}"/>
    <dgm:cxn modelId="{1378B2A0-3B74-4DD3-9F85-634A8240F25F}" srcId="{1B0CF66A-E0CD-4E02-8DF0-B94D3724D9DF}" destId="{46D1B224-CE19-48CC-91B4-094519224200}" srcOrd="0" destOrd="0" parTransId="{B527C83E-4CD9-432C-A5D3-D036F54E2207}" sibTransId="{B6C2CFB5-F531-4EC5-97CD-BEE5BCA418EB}"/>
    <dgm:cxn modelId="{8B6404A1-803B-4AE3-BED5-91F0A42D7426}" type="presOf" srcId="{014D53CB-A8E6-4C3E-8C21-F9E4C8580A24}" destId="{3C895C40-1B3C-4C1A-A73E-1747BB00C52B}" srcOrd="0" destOrd="0" presId="urn:microsoft.com/office/officeart/2005/8/layout/StepDownProcess"/>
    <dgm:cxn modelId="{FE95D5AA-F752-4BB3-85E3-BCC605E01AA3}" srcId="{781DB26C-9B27-4D55-BCC8-D8E606A84976}" destId="{1B0CF66A-E0CD-4E02-8DF0-B94D3724D9DF}" srcOrd="2" destOrd="0" parTransId="{7FD9A390-7872-4180-9BC9-16542A44BB11}" sibTransId="{5A7BF0C6-66B4-48BC-8613-9521CA7BDA75}"/>
    <dgm:cxn modelId="{99C326AD-3961-4C34-AAAF-6ECB037A9C13}" type="presOf" srcId="{2EA57D55-F1AE-4D79-AEF4-07E8812DA65A}" destId="{3C895C40-1B3C-4C1A-A73E-1747BB00C52B}" srcOrd="0" destOrd="1" presId="urn:microsoft.com/office/officeart/2005/8/layout/StepDownProcess"/>
    <dgm:cxn modelId="{CD7202AF-98BA-4FB7-BF33-0B8CACDC0598}" srcId="{98A44164-233D-402F-982C-E17F186DD6C4}" destId="{014D53CB-A8E6-4C3E-8C21-F9E4C8580A24}" srcOrd="0" destOrd="0" parTransId="{F6F5D5B0-D809-415B-BC42-117C7A28B3E9}" sibTransId="{946D81B1-07DC-494A-8E64-F0F90B0244DA}"/>
    <dgm:cxn modelId="{495812C9-20A5-4DD4-A3EB-D360CF08C2E3}" srcId="{221A0283-5CB3-45C9-9498-8DF33641EF8F}" destId="{AD663688-8148-417C-B35F-8A210A26321D}" srcOrd="0" destOrd="0" parTransId="{1B25D0EA-07A4-4AA4-8889-21855E247F91}" sibTransId="{DB482A01-FF14-4840-BB5B-DC02F7A264D5}"/>
    <dgm:cxn modelId="{68FE17E4-654A-437B-A76A-66474FCBDF73}" type="presOf" srcId="{98A44164-233D-402F-982C-E17F186DD6C4}" destId="{0FD2AED2-8B84-4563-B810-162B29F85A0C}" srcOrd="0" destOrd="0" presId="urn:microsoft.com/office/officeart/2005/8/layout/StepDownProcess"/>
    <dgm:cxn modelId="{7C35792B-4F92-4050-80ED-A83932B7F09C}" type="presParOf" srcId="{8B3DE61A-9791-43E2-8C7F-CD7C4C952B69}" destId="{51B3DCE9-0AF5-431A-A993-217D80E59D3C}" srcOrd="0" destOrd="0" presId="urn:microsoft.com/office/officeart/2005/8/layout/StepDownProcess"/>
    <dgm:cxn modelId="{653115BE-E5B6-4CEA-B091-20ADA3481CE2}" type="presParOf" srcId="{51B3DCE9-0AF5-431A-A993-217D80E59D3C}" destId="{2BC6FE1A-8799-48F0-9D62-3CC7F1C8C78D}" srcOrd="0" destOrd="0" presId="urn:microsoft.com/office/officeart/2005/8/layout/StepDownProcess"/>
    <dgm:cxn modelId="{69013DFA-EB87-42B4-B3DC-D939ADE17DB7}" type="presParOf" srcId="{51B3DCE9-0AF5-431A-A993-217D80E59D3C}" destId="{3E17FE67-6B6E-47AB-A2D8-93B38A1093E8}" srcOrd="1" destOrd="0" presId="urn:microsoft.com/office/officeart/2005/8/layout/StepDownProcess"/>
    <dgm:cxn modelId="{5A32388F-18AC-4E31-A472-88E036DF2ACB}" type="presParOf" srcId="{51B3DCE9-0AF5-431A-A993-217D80E59D3C}" destId="{704F9CC8-B5F9-491C-B28F-9B75E07E4969}" srcOrd="2" destOrd="0" presId="urn:microsoft.com/office/officeart/2005/8/layout/StepDownProcess"/>
    <dgm:cxn modelId="{2612C0CB-BC4B-4905-8981-4B67B768BCFA}" type="presParOf" srcId="{8B3DE61A-9791-43E2-8C7F-CD7C4C952B69}" destId="{B8F6EF39-AEFE-4DA7-9293-FC8F9A2E4FF4}" srcOrd="1" destOrd="0" presId="urn:microsoft.com/office/officeart/2005/8/layout/StepDownProcess"/>
    <dgm:cxn modelId="{2C63C9C1-AF84-4C70-9082-588D22B4678A}" type="presParOf" srcId="{8B3DE61A-9791-43E2-8C7F-CD7C4C952B69}" destId="{EA998510-B394-42FC-990A-7D5A299D383D}" srcOrd="2" destOrd="0" presId="urn:microsoft.com/office/officeart/2005/8/layout/StepDownProcess"/>
    <dgm:cxn modelId="{12347A64-2D52-45A2-A4E4-DF665735ACA9}" type="presParOf" srcId="{EA998510-B394-42FC-990A-7D5A299D383D}" destId="{800409C3-D04A-44A9-BB8D-51972337A2E0}" srcOrd="0" destOrd="0" presId="urn:microsoft.com/office/officeart/2005/8/layout/StepDownProcess"/>
    <dgm:cxn modelId="{CCD884AA-7E11-40E7-A4BF-0834F7462C4E}" type="presParOf" srcId="{EA998510-B394-42FC-990A-7D5A299D383D}" destId="{0FD2AED2-8B84-4563-B810-162B29F85A0C}" srcOrd="1" destOrd="0" presId="urn:microsoft.com/office/officeart/2005/8/layout/StepDownProcess"/>
    <dgm:cxn modelId="{A9C65815-CDCC-49FC-8869-7C5371C581F2}" type="presParOf" srcId="{EA998510-B394-42FC-990A-7D5A299D383D}" destId="{3C895C40-1B3C-4C1A-A73E-1747BB00C52B}" srcOrd="2" destOrd="0" presId="urn:microsoft.com/office/officeart/2005/8/layout/StepDownProcess"/>
    <dgm:cxn modelId="{C0908F21-F2FC-405A-8133-6DDC896CF7D7}" type="presParOf" srcId="{8B3DE61A-9791-43E2-8C7F-CD7C4C952B69}" destId="{C732A826-0113-487E-B603-2399C617E046}" srcOrd="3" destOrd="0" presId="urn:microsoft.com/office/officeart/2005/8/layout/StepDownProcess"/>
    <dgm:cxn modelId="{5AD5DE86-DF2B-48A2-BD3A-01456F450E7F}" type="presParOf" srcId="{8B3DE61A-9791-43E2-8C7F-CD7C4C952B69}" destId="{5A2BB23D-278A-47F4-91BD-FED45E409702}" srcOrd="4" destOrd="0" presId="urn:microsoft.com/office/officeart/2005/8/layout/StepDownProcess"/>
    <dgm:cxn modelId="{C1D2F78A-CDF1-4825-9D34-5A969845D7DA}" type="presParOf" srcId="{5A2BB23D-278A-47F4-91BD-FED45E409702}" destId="{0F0A8B5E-A1F9-42E4-9ED6-4519F26CFA8A}" srcOrd="0" destOrd="0" presId="urn:microsoft.com/office/officeart/2005/8/layout/StepDownProcess"/>
    <dgm:cxn modelId="{221E16EF-8027-4681-8E90-953CE3D76221}" type="presParOf" srcId="{5A2BB23D-278A-47F4-91BD-FED45E409702}" destId="{B6E4208B-0D26-480F-B59A-1DA763B8429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6FE1A-8799-48F0-9D62-3CC7F1C8C78D}">
      <dsp:nvSpPr>
        <dsp:cNvPr id="0" name=""/>
        <dsp:cNvSpPr/>
      </dsp:nvSpPr>
      <dsp:spPr>
        <a:xfrm rot="5400000">
          <a:off x="44500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7FE67-6B6E-47AB-A2D8-93B38A1093E8}">
      <dsp:nvSpPr>
        <dsp:cNvPr id="0" name=""/>
        <dsp:cNvSpPr/>
      </dsp:nvSpPr>
      <dsp:spPr>
        <a:xfrm>
          <a:off x="74048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이미지 셋 구축</a:t>
          </a:r>
        </a:p>
      </dsp:txBody>
      <dsp:txXfrm>
        <a:off x="154603" y="111600"/>
        <a:ext cx="2195960" cy="1488762"/>
      </dsp:txXfrm>
    </dsp:sp>
    <dsp:sp modelId="{704F9CC8-B5F9-491C-B28F-9B75E07E4969}">
      <dsp:nvSpPr>
        <dsp:cNvPr id="0" name=""/>
        <dsp:cNvSpPr/>
      </dsp:nvSpPr>
      <dsp:spPr>
        <a:xfrm>
          <a:off x="2431119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구글 카테고리를 활용한 데이터셋 구축</a:t>
          </a:r>
        </a:p>
      </dsp:txBody>
      <dsp:txXfrm>
        <a:off x="2431119" y="188398"/>
        <a:ext cx="1714308" cy="1333500"/>
      </dsp:txXfrm>
    </dsp:sp>
    <dsp:sp modelId="{800409C3-D04A-44A9-BB8D-51972337A2E0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69998"/>
            <a:satOff val="-3176"/>
            <a:lumOff val="120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2AED2-8B84-4563-B810-162B29F85A0C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데이터 셋 적용</a:t>
          </a:r>
        </a:p>
      </dsp:txBody>
      <dsp:txXfrm>
        <a:off x="2108865" y="1964952"/>
        <a:ext cx="2195960" cy="1488762"/>
      </dsp:txXfrm>
    </dsp:sp>
    <dsp:sp modelId="{3C895C40-1B3C-4C1A-A73E-1747BB00C52B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구축된 데이터 셋을 기반으로 신경망 구축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구축된 신경망을 이용하여 </a:t>
          </a:r>
          <a:r>
            <a:rPr lang="en-US" altLang="ko-KR" sz="1300" kern="1200" dirty="0"/>
            <a:t>CNN</a:t>
          </a:r>
          <a:r>
            <a:rPr lang="ko-KR" altLang="en-US" sz="1300" kern="1200" dirty="0"/>
            <a:t>으로 변경</a:t>
          </a:r>
        </a:p>
      </dsp:txBody>
      <dsp:txXfrm>
        <a:off x="4385381" y="2041750"/>
        <a:ext cx="1714308" cy="1333500"/>
      </dsp:txXfrm>
    </dsp:sp>
    <dsp:sp modelId="{0F0A8B5E-A1F9-42E4-9ED6-4519F26CFA8A}">
      <dsp:nvSpPr>
        <dsp:cNvPr id="0" name=""/>
        <dsp:cNvSpPr/>
      </dsp:nvSpPr>
      <dsp:spPr>
        <a:xfrm>
          <a:off x="3982572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실제 이미지 비교</a:t>
          </a:r>
        </a:p>
      </dsp:txBody>
      <dsp:txXfrm>
        <a:off x="4063127" y="3818303"/>
        <a:ext cx="2195960" cy="1488762"/>
      </dsp:txXfrm>
    </dsp:sp>
    <dsp:sp modelId="{B6E4208B-0D26-480F-B59A-1DA763B84299}">
      <dsp:nvSpPr>
        <dsp:cNvPr id="0" name=""/>
        <dsp:cNvSpPr/>
      </dsp:nvSpPr>
      <dsp:spPr>
        <a:xfrm>
          <a:off x="6339643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무작위로 선정된 임의의 이미지를 제대로 판별하는지 확인</a:t>
          </a:r>
        </a:p>
      </dsp:txBody>
      <dsp:txXfrm>
        <a:off x="6339643" y="3895101"/>
        <a:ext cx="1714308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4B88966-9A20-4051-BBDF-0257DC7D0983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2022-05-17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614678A9-1997-4183-8522-CAB5BE20EFBC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08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sz="1200" b="0" u="none" strike="noStrike" kern="1200" baseline="0" noProof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4886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푸른 언덕 뒤로 떠오르는 태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이 있는 대체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EFE8209A-A4D2-4C04-A5B1-04321EF5AD9B}" type="datetime1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A2AEB39-0805-41A2-BBD8-647580F2D7FB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6C36BC35-8513-4F02-96BF-2F129C2D5E36}" type="datetime1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8544213-E167-435A-A573-71C9F0930021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04A8507-5A80-4F0A-9F04-47007E708D92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C6EC088-61DC-4A4C-A735-CC99925A0671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999BF8D-0F63-4FDE-A577-92750A1B8B6A}" type="datetime1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2CEF654-86B1-42F5-B71F-45AF076837C9}" type="datetime1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894F3FF-91AA-48F0-AA04-5EA42BA762A7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1530416-5C45-4731-99F2-048FDBC55BB8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0232200F-74D4-4116-A878-541954BDF0AE}" type="datetime1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F369694-0C97-4929-A059-EE3841775F20}" type="datetime1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  <a:p>
            <a:pPr lvl="5" rtl="0"/>
            <a:r>
              <a:rPr lang="ko-KR" altLang="en-US" dirty="0"/>
              <a:t>여섯째 수준</a:t>
            </a:r>
          </a:p>
          <a:p>
            <a:pPr lvl="6" rtl="0"/>
            <a:r>
              <a:rPr lang="ko-KR" altLang="en-US" dirty="0"/>
              <a:t>일곱째 수준</a:t>
            </a:r>
          </a:p>
          <a:p>
            <a:pPr lvl="7" rtl="0"/>
            <a:r>
              <a:rPr lang="ko-KR" altLang="en-US" dirty="0"/>
              <a:t>여덟째 수준</a:t>
            </a:r>
          </a:p>
          <a:p>
            <a:pPr lvl="8" rtl="0"/>
            <a:r>
              <a:rPr lang="ko-KR" altLang="en-US" dirty="0"/>
              <a:t>아홉째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FE9BF311-B92B-4330-A1AF-3A996E7479A2}" type="datetime1">
              <a:rPr lang="ko-KR" altLang="en-US" smtClean="0"/>
              <a:pPr algn="r"/>
              <a:t>2022-05-17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BikeLap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프로젝트 계획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발표자 장현광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프로젝트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데이터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Set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구축 및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CNN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을 이용한 이미지 참 거짓 판별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3125" y="0"/>
            <a:ext cx="9509760" cy="1233424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설명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6C35DBE-A658-6220-1AEE-A9AB11673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44587"/>
              </p:ext>
            </p:extLst>
          </p:nvPr>
        </p:nvGraphicFramePr>
        <p:xfrm>
          <a:off x="18066" y="12334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0376E83-1681-D7F5-427C-A9E3D538B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916" y="5054563"/>
            <a:ext cx="4044205" cy="866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4FAEF-6164-45AC-F1E0-44C68EA5B7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519" y="0"/>
            <a:ext cx="4086997" cy="50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파란색 16 x 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84_TF03417271" id="{FC83F775-2E81-40B7-A287-11ACDD945BE5}" vid="{BC3CEBA0-EAF4-4185-A749-87BB5E5DA89E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프레젠테이션(와이드스크린)</Template>
  <TotalTime>13</TotalTime>
  <Words>55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Malgun Gothic</vt:lpstr>
      <vt:lpstr>Malgun Gothic</vt:lpstr>
      <vt:lpstr>Arial</vt:lpstr>
      <vt:lpstr>Corbel</vt:lpstr>
      <vt:lpstr>Euphemia</vt:lpstr>
      <vt:lpstr>Wingdings</vt:lpstr>
      <vt:lpstr>줄무늬 디자인 파란색 16 x 9</vt:lpstr>
      <vt:lpstr>BikeLap 프로젝트 계획</vt:lpstr>
      <vt:lpstr>프로젝트 설명</vt:lpstr>
      <vt:lpstr>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BikeLap 프로젝트 계획</dc:title>
  <dc:creator>장 현광</dc:creator>
  <cp:lastModifiedBy>장 현광</cp:lastModifiedBy>
  <cp:revision>4</cp:revision>
  <dcterms:created xsi:type="dcterms:W3CDTF">2022-05-17T09:47:22Z</dcterms:created>
  <dcterms:modified xsi:type="dcterms:W3CDTF">2022-05-17T10:01:09Z</dcterms:modified>
</cp:coreProperties>
</file>