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0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2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8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5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3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81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0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E9B-4869-47B9-B29B-21353FA14D7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B484-0033-4B5D-B19C-36EC673C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5" y="129244"/>
            <a:ext cx="2105319" cy="1095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5" y="1101423"/>
            <a:ext cx="2381582" cy="2562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354" y="0"/>
            <a:ext cx="1352739" cy="17052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810" y="129244"/>
            <a:ext cx="3543795" cy="39153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13" y="3515981"/>
            <a:ext cx="329611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3" y="121775"/>
            <a:ext cx="3172268" cy="31151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021" y="121775"/>
            <a:ext cx="307700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6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2" y="258384"/>
            <a:ext cx="8015063" cy="59841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254" y="177872"/>
            <a:ext cx="274358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6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6</cp:revision>
  <dcterms:created xsi:type="dcterms:W3CDTF">2021-11-10T03:22:10Z</dcterms:created>
  <dcterms:modified xsi:type="dcterms:W3CDTF">2021-11-10T07:20:54Z</dcterms:modified>
</cp:coreProperties>
</file>